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  <p:sldId id="270" r:id="rId5"/>
    <p:sldId id="271" r:id="rId6"/>
    <p:sldId id="273" r:id="rId7"/>
    <p:sldId id="272" r:id="rId8"/>
    <p:sldId id="261" r:id="rId9"/>
    <p:sldId id="26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5" autoAdjust="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5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0171-1FFC-4BC6-9AB1-F5D4A73D1B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F924-8EB0-4496-88F0-0BB9310A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calhost:8080/beta/assets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75" y="2037231"/>
            <a:ext cx="6852920" cy="16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2685" y="4371414"/>
            <a:ext cx="9144000" cy="901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 smtClean="0"/>
              <a:t>View Bill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713" t="7489" r="6049" b="13939"/>
          <a:stretch/>
        </p:blipFill>
        <p:spPr>
          <a:xfrm>
            <a:off x="355601" y="1110343"/>
            <a:ext cx="114808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234496"/>
            <a:ext cx="10515600" cy="1325563"/>
          </a:xfrm>
        </p:spPr>
        <p:txBody>
          <a:bodyPr/>
          <a:lstStyle/>
          <a:p>
            <a:r>
              <a:rPr lang="en-US" dirty="0" smtClean="0"/>
              <a:t>Back-End </a:t>
            </a:r>
            <a:r>
              <a:rPr lang="en-US" dirty="0" err="1" smtClean="0"/>
              <a:t>Ricos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004" t="14844" r="6368" b="12760"/>
          <a:stretch/>
        </p:blipFill>
        <p:spPr>
          <a:xfrm>
            <a:off x="590550" y="1311729"/>
            <a:ext cx="11010899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0"/>
            <a:ext cx="10515600" cy="1325563"/>
          </a:xfrm>
        </p:spPr>
        <p:txBody>
          <a:bodyPr/>
          <a:lstStyle/>
          <a:p>
            <a:r>
              <a:rPr lang="en-US" dirty="0" smtClean="0"/>
              <a:t>Manage Menu Item (1/3)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" t="7903" r="1029" b="18502"/>
          <a:stretch/>
        </p:blipFill>
        <p:spPr>
          <a:xfrm>
            <a:off x="10032" y="1132114"/>
            <a:ext cx="12171936" cy="56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0"/>
            <a:ext cx="10515600" cy="1325563"/>
          </a:xfrm>
        </p:spPr>
        <p:txBody>
          <a:bodyPr/>
          <a:lstStyle/>
          <a:p>
            <a:r>
              <a:rPr lang="en-US" dirty="0" smtClean="0"/>
              <a:t>Manage Menu Item (2/3)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077" r="10733" b="5407"/>
          <a:stretch/>
        </p:blipFill>
        <p:spPr>
          <a:xfrm>
            <a:off x="631371" y="971472"/>
            <a:ext cx="10929257" cy="58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7" y="0"/>
            <a:ext cx="10515600" cy="1325563"/>
          </a:xfrm>
        </p:spPr>
        <p:txBody>
          <a:bodyPr/>
          <a:lstStyle/>
          <a:p>
            <a:r>
              <a:rPr lang="en-US" dirty="0" smtClean="0"/>
              <a:t>Manage Menu Item (3/3)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81" r="10845" b="5407"/>
          <a:stretch/>
        </p:blipFill>
        <p:spPr>
          <a:xfrm>
            <a:off x="567077" y="1211943"/>
            <a:ext cx="11057845" cy="56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n-US" dirty="0" err="1" smtClean="0"/>
              <a:t>Ricos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73" t="7292" r="4757" b="18049"/>
          <a:stretch/>
        </p:blipFill>
        <p:spPr>
          <a:xfrm>
            <a:off x="838199" y="1447800"/>
            <a:ext cx="10539203" cy="48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72" t="9635" r="6369" b="6250"/>
          <a:stretch/>
        </p:blipFill>
        <p:spPr>
          <a:xfrm>
            <a:off x="838200" y="1466850"/>
            <a:ext cx="9753601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Ingridients</a:t>
            </a:r>
            <a:r>
              <a:rPr lang="en-US" dirty="0" smtClean="0"/>
              <a:t> </a:t>
            </a:r>
            <a:r>
              <a:rPr lang="en-US" dirty="0" smtClean="0"/>
              <a:t>/ Detail </a:t>
            </a:r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91" t="8333" r="7101" b="6250"/>
          <a:stretch/>
        </p:blipFill>
        <p:spPr>
          <a:xfrm>
            <a:off x="838201" y="1016542"/>
            <a:ext cx="9605962" cy="52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 smtClean="0"/>
              <a:t>View Cart before Order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06" t="8283" r="4599" b="14534"/>
          <a:stretch/>
        </p:blipFill>
        <p:spPr>
          <a:xfrm>
            <a:off x="522514" y="1045029"/>
            <a:ext cx="11553372" cy="56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 Progress</vt:lpstr>
      <vt:lpstr>Back-End Ricos</vt:lpstr>
      <vt:lpstr>Manage Menu Item (1/3)</vt:lpstr>
      <vt:lpstr>Manage Menu Item (2/3)</vt:lpstr>
      <vt:lpstr>Manage Menu Item (3/3)</vt:lpstr>
      <vt:lpstr>Front-End Ricos</vt:lpstr>
      <vt:lpstr>View Menu</vt:lpstr>
      <vt:lpstr>View Ingridients / Detail Menu</vt:lpstr>
      <vt:lpstr>View Cart before Order</vt:lpstr>
      <vt:lpstr>View Bill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Website</dc:title>
  <dc:creator>WIEDY YUDITHYA</dc:creator>
  <cp:lastModifiedBy>WIEDY YUDITHYA</cp:lastModifiedBy>
  <cp:revision>6</cp:revision>
  <dcterms:created xsi:type="dcterms:W3CDTF">2016-05-22T16:54:51Z</dcterms:created>
  <dcterms:modified xsi:type="dcterms:W3CDTF">2016-05-29T11:54:34Z</dcterms:modified>
</cp:coreProperties>
</file>