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5" r:id="rId12"/>
    <p:sldId id="258" r:id="rId13"/>
    <p:sldId id="259" r:id="rId14"/>
    <p:sldId id="26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esktop\Agile_LA01_Team%2005_Sprint%20Planning,%20Daily%20Scrum%20&amp;%20Sprint%20Backlog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esktop\Agile_LA01_Team%2005_Sprint%20Planning,%20Daily%20Scrum%20&amp;%20Sprint%20Backlog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esktop\Agile_LA01_Team%2005_Sprint%20Planning,%20Daily%20Scrum%20&amp;%20Sprint%20Backlog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esktop\Agile_LA01_Team%2005_Sprint%20Planning,%20Daily%20Scrum%20&amp;%20Sprint%20Backlog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esktop\Agile_LA01_Team%2005_Sprint%20Planning,%20Daily%20Scrum%20&amp;%20Sprint%20Backlog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esktop\Agile_LA01_Team%2005_Sprint%20Planning,%20Daily%20Scrum%20&amp;%20Sprint%20Backlog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esktop\Agile_LA01_Team%2005_Sprint%20Planning,%20Daily%20Scrum%20&amp;%20Sprint%20Backlog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5000" dirty="0"/>
              <a:t>View Menu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'[Agile_LA01_Team 05_Sprint Planning, Daily Scrum &amp; Sprint Backlog (2).xlsx]Sprint Backlog'!$B$2:$Z$2</c:f>
              <c:strCache>
                <c:ptCount val="25"/>
                <c:pt idx="0">
                  <c:v>21-03-16</c:v>
                </c:pt>
                <c:pt idx="1">
                  <c:v>22-03-16</c:v>
                </c:pt>
                <c:pt idx="2">
                  <c:v>23-03-16</c:v>
                </c:pt>
                <c:pt idx="3">
                  <c:v>24-03-16</c:v>
                </c:pt>
                <c:pt idx="4">
                  <c:v>25-03-16</c:v>
                </c:pt>
                <c:pt idx="5">
                  <c:v>26-03-16</c:v>
                </c:pt>
                <c:pt idx="6">
                  <c:v>27-03-16</c:v>
                </c:pt>
                <c:pt idx="7">
                  <c:v>28-03-16</c:v>
                </c:pt>
                <c:pt idx="8">
                  <c:v>29-03-16</c:v>
                </c:pt>
                <c:pt idx="9">
                  <c:v>30-03-16</c:v>
                </c:pt>
                <c:pt idx="10">
                  <c:v>31-03-16</c:v>
                </c:pt>
                <c:pt idx="11">
                  <c:v>01-04-16</c:v>
                </c:pt>
                <c:pt idx="12">
                  <c:v>02-04-16</c:v>
                </c:pt>
                <c:pt idx="13">
                  <c:v>03-04-16</c:v>
                </c:pt>
                <c:pt idx="14">
                  <c:v>04-04-16</c:v>
                </c:pt>
                <c:pt idx="15">
                  <c:v>05-04-16</c:v>
                </c:pt>
                <c:pt idx="16">
                  <c:v>06-04-16</c:v>
                </c:pt>
                <c:pt idx="17">
                  <c:v>07-04-16</c:v>
                </c:pt>
                <c:pt idx="18">
                  <c:v>08-04-16</c:v>
                </c:pt>
                <c:pt idx="19">
                  <c:v>09-04-16</c:v>
                </c:pt>
                <c:pt idx="20">
                  <c:v>10-04-16</c:v>
                </c:pt>
                <c:pt idx="21">
                  <c:v>11-04-16</c:v>
                </c:pt>
                <c:pt idx="22">
                  <c:v>12-04-16</c:v>
                </c:pt>
                <c:pt idx="23">
                  <c:v>13-04-16</c:v>
                </c:pt>
                <c:pt idx="24">
                  <c:v>14-04-16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'[Agile_LA01_Team 05_Sprint Planning, Daily Scrum &amp; Sprint Backlog (2).xlsx]Sprint Backlog'!$B$2:$Z$2</c:f>
              <c:numCache>
                <c:formatCode>m/d/yyyy</c:formatCode>
                <c:ptCount val="25"/>
                <c:pt idx="0">
                  <c:v>42450</c:v>
                </c:pt>
                <c:pt idx="1">
                  <c:v>42451</c:v>
                </c:pt>
                <c:pt idx="2">
                  <c:v>42452</c:v>
                </c:pt>
                <c:pt idx="3">
                  <c:v>42453</c:v>
                </c:pt>
                <c:pt idx="4">
                  <c:v>42454</c:v>
                </c:pt>
                <c:pt idx="5">
                  <c:v>42455</c:v>
                </c:pt>
                <c:pt idx="6">
                  <c:v>42456</c:v>
                </c:pt>
                <c:pt idx="7">
                  <c:v>42457</c:v>
                </c:pt>
                <c:pt idx="8">
                  <c:v>42458</c:v>
                </c:pt>
                <c:pt idx="9">
                  <c:v>42459</c:v>
                </c:pt>
                <c:pt idx="10">
                  <c:v>42460</c:v>
                </c:pt>
                <c:pt idx="11">
                  <c:v>42461</c:v>
                </c:pt>
                <c:pt idx="12">
                  <c:v>42462</c:v>
                </c:pt>
                <c:pt idx="13">
                  <c:v>42463</c:v>
                </c:pt>
                <c:pt idx="14">
                  <c:v>42464</c:v>
                </c:pt>
                <c:pt idx="15">
                  <c:v>42465</c:v>
                </c:pt>
                <c:pt idx="16">
                  <c:v>42466</c:v>
                </c:pt>
                <c:pt idx="17">
                  <c:v>42467</c:v>
                </c:pt>
                <c:pt idx="18">
                  <c:v>42468</c:v>
                </c:pt>
                <c:pt idx="19">
                  <c:v>42469</c:v>
                </c:pt>
                <c:pt idx="20">
                  <c:v>42470</c:v>
                </c:pt>
                <c:pt idx="21">
                  <c:v>42471</c:v>
                </c:pt>
                <c:pt idx="22">
                  <c:v>42472</c:v>
                </c:pt>
                <c:pt idx="23">
                  <c:v>42473</c:v>
                </c:pt>
                <c:pt idx="24">
                  <c:v>42474</c:v>
                </c:pt>
              </c:numCache>
            </c:numRef>
          </c:cat>
          <c:val>
            <c:numRef>
              <c:f>'[Agile_LA01_Team 05_Sprint Planning, Daily Scrum &amp; Sprint Backlog (2).xlsx]Sprint Backlog'!$B$10:$Z$10</c:f>
              <c:numCache>
                <c:formatCode>0</c:formatCode>
                <c:ptCount val="25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33</c:v>
                </c:pt>
                <c:pt idx="4">
                  <c:v>32</c:v>
                </c:pt>
                <c:pt idx="5">
                  <c:v>29</c:v>
                </c:pt>
                <c:pt idx="6">
                  <c:v>29</c:v>
                </c:pt>
                <c:pt idx="7">
                  <c:v>28</c:v>
                </c:pt>
                <c:pt idx="8">
                  <c:v>26</c:v>
                </c:pt>
                <c:pt idx="9">
                  <c:v>26</c:v>
                </c:pt>
                <c:pt idx="10">
                  <c:v>24</c:v>
                </c:pt>
                <c:pt idx="11">
                  <c:v>22</c:v>
                </c:pt>
                <c:pt idx="12">
                  <c:v>22</c:v>
                </c:pt>
                <c:pt idx="13">
                  <c:v>18</c:v>
                </c:pt>
                <c:pt idx="14">
                  <c:v>16</c:v>
                </c:pt>
                <c:pt idx="15">
                  <c:v>15</c:v>
                </c:pt>
                <c:pt idx="16">
                  <c:v>13</c:v>
                </c:pt>
                <c:pt idx="17">
                  <c:v>10</c:v>
                </c:pt>
                <c:pt idx="18">
                  <c:v>10</c:v>
                </c:pt>
                <c:pt idx="19">
                  <c:v>7</c:v>
                </c:pt>
                <c:pt idx="20">
                  <c:v>5</c:v>
                </c:pt>
                <c:pt idx="21">
                  <c:v>4</c:v>
                </c:pt>
                <c:pt idx="22">
                  <c:v>2</c:v>
                </c:pt>
                <c:pt idx="23">
                  <c:v>1</c:v>
                </c:pt>
                <c:pt idx="24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447989840"/>
        <c:axId val="-1447988752"/>
      </c:lineChart>
      <c:dateAx>
        <c:axId val="-14479898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7988752"/>
        <c:crosses val="autoZero"/>
        <c:auto val="1"/>
        <c:lblOffset val="100"/>
        <c:baseTimeUnit val="days"/>
      </c:dateAx>
      <c:valAx>
        <c:axId val="-144798875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44798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5000" dirty="0"/>
              <a:t>Order Menu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'[Agile_LA01_Team 05_Sprint Planning, Daily Scrum &amp; Sprint Backlog (2).xlsx]Sprint Backlog'!$B$12:$Z$12</c:f>
              <c:numCache>
                <c:formatCode>m/d/yyyy</c:formatCode>
                <c:ptCount val="25"/>
                <c:pt idx="0">
                  <c:v>42475</c:v>
                </c:pt>
                <c:pt idx="1">
                  <c:v>42476</c:v>
                </c:pt>
                <c:pt idx="2">
                  <c:v>42477</c:v>
                </c:pt>
                <c:pt idx="3">
                  <c:v>42478</c:v>
                </c:pt>
                <c:pt idx="4">
                  <c:v>42479</c:v>
                </c:pt>
                <c:pt idx="5">
                  <c:v>42480</c:v>
                </c:pt>
                <c:pt idx="6">
                  <c:v>42481</c:v>
                </c:pt>
                <c:pt idx="7">
                  <c:v>42482</c:v>
                </c:pt>
                <c:pt idx="8">
                  <c:v>42483</c:v>
                </c:pt>
                <c:pt idx="9">
                  <c:v>42484</c:v>
                </c:pt>
                <c:pt idx="10">
                  <c:v>42485</c:v>
                </c:pt>
                <c:pt idx="11">
                  <c:v>42486</c:v>
                </c:pt>
                <c:pt idx="12">
                  <c:v>42487</c:v>
                </c:pt>
                <c:pt idx="13">
                  <c:v>42488</c:v>
                </c:pt>
                <c:pt idx="14">
                  <c:v>42489</c:v>
                </c:pt>
                <c:pt idx="15">
                  <c:v>42490</c:v>
                </c:pt>
                <c:pt idx="16">
                  <c:v>42491</c:v>
                </c:pt>
                <c:pt idx="17">
                  <c:v>42492</c:v>
                </c:pt>
                <c:pt idx="18">
                  <c:v>42493</c:v>
                </c:pt>
                <c:pt idx="19">
                  <c:v>42494</c:v>
                </c:pt>
                <c:pt idx="20">
                  <c:v>42495</c:v>
                </c:pt>
                <c:pt idx="21">
                  <c:v>42496</c:v>
                </c:pt>
                <c:pt idx="22">
                  <c:v>42497</c:v>
                </c:pt>
                <c:pt idx="23">
                  <c:v>42498</c:v>
                </c:pt>
                <c:pt idx="24">
                  <c:v>42499</c:v>
                </c:pt>
              </c:numCache>
            </c:numRef>
          </c:cat>
          <c:val>
            <c:numRef>
              <c:f>'[Agile_LA01_Team 05_Sprint Planning, Daily Scrum &amp; Sprint Backlog (2).xlsx]Sprint Backlog'!$B$18:$Z$18</c:f>
              <c:numCache>
                <c:formatCode>0</c:formatCode>
                <c:ptCount val="25"/>
                <c:pt idx="0">
                  <c:v>28</c:v>
                </c:pt>
                <c:pt idx="1">
                  <c:v>28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  <c:pt idx="5">
                  <c:v>19</c:v>
                </c:pt>
                <c:pt idx="6">
                  <c:v>17</c:v>
                </c:pt>
                <c:pt idx="7">
                  <c:v>17</c:v>
                </c:pt>
                <c:pt idx="8">
                  <c:v>15</c:v>
                </c:pt>
                <c:pt idx="9">
                  <c:v>15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11</c:v>
                </c:pt>
                <c:pt idx="15">
                  <c:v>8</c:v>
                </c:pt>
                <c:pt idx="16">
                  <c:v>8</c:v>
                </c:pt>
                <c:pt idx="17">
                  <c:v>5</c:v>
                </c:pt>
                <c:pt idx="18">
                  <c:v>5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632085456"/>
        <c:axId val="-1632084912"/>
      </c:lineChart>
      <c:dateAx>
        <c:axId val="-16320854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2084912"/>
        <c:crosses val="autoZero"/>
        <c:auto val="1"/>
        <c:lblOffset val="100"/>
        <c:baseTimeUnit val="days"/>
      </c:dateAx>
      <c:valAx>
        <c:axId val="-163208491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63208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5000" dirty="0"/>
              <a:t>View Bill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'[Agile_LA01_Team 05_Sprint Planning, Daily Scrum &amp; Sprint Backlog (2).xlsx]Sprint Backlog'!$B$28:$O$28</c:f>
              <c:numCache>
                <c:formatCode>m/d/yyyy</c:formatCode>
                <c:ptCount val="14"/>
                <c:pt idx="0">
                  <c:v>42499</c:v>
                </c:pt>
                <c:pt idx="1">
                  <c:v>42500</c:v>
                </c:pt>
                <c:pt idx="2">
                  <c:v>42501</c:v>
                </c:pt>
                <c:pt idx="3">
                  <c:v>42502</c:v>
                </c:pt>
                <c:pt idx="4">
                  <c:v>42503</c:v>
                </c:pt>
                <c:pt idx="5">
                  <c:v>42504</c:v>
                </c:pt>
                <c:pt idx="6">
                  <c:v>42505</c:v>
                </c:pt>
                <c:pt idx="7">
                  <c:v>42506</c:v>
                </c:pt>
                <c:pt idx="8">
                  <c:v>42507</c:v>
                </c:pt>
                <c:pt idx="9">
                  <c:v>42508</c:v>
                </c:pt>
                <c:pt idx="10">
                  <c:v>42509</c:v>
                </c:pt>
                <c:pt idx="11">
                  <c:v>42510</c:v>
                </c:pt>
                <c:pt idx="12">
                  <c:v>42511</c:v>
                </c:pt>
                <c:pt idx="13">
                  <c:v>42512</c:v>
                </c:pt>
              </c:numCache>
            </c:numRef>
          </c:cat>
          <c:val>
            <c:numRef>
              <c:f>'[Agile_LA01_Team 05_Sprint Planning, Daily Scrum &amp; Sprint Backlog (2).xlsx]Sprint Backlog'!$B$34:$O$34</c:f>
              <c:numCache>
                <c:formatCode>0</c:formatCode>
                <c:ptCount val="14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17</c:v>
                </c:pt>
                <c:pt idx="4">
                  <c:v>14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8</c:v>
                </c:pt>
                <c:pt idx="10">
                  <c:v>7</c:v>
                </c:pt>
                <c:pt idx="11">
                  <c:v>4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221958688"/>
        <c:axId val="-1221970112"/>
      </c:lineChart>
      <c:dateAx>
        <c:axId val="-12219586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970112"/>
        <c:crosses val="autoZero"/>
        <c:auto val="1"/>
        <c:lblOffset val="100"/>
        <c:baseTimeUnit val="days"/>
      </c:dateAx>
      <c:valAx>
        <c:axId val="-122197011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22195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5000"/>
              <a:t>Request Bill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'[Agile_LA01_Team 05_Sprint Planning, Daily Scrum &amp; Sprint Backlog (2).xlsx]Sprint Backlog'!$B$36:$O$36</c:f>
              <c:numCache>
                <c:formatCode>m/d/yyyy</c:formatCode>
                <c:ptCount val="14"/>
                <c:pt idx="0">
                  <c:v>42499</c:v>
                </c:pt>
                <c:pt idx="1">
                  <c:v>42500</c:v>
                </c:pt>
                <c:pt idx="2">
                  <c:v>42501</c:v>
                </c:pt>
                <c:pt idx="3">
                  <c:v>42502</c:v>
                </c:pt>
                <c:pt idx="4">
                  <c:v>42503</c:v>
                </c:pt>
                <c:pt idx="5">
                  <c:v>42504</c:v>
                </c:pt>
                <c:pt idx="6">
                  <c:v>42505</c:v>
                </c:pt>
                <c:pt idx="7">
                  <c:v>42506</c:v>
                </c:pt>
                <c:pt idx="8">
                  <c:v>42507</c:v>
                </c:pt>
                <c:pt idx="9">
                  <c:v>42508</c:v>
                </c:pt>
                <c:pt idx="10">
                  <c:v>42509</c:v>
                </c:pt>
                <c:pt idx="11">
                  <c:v>42510</c:v>
                </c:pt>
                <c:pt idx="12">
                  <c:v>42511</c:v>
                </c:pt>
                <c:pt idx="13">
                  <c:v>42512</c:v>
                </c:pt>
              </c:numCache>
            </c:numRef>
          </c:cat>
          <c:val>
            <c:numRef>
              <c:f>'[Agile_LA01_Team 05_Sprint Planning, Daily Scrum &amp; Sprint Backlog (2).xlsx]Sprint Backlog'!$B$42:$O$42</c:f>
              <c:numCache>
                <c:formatCode>0</c:formatCode>
                <c:ptCount val="14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17</c:v>
                </c:pt>
                <c:pt idx="4">
                  <c:v>14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8</c:v>
                </c:pt>
                <c:pt idx="10">
                  <c:v>7</c:v>
                </c:pt>
                <c:pt idx="11">
                  <c:v>4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221957600"/>
        <c:axId val="-1221966304"/>
      </c:lineChart>
      <c:dateAx>
        <c:axId val="-12219576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966304"/>
        <c:crosses val="autoZero"/>
        <c:auto val="1"/>
        <c:lblOffset val="100"/>
        <c:baseTimeUnit val="days"/>
      </c:dateAx>
      <c:valAx>
        <c:axId val="-1221966304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22195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5000"/>
              <a:t>View Customer's Order By Table Number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'[Agile_LA01_Team 05_Sprint Planning, Daily Scrum &amp; Sprint Backlog (2).xlsx]Sprint Backlog'!$B$20:$K$20</c:f>
              <c:numCache>
                <c:formatCode>m/d/yyyy</c:formatCode>
                <c:ptCount val="10"/>
                <c:pt idx="0">
                  <c:v>42513</c:v>
                </c:pt>
                <c:pt idx="1">
                  <c:v>42514</c:v>
                </c:pt>
                <c:pt idx="2">
                  <c:v>42515</c:v>
                </c:pt>
                <c:pt idx="3">
                  <c:v>42516</c:v>
                </c:pt>
                <c:pt idx="4">
                  <c:v>42517</c:v>
                </c:pt>
                <c:pt idx="5">
                  <c:v>42518</c:v>
                </c:pt>
                <c:pt idx="6">
                  <c:v>42519</c:v>
                </c:pt>
                <c:pt idx="7">
                  <c:v>42520</c:v>
                </c:pt>
                <c:pt idx="8">
                  <c:v>42521</c:v>
                </c:pt>
                <c:pt idx="9">
                  <c:v>42522</c:v>
                </c:pt>
              </c:numCache>
            </c:numRef>
          </c:cat>
          <c:val>
            <c:numRef>
              <c:f>'[Agile_LA01_Team 05_Sprint Planning, Daily Scrum &amp; Sprint Backlog (2).xlsx]Sprint Backlog'!$B$26:$K$26</c:f>
              <c:numCache>
                <c:formatCode>0</c:formatCode>
                <c:ptCount val="10"/>
                <c:pt idx="0">
                  <c:v>34</c:v>
                </c:pt>
                <c:pt idx="1">
                  <c:v>28</c:v>
                </c:pt>
                <c:pt idx="2">
                  <c:v>19</c:v>
                </c:pt>
                <c:pt idx="3">
                  <c:v>13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221960320"/>
        <c:axId val="-1221962496"/>
      </c:lineChart>
      <c:dateAx>
        <c:axId val="-122196032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962496"/>
        <c:crosses val="autoZero"/>
        <c:auto val="1"/>
        <c:lblOffset val="100"/>
        <c:baseTimeUnit val="days"/>
      </c:dateAx>
      <c:valAx>
        <c:axId val="-122196249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22196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5000"/>
              <a:t>View Customer's Bill Request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'[Agile_LA01_Team 05_Sprint Planning, Daily Scrum &amp; Sprint Backlog (2).xlsx]Sprint Backlog'!$B$44:$G$44</c:f>
              <c:numCache>
                <c:formatCode>m/d/yyyy</c:formatCode>
                <c:ptCount val="6"/>
                <c:pt idx="0">
                  <c:v>42514</c:v>
                </c:pt>
                <c:pt idx="1">
                  <c:v>42515</c:v>
                </c:pt>
                <c:pt idx="2">
                  <c:v>42516</c:v>
                </c:pt>
                <c:pt idx="3">
                  <c:v>42517</c:v>
                </c:pt>
                <c:pt idx="4">
                  <c:v>42518</c:v>
                </c:pt>
                <c:pt idx="5">
                  <c:v>42519</c:v>
                </c:pt>
              </c:numCache>
            </c:numRef>
          </c:cat>
          <c:val>
            <c:numRef>
              <c:f>'[Agile_LA01_Team 05_Sprint Planning, Daily Scrum &amp; Sprint Backlog (2).xlsx]Sprint Backlog'!$B$50:$G$50</c:f>
              <c:numCache>
                <c:formatCode>0</c:formatCode>
                <c:ptCount val="6"/>
                <c:pt idx="0">
                  <c:v>16</c:v>
                </c:pt>
                <c:pt idx="1">
                  <c:v>11</c:v>
                </c:pt>
                <c:pt idx="2">
                  <c:v>8</c:v>
                </c:pt>
                <c:pt idx="3">
                  <c:v>5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221959776"/>
        <c:axId val="-1221957056"/>
      </c:lineChart>
      <c:dateAx>
        <c:axId val="-122195977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957056"/>
        <c:crosses val="autoZero"/>
        <c:auto val="1"/>
        <c:lblOffset val="100"/>
        <c:baseTimeUnit val="days"/>
      </c:dateAx>
      <c:valAx>
        <c:axId val="-122195705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22195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5000"/>
              <a:t>Manage Promo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'[Agile_LA01_Team 05_Sprint Planning, Daily Scrum &amp; Sprint Backlog (2).xlsx]Sprint Backlog'!$B$53:$F$53</c:f>
              <c:numCache>
                <c:formatCode>m/d/yyyy</c:formatCode>
                <c:ptCount val="5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</c:numCache>
            </c:numRef>
          </c:cat>
          <c:val>
            <c:numRef>
              <c:f>'[Agile_LA01_Team 05_Sprint Planning, Daily Scrum &amp; Sprint Backlog (2).xlsx]Sprint Backlog'!$B$59:$F$59</c:f>
              <c:numCache>
                <c:formatCode>0</c:formatCode>
                <c:ptCount val="5"/>
                <c:pt idx="0">
                  <c:v>19</c:v>
                </c:pt>
                <c:pt idx="1">
                  <c:v>11</c:v>
                </c:pt>
                <c:pt idx="2">
                  <c:v>8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224866368"/>
        <c:axId val="-1224869088"/>
      </c:lineChart>
      <c:dateAx>
        <c:axId val="-12248663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4869088"/>
        <c:crosses val="autoZero"/>
        <c:auto val="1"/>
        <c:lblOffset val="100"/>
        <c:baseTimeUnit val="days"/>
      </c:dateAx>
      <c:valAx>
        <c:axId val="-1224869088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22486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D845-F786-495C-A0F6-7861FD571512}" type="datetimeFigureOut">
              <a:rPr lang="en-US" smtClean="0"/>
              <a:t>05-Jun-16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8639-6369-4085-9DE4-3D2DE61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calhost:8080/beta/assets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40" y="2115606"/>
            <a:ext cx="6852920" cy="16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4371414"/>
            <a:ext cx="9144000" cy="901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</a:t>
            </a:r>
            <a:r>
              <a:rPr lang="en-US" dirty="0" smtClean="0"/>
              <a:t>Progress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Things to keep doing:</a:t>
            </a:r>
          </a:p>
          <a:p>
            <a:pPr lvl="1"/>
            <a:r>
              <a:rPr lang="en-US" sz="2000" dirty="0" smtClean="0"/>
              <a:t>Cara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endParaRPr lang="en-US" sz="2000" dirty="0" smtClean="0"/>
          </a:p>
          <a:p>
            <a:pPr lvl="1"/>
            <a:r>
              <a:rPr lang="en-US" sz="2000" dirty="0" err="1" smtClean="0"/>
              <a:t>Penentuan</a:t>
            </a:r>
            <a:r>
              <a:rPr lang="en-US" sz="2000" dirty="0" smtClean="0"/>
              <a:t> </a:t>
            </a:r>
            <a:r>
              <a:rPr lang="en-US" sz="2000" dirty="0" err="1" smtClean="0"/>
              <a:t>alur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transaksi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website</a:t>
            </a:r>
          </a:p>
          <a:p>
            <a:pPr marL="457200" lvl="1" indent="0">
              <a:buNone/>
            </a:pPr>
            <a:endParaRPr lang="en-US" dirty="0"/>
          </a:p>
          <a:p>
            <a:pPr marL="7938" lvl="1" indent="-7938"/>
            <a:r>
              <a:rPr lang="en-US" dirty="0" smtClean="0"/>
              <a:t> Things to stop doing:</a:t>
            </a:r>
          </a:p>
          <a:p>
            <a:pPr marL="682625" lvl="2" indent="-225425"/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terfokus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UI</a:t>
            </a:r>
          </a:p>
          <a:p>
            <a:pPr marL="682625" lvl="2" indent="-225425"/>
            <a:r>
              <a:rPr lang="en-US" dirty="0" err="1" smtClean="0"/>
              <a:t>Memaksakan</a:t>
            </a:r>
            <a:r>
              <a:rPr lang="en-US" dirty="0" smtClean="0"/>
              <a:t> </a:t>
            </a:r>
            <a:r>
              <a:rPr lang="en-US" dirty="0" err="1" smtClean="0"/>
              <a:t>penggunakan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endParaRPr lang="en-US" dirty="0" smtClean="0"/>
          </a:p>
          <a:p>
            <a:pPr marL="457200" lvl="2" indent="0">
              <a:buNone/>
            </a:pPr>
            <a:endParaRPr lang="en-US" dirty="0"/>
          </a:p>
          <a:p>
            <a:pPr marL="7938" lvl="1" indent="-7938"/>
            <a:r>
              <a:rPr lang="en-US" dirty="0" smtClean="0"/>
              <a:t> Things to try:</a:t>
            </a:r>
          </a:p>
          <a:p>
            <a:pPr marL="682625" lvl="2" indent="-225425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website,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data-data yang </a:t>
            </a:r>
            <a:r>
              <a:rPr lang="en-US" dirty="0" err="1" smtClean="0"/>
              <a:t>sensitif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ID </a:t>
            </a:r>
            <a:r>
              <a:rPr lang="en-US" dirty="0" err="1" smtClean="0"/>
              <a:t>Transaksi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19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31560"/>
          <a:stretch/>
        </p:blipFill>
        <p:spPr>
          <a:xfrm>
            <a:off x="0" y="1623454"/>
            <a:ext cx="12192000" cy="419548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Manage Promo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Promo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2" b="6057"/>
          <a:stretch/>
        </p:blipFill>
        <p:spPr>
          <a:xfrm>
            <a:off x="596153" y="1398494"/>
            <a:ext cx="10999694" cy="53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 Promo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 b="21731"/>
          <a:stretch/>
        </p:blipFill>
        <p:spPr>
          <a:xfrm>
            <a:off x="162864" y="1690688"/>
            <a:ext cx="11540744" cy="4531659"/>
          </a:xfrm>
        </p:spPr>
      </p:pic>
    </p:spTree>
    <p:extLst>
      <p:ext uri="{BB962C8B-B14F-4D97-AF65-F5344CB8AC3E}">
        <p14:creationId xmlns:p14="http://schemas.microsoft.com/office/powerpoint/2010/main" val="2235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8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FrontEnd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Penggunaan</a:t>
            </a:r>
            <a:r>
              <a:rPr lang="en-US" dirty="0" smtClean="0"/>
              <a:t> Promo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0" y="1050833"/>
            <a:ext cx="10746390" cy="58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8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FrontEnd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Penggunaan</a:t>
            </a:r>
            <a:r>
              <a:rPr lang="en-US" dirty="0" smtClean="0"/>
              <a:t> Promo (1/2)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0" y="1050833"/>
            <a:ext cx="10746390" cy="58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FrontEnd</a:t>
            </a:r>
            <a:r>
              <a:rPr lang="en-US" dirty="0" smtClean="0"/>
              <a:t> – </a:t>
            </a:r>
            <a:r>
              <a:rPr lang="en-US" dirty="0" err="1" smtClean="0"/>
              <a:t>Penggunaan</a:t>
            </a:r>
            <a:r>
              <a:rPr lang="en-US" dirty="0" smtClean="0"/>
              <a:t> Promo (2/2)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9988"/>
            <a:ext cx="10515600" cy="54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28769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84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6626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21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08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90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0799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0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6788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03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2296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86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3591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0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endParaRPr lang="en-US" dirty="0" smtClean="0"/>
          </a:p>
          <a:p>
            <a:pPr algn="just"/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/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melenceng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dirty="0" smtClean="0"/>
          </a:p>
          <a:p>
            <a:pPr algn="just"/>
            <a:r>
              <a:rPr lang="en-US" dirty="0" smtClean="0"/>
              <a:t>Proses development </a:t>
            </a:r>
            <a:r>
              <a:rPr lang="en-US" dirty="0" err="1" smtClean="0"/>
              <a:t>agak</a:t>
            </a:r>
            <a:r>
              <a:rPr lang="en-US" dirty="0" smtClean="0"/>
              <a:t> </a:t>
            </a:r>
            <a:r>
              <a:rPr lang="en-US" dirty="0" err="1" smtClean="0"/>
              <a:t>terhalang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136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 Progress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Review</vt:lpstr>
      <vt:lpstr>Sprint Retrospective</vt:lpstr>
      <vt:lpstr>Manage Promo</vt:lpstr>
      <vt:lpstr>Add Promo</vt:lpstr>
      <vt:lpstr>View Detail Promo</vt:lpstr>
      <vt:lpstr>FrontEnd – Penggunaan Promo</vt:lpstr>
      <vt:lpstr>FrontEnd – Penggunaan Promo (1/2)</vt:lpstr>
      <vt:lpstr>FrontEnd – Penggunaan Promo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WIEDY YUDITHYA</dc:creator>
  <cp:lastModifiedBy>Steven Tan</cp:lastModifiedBy>
  <cp:revision>20</cp:revision>
  <dcterms:created xsi:type="dcterms:W3CDTF">2016-06-05T02:38:45Z</dcterms:created>
  <dcterms:modified xsi:type="dcterms:W3CDTF">2016-06-05T18:30:02Z</dcterms:modified>
</cp:coreProperties>
</file>