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Makananku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1486374"/>
            <a:ext cx="7801500" cy="24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Anggota: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Adelia - 1801384363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Aristama Budiono - 1801387163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Bernardo Laurentxius - 1801382673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Devi Kumala - 1801405374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Evelyn Yoesephine - 1801382074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Ferryanto Setiawan - 1801379703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Michael Adam - 1801384230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Mico Yohanes - 1801381701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Stevian - 1801383953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Database: Menu Table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24936" l="17539" r="0" t="0"/>
          <a:stretch/>
        </p:blipFill>
        <p:spPr>
          <a:xfrm>
            <a:off x="311700" y="1152475"/>
            <a:ext cx="7066700" cy="36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Database: User Table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52807" l="17661" r="0" t="0"/>
          <a:stretch/>
        </p:blipFill>
        <p:spPr>
          <a:xfrm>
            <a:off x="311700" y="1152475"/>
            <a:ext cx="7529299" cy="24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58250" y="21773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4375"/>
            <a:ext cx="6457174" cy="36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Menu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6433125" cy="36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Menu (Admin)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6510649" cy="36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Menu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6513426" cy="36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 Us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6435799" cy="361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Contact Us (Admin)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6478576" cy="36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Us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6499950" cy="365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44049" l="0" r="0" t="50"/>
          <a:stretch/>
        </p:blipFill>
        <p:spPr>
          <a:xfrm>
            <a:off x="0" y="1372849"/>
            <a:ext cx="9144000" cy="28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