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C3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58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5932170" y="4323845"/>
            <a:ext cx="22974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914400" y="4323846"/>
            <a:ext cx="48806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057900" y="1430867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норамная фотография с подписью">
  <p:cSld name="Панорамная фотография с подписью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594355" y="977035"/>
            <a:ext cx="7950260" cy="340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594360" y="5516716"/>
            <a:ext cx="7955280" cy="74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пись">
  <p:cSld name="Заголовок и подпись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2" descr="C3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58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85800" y="3649134"/>
            <a:ext cx="7772400" cy="1330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5562176" y="381001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594360" y="381001"/>
            <a:ext cx="48306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7882466" y="381001"/>
            <a:ext cx="6671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 с подписью">
  <p:cSld name="Цитата с подписью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 descr="C3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58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77899" y="3509768"/>
            <a:ext cx="7194552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2"/>
          </p:nvPr>
        </p:nvSpPr>
        <p:spPr>
          <a:xfrm>
            <a:off x="685800" y="4174597"/>
            <a:ext cx="7778752" cy="82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5562176" y="381001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594360" y="379438"/>
            <a:ext cx="48306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7882466" y="381001"/>
            <a:ext cx="6671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entury Gothic"/>
              <a:buNone/>
            </a:pPr>
            <a:r>
              <a:rPr lang="ru-RU" sz="8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entury Gothic"/>
              <a:buNone/>
            </a:pPr>
            <a:r>
              <a:rPr lang="ru-RU" sz="8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Карточка имени">
  <p:cSld name="Карточка имени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 descr="C3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58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685792" y="3648316"/>
            <a:ext cx="7773608" cy="9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5562176" y="378884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594360" y="378884"/>
            <a:ext cx="48306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7882466" y="381001"/>
            <a:ext cx="6671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ри колонки">
  <p:cSld name="Три колонки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594360" y="2904564"/>
            <a:ext cx="2560320" cy="335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3"/>
          </p:nvPr>
        </p:nvSpPr>
        <p:spPr>
          <a:xfrm>
            <a:off x="3302237" y="2201333"/>
            <a:ext cx="2560320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"/>
          </p:nvPr>
        </p:nvSpPr>
        <p:spPr>
          <a:xfrm>
            <a:off x="3300781" y="2904068"/>
            <a:ext cx="2560320" cy="335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5"/>
          </p:nvPr>
        </p:nvSpPr>
        <p:spPr>
          <a:xfrm>
            <a:off x="5989319" y="2192866"/>
            <a:ext cx="2560320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6"/>
          </p:nvPr>
        </p:nvSpPr>
        <p:spPr>
          <a:xfrm>
            <a:off x="5989320" y="2904564"/>
            <a:ext cx="2560320" cy="335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dt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ft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толбец с тремя рисунками">
  <p:cSld name="Столбец с тремя рисунками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>
            <a:spLocks noGrp="1"/>
          </p:cNvSpPr>
          <p:nvPr>
            <p:ph type="pic" idx="2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3"/>
          </p:nvPr>
        </p:nvSpPr>
        <p:spPr>
          <a:xfrm>
            <a:off x="594360" y="4796103"/>
            <a:ext cx="2560320" cy="146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4"/>
          </p:nvPr>
        </p:nvSpPr>
        <p:spPr>
          <a:xfrm>
            <a:off x="3291873" y="4113340"/>
            <a:ext cx="2560320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>
            <a:spLocks noGrp="1"/>
          </p:cNvSpPr>
          <p:nvPr>
            <p:ph type="pic" idx="5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6"/>
          </p:nvPr>
        </p:nvSpPr>
        <p:spPr>
          <a:xfrm>
            <a:off x="3290858" y="4796102"/>
            <a:ext cx="2560320" cy="146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7"/>
          </p:nvPr>
        </p:nvSpPr>
        <p:spPr>
          <a:xfrm>
            <a:off x="5993365" y="4113340"/>
            <a:ext cx="2560320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8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9"/>
          </p:nvPr>
        </p:nvSpPr>
        <p:spPr>
          <a:xfrm>
            <a:off x="5993272" y="4796100"/>
            <a:ext cx="2560320" cy="146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 rot="5400000">
            <a:off x="2537460" y="251460"/>
            <a:ext cx="4069080" cy="795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dt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ft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 descr="C3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58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5653777" y="2099995"/>
            <a:ext cx="4248675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1608512" y="-268025"/>
            <a:ext cx="4249732" cy="627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5562176" y="381001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594360" y="381001"/>
            <a:ext cx="48306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882466" y="381001"/>
            <a:ext cx="6671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 descr="C3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5862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5562176" y="381001"/>
            <a:ext cx="21831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594360" y="381001"/>
            <a:ext cx="48306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7882466" y="381001"/>
            <a:ext cx="6671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594360" y="2194560"/>
            <a:ext cx="3910579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642099" y="2194560"/>
            <a:ext cx="3907540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594359" y="3132667"/>
            <a:ext cx="3910579" cy="313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4869018" y="2183802"/>
            <a:ext cx="368062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4642098" y="3132667"/>
            <a:ext cx="3907541" cy="313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3886200" y="746760"/>
            <a:ext cx="4663440" cy="551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94360" y="3124200"/>
            <a:ext cx="3086100" cy="31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4877524" y="751242"/>
            <a:ext cx="3674234" cy="5512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594360" y="3124200"/>
            <a:ext cx="4075730" cy="313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C3-HD-TOP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ru-RU" sz="6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DNS-СЕРВЕР</a:t>
            </a:r>
            <a:endParaRPr sz="60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179513" y="1052736"/>
            <a:ext cx="8664942" cy="521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DNS (Domain Name System или Domain Name Service)</a:t>
            </a:r>
            <a:r>
              <a:rPr lang="ru-RU"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ru-RU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– это специальная сетевая служба, серверы которой, сопоставляют буквенные значения доменных имен с цифровым значением IP-адресов и наоборот.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179512" y="1196752"/>
            <a:ext cx="8640960" cy="492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Каждый раз, когда мы набираем Доменное имя конкретного сайта в адресной строке браузера, служба DNS вычисляет: какому IP-адресу соответствует это имя и какой именно ресурс нужно нам предоставить.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107504" y="548680"/>
            <a:ext cx="8442136" cy="571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 2010 года в систему DNS внедряются средства проверки целостности передаваемых данных, называемые </a:t>
            </a:r>
            <a:r>
              <a:rPr lang="ru-RU" sz="22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DNS Security Extensions</a:t>
            </a:r>
            <a:r>
              <a:rPr lang="ru-RU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(DNSSEC). Передаваемые данные не шифруются, но их достоверность проверяется криптографическими способами. Внедряемый стандарт DANE обеспечивает передачу средствами DNS достоверной криптографической информации (сертификатов), используемых для установления безопасных и защищённых соединений транспортного и прикладного уровней.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107504" y="1124744"/>
            <a:ext cx="8442136" cy="513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Криптографический способ -  это способ написания сообщений в зашифрованном виде, для прочитаения тем, кому направлено конкретное сообщение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251520" y="1052736"/>
            <a:ext cx="8298120" cy="521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DNS обладает следующими характеристиками: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lang="ru-RU" sz="2800" b="0" i="1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Распределённость администрирования</a:t>
            </a:r>
            <a:r>
              <a:rPr lang="ru-RU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Ответственность за разные части иерархической структуры несут разные люди или организации.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lang="ru-RU" sz="2800" b="0" i="1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Распределённость хранения информации</a:t>
            </a:r>
            <a:r>
              <a:rPr lang="ru-RU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Каждый узел сети в обязательном порядке должен хранить только те данные, которые входят в его </a:t>
            </a:r>
            <a:r>
              <a:rPr lang="ru-RU" sz="28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зону ответственности</a:t>
            </a:r>
            <a:r>
              <a:rPr lang="ru-RU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и (возможно) адреса </a:t>
            </a:r>
            <a:r>
              <a:rPr lang="ru-RU" sz="28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корневых DNS-серверов</a:t>
            </a:r>
            <a:r>
              <a:rPr lang="ru-RU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107504" y="908720"/>
            <a:ext cx="8442136" cy="535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lang="ru-RU" sz="3200" b="0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Кеширование</a:t>
            </a:r>
            <a:r>
              <a:rPr lang="ru-RU" sz="3200" b="0" i="1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информации</a:t>
            </a:r>
            <a:r>
              <a:rPr lang="ru-RU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Узел </a:t>
            </a:r>
            <a:r>
              <a:rPr lang="ru-RU" sz="32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может</a:t>
            </a:r>
            <a:r>
              <a:rPr lang="ru-RU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хранить некоторое количество данных не из своей зоны ответственности для уменьшения нагрузки на сеть.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lang="ru-RU" sz="3200" b="0" i="1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Иерархическая структура</a:t>
            </a:r>
            <a:r>
              <a:rPr lang="ru-RU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в которой все узлы объединены в дерево, и каждый узел может или самостоятельно определять работу нижестоящих узлов, или</a:t>
            </a:r>
            <a:r>
              <a:rPr lang="ru-RU" sz="32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делегировать</a:t>
            </a:r>
            <a:r>
              <a:rPr lang="ru-RU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(передавать) их другим узлам.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323528" y="1340768"/>
            <a:ext cx="8226112" cy="492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lang="ru-RU" sz="3200" b="0" i="1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Резервирование</a:t>
            </a:r>
            <a:r>
              <a:rPr lang="ru-RU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Узел отвечает за хранение и обслуживание своих узлов (зон) отвечают (обычно) несколько серверов, разделённые как физически, так и логически, что обеспечивает сохранность данных и продолжение работы даже в случае сбоя одного из узлов.</a:t>
            </a:r>
            <a:endParaRPr/>
          </a:p>
          <a:p>
            <a:pPr marL="228600" marR="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251520" y="980728"/>
            <a:ext cx="8298120" cy="528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DNS важна для работы Интернета, так как для соединения с узлом необходима информация о его IP-адресе, а для людей проще запоминать буквенные (обычно осмысленные) адреса, чем последовательность цифр IP-адреса. В некоторых случаях это позволяет использовать виртуальные серверы, например, HTTP-серверы, различая их по имени запроса.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Экран (4:3)</PresentationFormat>
  <Paragraphs>12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Century Gothic</vt:lpstr>
      <vt:lpstr>Arial</vt:lpstr>
      <vt:lpstr>След самолета</vt:lpstr>
      <vt:lpstr>DNS-СЕРВЕР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DNS-СЕРВЕР</dc:title>
  <dc:creator>user</dc:creator>
  <cp:lastModifiedBy>user</cp:lastModifiedBy>
  <cp:revision>1</cp:revision>
  <dcterms:modified xsi:type="dcterms:W3CDTF">2022-10-19T07:31:43Z</dcterms:modified>
</cp:coreProperties>
</file>