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3" r:id="rId2"/>
    <p:sldId id="256" r:id="rId3"/>
    <p:sldId id="268" r:id="rId4"/>
    <p:sldId id="269" r:id="rId5"/>
    <p:sldId id="270" r:id="rId6"/>
    <p:sldId id="271" r:id="rId7"/>
    <p:sldId id="272" r:id="rId8"/>
    <p:sldId id="279" r:id="rId9"/>
    <p:sldId id="258" r:id="rId10"/>
    <p:sldId id="262" r:id="rId11"/>
    <p:sldId id="263" r:id="rId12"/>
    <p:sldId id="264" r:id="rId13"/>
    <p:sldId id="265" r:id="rId14"/>
    <p:sldId id="266" r:id="rId15"/>
    <p:sldId id="267" r:id="rId16"/>
    <p:sldId id="274" r:id="rId17"/>
    <p:sldId id="275" r:id="rId18"/>
    <p:sldId id="276" r:id="rId19"/>
    <p:sldId id="277" r:id="rId20"/>
    <p:sldId id="278" r:id="rId21"/>
    <p:sldId id="283" r:id="rId22"/>
    <p:sldId id="280" r:id="rId23"/>
    <p:sldId id="281"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0740B3E5-A755-4069-8A1C-972F97520C04}">
          <p14:sldIdLst>
            <p14:sldId id="273"/>
          </p14:sldIdLst>
        </p14:section>
        <p14:section name="Main data flow diagram" id="{4E8A94F5-D905-48B9-B787-A14803CB2B0F}">
          <p14:sldIdLst>
            <p14:sldId id="256"/>
            <p14:sldId id="268"/>
            <p14:sldId id="269"/>
            <p14:sldId id="270"/>
            <p14:sldId id="271"/>
            <p14:sldId id="272"/>
            <p14:sldId id="279"/>
          </p14:sldIdLst>
        </p14:section>
        <p14:section name="Projects to Commands" id="{687C190F-7724-4104-BD8F-97EE4356B0D7}">
          <p14:sldIdLst>
            <p14:sldId id="258"/>
            <p14:sldId id="262"/>
            <p14:sldId id="263"/>
            <p14:sldId id="264"/>
            <p14:sldId id="265"/>
          </p14:sldIdLst>
        </p14:section>
        <p14:section name="Command Strategy" id="{DEBCEC93-4512-4830-85B2-00AFD0DF2BB5}">
          <p14:sldIdLst>
            <p14:sldId id="266"/>
            <p14:sldId id="267"/>
          </p14:sldIdLst>
        </p14:section>
        <p14:section name="Crawler main loops" id="{42F8CBE6-9486-4AC4-A784-74A4795DF4CB}">
          <p14:sldIdLst>
            <p14:sldId id="274"/>
            <p14:sldId id="275"/>
            <p14:sldId id="276"/>
            <p14:sldId id="277"/>
            <p14:sldId id="278"/>
            <p14:sldId id="283"/>
          </p14:sldIdLst>
        </p14:section>
        <p14:section name="Raw data analyze" id="{9F2156D5-C5A6-48E5-9860-9CDDA8E1E5A6}">
          <p14:sldIdLst>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FB0FC-C993-430D-8B64-E630CA337CF7}" v="135" dt="2023-02-03T11:52:05.2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13" d="100"/>
          <a:sy n="113" d="100"/>
        </p:scale>
        <p:origin x="519"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Андрей Мишкинис" userId="d93a8ed45f4165b9" providerId="LiveId" clId="{F17FB0FC-C993-430D-8B64-E630CA337CF7}"/>
    <pc:docChg chg="undo redo custSel addSld delSld modSld sldOrd addSection delSection modSection">
      <pc:chgData name="Андрей Мишкинис" userId="d93a8ed45f4165b9" providerId="LiveId" clId="{F17FB0FC-C993-430D-8B64-E630CA337CF7}" dt="2023-02-03T11:52:47.818" v="3385" actId="47"/>
      <pc:docMkLst>
        <pc:docMk/>
      </pc:docMkLst>
      <pc:sldChg chg="delSp modSp mod">
        <pc:chgData name="Андрей Мишкинис" userId="d93a8ed45f4165b9" providerId="LiveId" clId="{F17FB0FC-C993-430D-8B64-E630CA337CF7}" dt="2023-01-17T12:55:59.042" v="1258" actId="478"/>
        <pc:sldMkLst>
          <pc:docMk/>
          <pc:sldMk cId="1011724972" sldId="256"/>
        </pc:sldMkLst>
        <pc:spChg chg="del">
          <ac:chgData name="Андрей Мишкинис" userId="d93a8ed45f4165b9" providerId="LiveId" clId="{F17FB0FC-C993-430D-8B64-E630CA337CF7}" dt="2023-01-17T12:55:50.392" v="1256" actId="478"/>
          <ac:spMkLst>
            <pc:docMk/>
            <pc:sldMk cId="1011724972" sldId="256"/>
            <ac:spMk id="24" creationId="{06496BD8-67DE-8749-E56D-A8407CB01E97}"/>
          </ac:spMkLst>
        </pc:spChg>
        <pc:spChg chg="del">
          <ac:chgData name="Андрей Мишкинис" userId="d93a8ed45f4165b9" providerId="LiveId" clId="{F17FB0FC-C993-430D-8B64-E630CA337CF7}" dt="2023-01-17T12:55:50.392" v="1256" actId="478"/>
          <ac:spMkLst>
            <pc:docMk/>
            <pc:sldMk cId="1011724972" sldId="256"/>
            <ac:spMk id="33" creationId="{B2418F67-9E67-088F-BCE4-644443F81983}"/>
          </ac:spMkLst>
        </pc:spChg>
        <pc:spChg chg="del">
          <ac:chgData name="Андрей Мишкинис" userId="d93a8ed45f4165b9" providerId="LiveId" clId="{F17FB0FC-C993-430D-8B64-E630CA337CF7}" dt="2023-01-17T12:55:50.392" v="1256" actId="478"/>
          <ac:spMkLst>
            <pc:docMk/>
            <pc:sldMk cId="1011724972" sldId="256"/>
            <ac:spMk id="34" creationId="{801DEBF0-58F5-B71D-4D29-102DE97CCAEB}"/>
          </ac:spMkLst>
        </pc:spChg>
        <pc:spChg chg="del">
          <ac:chgData name="Андрей Мишкинис" userId="d93a8ed45f4165b9" providerId="LiveId" clId="{F17FB0FC-C993-430D-8B64-E630CA337CF7}" dt="2023-01-17T12:55:50.392" v="1256" actId="478"/>
          <ac:spMkLst>
            <pc:docMk/>
            <pc:sldMk cId="1011724972" sldId="256"/>
            <ac:spMk id="35" creationId="{0FEC96B5-10AE-F5E0-56BB-910E682EB2B9}"/>
          </ac:spMkLst>
        </pc:spChg>
        <pc:spChg chg="del">
          <ac:chgData name="Андрей Мишкинис" userId="d93a8ed45f4165b9" providerId="LiveId" clId="{F17FB0FC-C993-430D-8B64-E630CA337CF7}" dt="2023-01-17T12:55:50.392" v="1256" actId="478"/>
          <ac:spMkLst>
            <pc:docMk/>
            <pc:sldMk cId="1011724972" sldId="256"/>
            <ac:spMk id="38" creationId="{9DA41AB8-5B2C-4D4D-650A-4281303AD665}"/>
          </ac:spMkLst>
        </pc:spChg>
        <pc:spChg chg="del">
          <ac:chgData name="Андрей Мишкинис" userId="d93a8ed45f4165b9" providerId="LiveId" clId="{F17FB0FC-C993-430D-8B64-E630CA337CF7}" dt="2023-01-17T12:55:50.392" v="1256" actId="478"/>
          <ac:spMkLst>
            <pc:docMk/>
            <pc:sldMk cId="1011724972" sldId="256"/>
            <ac:spMk id="39" creationId="{A38EFC4C-51DA-2935-B140-95D228AC59B5}"/>
          </ac:spMkLst>
        </pc:spChg>
        <pc:spChg chg="del">
          <ac:chgData name="Андрей Мишкинис" userId="d93a8ed45f4165b9" providerId="LiveId" clId="{F17FB0FC-C993-430D-8B64-E630CA337CF7}" dt="2023-01-17T12:55:50.392" v="1256" actId="478"/>
          <ac:spMkLst>
            <pc:docMk/>
            <pc:sldMk cId="1011724972" sldId="256"/>
            <ac:spMk id="55" creationId="{00A747ED-D011-DA04-00BB-09A1C648E8BD}"/>
          </ac:spMkLst>
        </pc:spChg>
        <pc:spChg chg="del">
          <ac:chgData name="Андрей Мишкинис" userId="d93a8ed45f4165b9" providerId="LiveId" clId="{F17FB0FC-C993-430D-8B64-E630CA337CF7}" dt="2023-01-17T12:55:50.392" v="1256" actId="478"/>
          <ac:spMkLst>
            <pc:docMk/>
            <pc:sldMk cId="1011724972" sldId="256"/>
            <ac:spMk id="58" creationId="{EF739F13-A94C-B717-B1BC-B62831FFEB2C}"/>
          </ac:spMkLst>
        </pc:spChg>
        <pc:spChg chg="del">
          <ac:chgData name="Андрей Мишкинис" userId="d93a8ed45f4165b9" providerId="LiveId" clId="{F17FB0FC-C993-430D-8B64-E630CA337CF7}" dt="2023-01-17T12:55:59.042" v="1258" actId="478"/>
          <ac:spMkLst>
            <pc:docMk/>
            <pc:sldMk cId="1011724972" sldId="256"/>
            <ac:spMk id="96" creationId="{1EA6CB4F-81EF-BAD0-569B-75A0F54DB725}"/>
          </ac:spMkLst>
        </pc:spChg>
        <pc:spChg chg="del">
          <ac:chgData name="Андрей Мишкинис" userId="d93a8ed45f4165b9" providerId="LiveId" clId="{F17FB0FC-C993-430D-8B64-E630CA337CF7}" dt="2023-01-17T12:55:56.822" v="1257" actId="478"/>
          <ac:spMkLst>
            <pc:docMk/>
            <pc:sldMk cId="1011724972" sldId="256"/>
            <ac:spMk id="105" creationId="{EE107466-CD57-D7A8-2000-45AF53A59D6B}"/>
          </ac:spMkLst>
        </pc:spChg>
        <pc:spChg chg="del">
          <ac:chgData name="Андрей Мишкинис" userId="d93a8ed45f4165b9" providerId="LiveId" clId="{F17FB0FC-C993-430D-8B64-E630CA337CF7}" dt="2023-01-17T12:55:59.042" v="1258" actId="478"/>
          <ac:spMkLst>
            <pc:docMk/>
            <pc:sldMk cId="1011724972" sldId="256"/>
            <ac:spMk id="107" creationId="{2B31B4EB-D696-48D5-B154-19DFC235BF65}"/>
          </ac:spMkLst>
        </pc:spChg>
        <pc:spChg chg="del">
          <ac:chgData name="Андрей Мишкинис" userId="d93a8ed45f4165b9" providerId="LiveId" clId="{F17FB0FC-C993-430D-8B64-E630CA337CF7}" dt="2023-01-17T12:55:56.822" v="1257" actId="478"/>
          <ac:spMkLst>
            <pc:docMk/>
            <pc:sldMk cId="1011724972" sldId="256"/>
            <ac:spMk id="111" creationId="{DD29CF48-9D5D-8A7F-C75A-B8E835033BD2}"/>
          </ac:spMkLst>
        </pc:spChg>
        <pc:spChg chg="del">
          <ac:chgData name="Андрей Мишкинис" userId="d93a8ed45f4165b9" providerId="LiveId" clId="{F17FB0FC-C993-430D-8B64-E630CA337CF7}" dt="2023-01-17T12:55:56.822" v="1257" actId="478"/>
          <ac:spMkLst>
            <pc:docMk/>
            <pc:sldMk cId="1011724972" sldId="256"/>
            <ac:spMk id="114" creationId="{5B588000-4804-038E-84F3-C78EE612EBCD}"/>
          </ac:spMkLst>
        </pc:spChg>
        <pc:spChg chg="del">
          <ac:chgData name="Андрей Мишкинис" userId="d93a8ed45f4165b9" providerId="LiveId" clId="{F17FB0FC-C993-430D-8B64-E630CA337CF7}" dt="2023-01-17T12:55:56.822" v="1257" actId="478"/>
          <ac:spMkLst>
            <pc:docMk/>
            <pc:sldMk cId="1011724972" sldId="256"/>
            <ac:spMk id="132" creationId="{AA3B29B9-B3C8-6FF4-FBD5-5E7233DDE39B}"/>
          </ac:spMkLst>
        </pc:spChg>
        <pc:spChg chg="del">
          <ac:chgData name="Андрей Мишкинис" userId="d93a8ed45f4165b9" providerId="LiveId" clId="{F17FB0FC-C993-430D-8B64-E630CA337CF7}" dt="2023-01-17T12:55:56.822" v="1257" actId="478"/>
          <ac:spMkLst>
            <pc:docMk/>
            <pc:sldMk cId="1011724972" sldId="256"/>
            <ac:spMk id="133" creationId="{26CFA2A6-7597-8472-9371-AA325354F7B7}"/>
          </ac:spMkLst>
        </pc:spChg>
        <pc:spChg chg="del">
          <ac:chgData name="Андрей Мишкинис" userId="d93a8ed45f4165b9" providerId="LiveId" clId="{F17FB0FC-C993-430D-8B64-E630CA337CF7}" dt="2023-01-17T12:55:56.822" v="1257" actId="478"/>
          <ac:spMkLst>
            <pc:docMk/>
            <pc:sldMk cId="1011724972" sldId="256"/>
            <ac:spMk id="134" creationId="{2AD6EC02-54EE-3DB2-99C4-B7863A984FD0}"/>
          </ac:spMkLst>
        </pc:spChg>
        <pc:spChg chg="del">
          <ac:chgData name="Андрей Мишкинис" userId="d93a8ed45f4165b9" providerId="LiveId" clId="{F17FB0FC-C993-430D-8B64-E630CA337CF7}" dt="2023-01-17T12:55:56.822" v="1257" actId="478"/>
          <ac:spMkLst>
            <pc:docMk/>
            <pc:sldMk cId="1011724972" sldId="256"/>
            <ac:spMk id="137" creationId="{4100131F-9B88-E4AE-E937-CAF4834DC4CD}"/>
          </ac:spMkLst>
        </pc:spChg>
        <pc:spChg chg="del">
          <ac:chgData name="Андрей Мишкинис" userId="d93a8ed45f4165b9" providerId="LiveId" clId="{F17FB0FC-C993-430D-8B64-E630CA337CF7}" dt="2023-01-17T12:55:56.822" v="1257" actId="478"/>
          <ac:spMkLst>
            <pc:docMk/>
            <pc:sldMk cId="1011724972" sldId="256"/>
            <ac:spMk id="141" creationId="{704C8828-466D-C2D3-9DBB-4F2FB84A4403}"/>
          </ac:spMkLst>
        </pc:spChg>
        <pc:spChg chg="del">
          <ac:chgData name="Андрей Мишкинис" userId="d93a8ed45f4165b9" providerId="LiveId" clId="{F17FB0FC-C993-430D-8B64-E630CA337CF7}" dt="2023-01-17T12:55:50.392" v="1256" actId="478"/>
          <ac:spMkLst>
            <pc:docMk/>
            <pc:sldMk cId="1011724972" sldId="256"/>
            <ac:spMk id="149" creationId="{71BDBBAB-068D-15A7-2CBE-381B4C9F98E4}"/>
          </ac:spMkLst>
        </pc:spChg>
        <pc:spChg chg="del">
          <ac:chgData name="Андрей Мишкинис" userId="d93a8ed45f4165b9" providerId="LiveId" clId="{F17FB0FC-C993-430D-8B64-E630CA337CF7}" dt="2023-01-17T12:55:50.392" v="1256" actId="478"/>
          <ac:spMkLst>
            <pc:docMk/>
            <pc:sldMk cId="1011724972" sldId="256"/>
            <ac:spMk id="156" creationId="{DBB6725A-8D14-12BE-B611-C67E2E9FCC1F}"/>
          </ac:spMkLst>
        </pc:spChg>
        <pc:cxnChg chg="del mod">
          <ac:chgData name="Андрей Мишкинис" userId="d93a8ed45f4165b9" providerId="LiveId" clId="{F17FB0FC-C993-430D-8B64-E630CA337CF7}" dt="2023-01-17T12:55:50.392" v="1256" actId="478"/>
          <ac:cxnSpMkLst>
            <pc:docMk/>
            <pc:sldMk cId="1011724972" sldId="256"/>
            <ac:cxnSpMk id="28" creationId="{71287460-21B6-F631-0685-646E23A34E7D}"/>
          </ac:cxnSpMkLst>
        </pc:cxnChg>
        <pc:cxnChg chg="del mod">
          <ac:chgData name="Андрей Мишкинис" userId="d93a8ed45f4165b9" providerId="LiveId" clId="{F17FB0FC-C993-430D-8B64-E630CA337CF7}" dt="2023-01-17T12:55:50.392" v="1256" actId="478"/>
          <ac:cxnSpMkLst>
            <pc:docMk/>
            <pc:sldMk cId="1011724972" sldId="256"/>
            <ac:cxnSpMk id="30" creationId="{F815857E-3E8B-9410-1F85-8FC78C3515B0}"/>
          </ac:cxnSpMkLst>
        </pc:cxnChg>
        <pc:cxnChg chg="del mod">
          <ac:chgData name="Андрей Мишкинис" userId="d93a8ed45f4165b9" providerId="LiveId" clId="{F17FB0FC-C993-430D-8B64-E630CA337CF7}" dt="2023-01-17T12:55:50.392" v="1256" actId="478"/>
          <ac:cxnSpMkLst>
            <pc:docMk/>
            <pc:sldMk cId="1011724972" sldId="256"/>
            <ac:cxnSpMk id="41" creationId="{D625E401-D37E-946F-EAA2-EB4EEE1F8D52}"/>
          </ac:cxnSpMkLst>
        </pc:cxnChg>
        <pc:cxnChg chg="del mod">
          <ac:chgData name="Андрей Мишкинис" userId="d93a8ed45f4165b9" providerId="LiveId" clId="{F17FB0FC-C993-430D-8B64-E630CA337CF7}" dt="2023-01-17T12:55:50.392" v="1256" actId="478"/>
          <ac:cxnSpMkLst>
            <pc:docMk/>
            <pc:sldMk cId="1011724972" sldId="256"/>
            <ac:cxnSpMk id="43" creationId="{DD73BA72-D69A-2D11-8129-BF835F630DB6}"/>
          </ac:cxnSpMkLst>
        </pc:cxnChg>
        <pc:cxnChg chg="del mod">
          <ac:chgData name="Андрей Мишкинис" userId="d93a8ed45f4165b9" providerId="LiveId" clId="{F17FB0FC-C993-430D-8B64-E630CA337CF7}" dt="2023-01-17T12:55:50.392" v="1256" actId="478"/>
          <ac:cxnSpMkLst>
            <pc:docMk/>
            <pc:sldMk cId="1011724972" sldId="256"/>
            <ac:cxnSpMk id="45" creationId="{97C921E1-23AA-55E9-DCBF-2C25C2CAAAFC}"/>
          </ac:cxnSpMkLst>
        </pc:cxnChg>
        <pc:cxnChg chg="del mod">
          <ac:chgData name="Андрей Мишкинис" userId="d93a8ed45f4165b9" providerId="LiveId" clId="{F17FB0FC-C993-430D-8B64-E630CA337CF7}" dt="2023-01-17T12:55:50.392" v="1256" actId="478"/>
          <ac:cxnSpMkLst>
            <pc:docMk/>
            <pc:sldMk cId="1011724972" sldId="256"/>
            <ac:cxnSpMk id="47" creationId="{E232A500-EE97-48D2-3776-00239AC03033}"/>
          </ac:cxnSpMkLst>
        </pc:cxnChg>
        <pc:cxnChg chg="del mod">
          <ac:chgData name="Андрей Мишкинис" userId="d93a8ed45f4165b9" providerId="LiveId" clId="{F17FB0FC-C993-430D-8B64-E630CA337CF7}" dt="2023-01-17T12:55:50.392" v="1256" actId="478"/>
          <ac:cxnSpMkLst>
            <pc:docMk/>
            <pc:sldMk cId="1011724972" sldId="256"/>
            <ac:cxnSpMk id="80" creationId="{B6F4E700-9A1B-6CE3-113C-9114C0755927}"/>
          </ac:cxnSpMkLst>
        </pc:cxnChg>
        <pc:cxnChg chg="del mod">
          <ac:chgData name="Андрей Мишкинис" userId="d93a8ed45f4165b9" providerId="LiveId" clId="{F17FB0FC-C993-430D-8B64-E630CA337CF7}" dt="2023-01-17T12:55:50.392" v="1256" actId="478"/>
          <ac:cxnSpMkLst>
            <pc:docMk/>
            <pc:sldMk cId="1011724972" sldId="256"/>
            <ac:cxnSpMk id="82" creationId="{6A98C206-2923-2B8D-0CD0-669006520A07}"/>
          </ac:cxnSpMkLst>
        </pc:cxnChg>
        <pc:cxnChg chg="del mod">
          <ac:chgData name="Андрей Мишкинис" userId="d93a8ed45f4165b9" providerId="LiveId" clId="{F17FB0FC-C993-430D-8B64-E630CA337CF7}" dt="2023-01-17T12:55:50.392" v="1256" actId="478"/>
          <ac:cxnSpMkLst>
            <pc:docMk/>
            <pc:sldMk cId="1011724972" sldId="256"/>
            <ac:cxnSpMk id="84" creationId="{5199B976-0FF6-BBAE-922E-60BF7B279633}"/>
          </ac:cxnSpMkLst>
        </pc:cxnChg>
        <pc:cxnChg chg="del mod">
          <ac:chgData name="Андрей Мишкинис" userId="d93a8ed45f4165b9" providerId="LiveId" clId="{F17FB0FC-C993-430D-8B64-E630CA337CF7}" dt="2023-01-17T12:55:50.392" v="1256" actId="478"/>
          <ac:cxnSpMkLst>
            <pc:docMk/>
            <pc:sldMk cId="1011724972" sldId="256"/>
            <ac:cxnSpMk id="86" creationId="{6B31D877-243F-0377-6D82-0E5BCCA99237}"/>
          </ac:cxnSpMkLst>
        </pc:cxnChg>
        <pc:cxnChg chg="del mod">
          <ac:chgData name="Андрей Мишкинис" userId="d93a8ed45f4165b9" providerId="LiveId" clId="{F17FB0FC-C993-430D-8B64-E630CA337CF7}" dt="2023-01-17T12:55:56.822" v="1257" actId="478"/>
          <ac:cxnSpMkLst>
            <pc:docMk/>
            <pc:sldMk cId="1011724972" sldId="256"/>
            <ac:cxnSpMk id="98" creationId="{97D2AD9E-08B9-2964-B2DB-ADC3D9238553}"/>
          </ac:cxnSpMkLst>
        </pc:cxnChg>
        <pc:cxnChg chg="del mod">
          <ac:chgData name="Андрей Мишкинис" userId="d93a8ed45f4165b9" providerId="LiveId" clId="{F17FB0FC-C993-430D-8B64-E630CA337CF7}" dt="2023-01-17T12:55:56.822" v="1257" actId="478"/>
          <ac:cxnSpMkLst>
            <pc:docMk/>
            <pc:sldMk cId="1011724972" sldId="256"/>
            <ac:cxnSpMk id="109" creationId="{5D3B6474-A1C7-CFC7-956A-38E555582237}"/>
          </ac:cxnSpMkLst>
        </pc:cxnChg>
        <pc:cxnChg chg="del mod">
          <ac:chgData name="Андрей Мишкинис" userId="d93a8ed45f4165b9" providerId="LiveId" clId="{F17FB0FC-C993-430D-8B64-E630CA337CF7}" dt="2023-01-17T12:55:56.822" v="1257" actId="478"/>
          <ac:cxnSpMkLst>
            <pc:docMk/>
            <pc:sldMk cId="1011724972" sldId="256"/>
            <ac:cxnSpMk id="113" creationId="{44D5828A-BFA0-B38D-EEEA-4154D2CDFF73}"/>
          </ac:cxnSpMkLst>
        </pc:cxnChg>
        <pc:cxnChg chg="del mod">
          <ac:chgData name="Андрей Мишкинис" userId="d93a8ed45f4165b9" providerId="LiveId" clId="{F17FB0FC-C993-430D-8B64-E630CA337CF7}" dt="2023-01-17T12:55:56.822" v="1257" actId="478"/>
          <ac:cxnSpMkLst>
            <pc:docMk/>
            <pc:sldMk cId="1011724972" sldId="256"/>
            <ac:cxnSpMk id="126" creationId="{1E8A5760-CD60-9930-96F5-83F78F685161}"/>
          </ac:cxnSpMkLst>
        </pc:cxnChg>
        <pc:cxnChg chg="del mod">
          <ac:chgData name="Андрей Мишкинис" userId="d93a8ed45f4165b9" providerId="LiveId" clId="{F17FB0FC-C993-430D-8B64-E630CA337CF7}" dt="2023-01-17T12:55:56.822" v="1257" actId="478"/>
          <ac:cxnSpMkLst>
            <pc:docMk/>
            <pc:sldMk cId="1011724972" sldId="256"/>
            <ac:cxnSpMk id="139" creationId="{BAA251E0-A4BD-4EF2-19AC-B15004F64C98}"/>
          </ac:cxnSpMkLst>
        </pc:cxnChg>
        <pc:cxnChg chg="del mod">
          <ac:chgData name="Андрей Мишкинис" userId="d93a8ed45f4165b9" providerId="LiveId" clId="{F17FB0FC-C993-430D-8B64-E630CA337CF7}" dt="2023-01-17T12:55:56.822" v="1257" actId="478"/>
          <ac:cxnSpMkLst>
            <pc:docMk/>
            <pc:sldMk cId="1011724972" sldId="256"/>
            <ac:cxnSpMk id="146" creationId="{53D4CB06-50FF-026B-CF82-BBB9C2D6790F}"/>
          </ac:cxnSpMkLst>
        </pc:cxnChg>
        <pc:cxnChg chg="del mod">
          <ac:chgData name="Андрей Мишкинис" userId="d93a8ed45f4165b9" providerId="LiveId" clId="{F17FB0FC-C993-430D-8B64-E630CA337CF7}" dt="2023-01-17T12:55:50.392" v="1256" actId="478"/>
          <ac:cxnSpMkLst>
            <pc:docMk/>
            <pc:sldMk cId="1011724972" sldId="256"/>
            <ac:cxnSpMk id="155" creationId="{2BF9A86C-FFB8-AF3D-AB1E-2221737E1FB3}"/>
          </ac:cxnSpMkLst>
        </pc:cxnChg>
      </pc:sldChg>
      <pc:sldChg chg="delSp modSp del mod">
        <pc:chgData name="Андрей Мишкинис" userId="d93a8ed45f4165b9" providerId="LiveId" clId="{F17FB0FC-C993-430D-8B64-E630CA337CF7}" dt="2023-01-17T09:54:42.715" v="781" actId="47"/>
        <pc:sldMkLst>
          <pc:docMk/>
          <pc:sldMk cId="174433134" sldId="257"/>
        </pc:sldMkLst>
        <pc:spChg chg="del">
          <ac:chgData name="Андрей Мишкинис" userId="d93a8ed45f4165b9" providerId="LiveId" clId="{F17FB0FC-C993-430D-8B64-E630CA337CF7}" dt="2023-01-17T09:48:37.577" v="710" actId="478"/>
          <ac:spMkLst>
            <pc:docMk/>
            <pc:sldMk cId="174433134" sldId="257"/>
            <ac:spMk id="2" creationId="{0CF2A351-B891-80B5-358C-E62DF1C64B2E}"/>
          </ac:spMkLst>
        </pc:spChg>
        <pc:spChg chg="del">
          <ac:chgData name="Андрей Мишкинис" userId="d93a8ed45f4165b9" providerId="LiveId" clId="{F17FB0FC-C993-430D-8B64-E630CA337CF7}" dt="2023-01-17T09:48:37.577" v="710" actId="478"/>
          <ac:spMkLst>
            <pc:docMk/>
            <pc:sldMk cId="174433134" sldId="257"/>
            <ac:spMk id="3" creationId="{B57380EF-79E8-564D-7B07-768EF5AA69BC}"/>
          </ac:spMkLst>
        </pc:spChg>
        <pc:spChg chg="del">
          <ac:chgData name="Андрей Мишкинис" userId="d93a8ed45f4165b9" providerId="LiveId" clId="{F17FB0FC-C993-430D-8B64-E630CA337CF7}" dt="2023-01-17T09:48:37.577" v="710" actId="478"/>
          <ac:spMkLst>
            <pc:docMk/>
            <pc:sldMk cId="174433134" sldId="257"/>
            <ac:spMk id="4" creationId="{52403E63-B227-6E2C-F951-E66346010C5D}"/>
          </ac:spMkLst>
        </pc:spChg>
        <pc:spChg chg="del">
          <ac:chgData name="Андрей Мишкинис" userId="d93a8ed45f4165b9" providerId="LiveId" clId="{F17FB0FC-C993-430D-8B64-E630CA337CF7}" dt="2023-01-17T09:48:37.577" v="710" actId="478"/>
          <ac:spMkLst>
            <pc:docMk/>
            <pc:sldMk cId="174433134" sldId="257"/>
            <ac:spMk id="5" creationId="{A2E2DD25-2438-D157-BC2A-20D3A372817D}"/>
          </ac:spMkLst>
        </pc:spChg>
        <pc:spChg chg="del">
          <ac:chgData name="Андрей Мишкинис" userId="d93a8ed45f4165b9" providerId="LiveId" clId="{F17FB0FC-C993-430D-8B64-E630CA337CF7}" dt="2023-01-17T09:48:37.577" v="710" actId="478"/>
          <ac:spMkLst>
            <pc:docMk/>
            <pc:sldMk cId="174433134" sldId="257"/>
            <ac:spMk id="9" creationId="{30EA302C-FF4C-7CEE-79C2-8E15DFD3078F}"/>
          </ac:spMkLst>
        </pc:spChg>
        <pc:spChg chg="del">
          <ac:chgData name="Андрей Мишкинис" userId="d93a8ed45f4165b9" providerId="LiveId" clId="{F17FB0FC-C993-430D-8B64-E630CA337CF7}" dt="2023-01-17T09:48:47.325" v="713" actId="478"/>
          <ac:spMkLst>
            <pc:docMk/>
            <pc:sldMk cId="174433134" sldId="257"/>
            <ac:spMk id="11" creationId="{8C05662A-7571-A061-3462-235E11AE732A}"/>
          </ac:spMkLst>
        </pc:spChg>
        <pc:spChg chg="del">
          <ac:chgData name="Андрей Мишкинис" userId="d93a8ed45f4165b9" providerId="LiveId" clId="{F17FB0FC-C993-430D-8B64-E630CA337CF7}" dt="2023-01-17T09:48:37.577" v="710" actId="478"/>
          <ac:spMkLst>
            <pc:docMk/>
            <pc:sldMk cId="174433134" sldId="257"/>
            <ac:spMk id="14" creationId="{F5DA0375-EE7B-B912-35B7-563E6D31EEF2}"/>
          </ac:spMkLst>
        </pc:spChg>
        <pc:spChg chg="del">
          <ac:chgData name="Андрей Мишкинис" userId="d93a8ed45f4165b9" providerId="LiveId" clId="{F17FB0FC-C993-430D-8B64-E630CA337CF7}" dt="2023-01-17T09:48:37.577" v="710" actId="478"/>
          <ac:spMkLst>
            <pc:docMk/>
            <pc:sldMk cId="174433134" sldId="257"/>
            <ac:spMk id="16" creationId="{4455AA42-E4F9-B1D0-0558-1B79DE95AC18}"/>
          </ac:spMkLst>
        </pc:spChg>
        <pc:spChg chg="del">
          <ac:chgData name="Андрей Мишкинис" userId="d93a8ed45f4165b9" providerId="LiveId" clId="{F17FB0FC-C993-430D-8B64-E630CA337CF7}" dt="2023-01-17T09:48:37.577" v="710" actId="478"/>
          <ac:spMkLst>
            <pc:docMk/>
            <pc:sldMk cId="174433134" sldId="257"/>
            <ac:spMk id="17" creationId="{6F6E2285-67D2-0C5D-893A-9B96BF19E0AC}"/>
          </ac:spMkLst>
        </pc:spChg>
        <pc:spChg chg="del">
          <ac:chgData name="Андрей Мишкинис" userId="d93a8ed45f4165b9" providerId="LiveId" clId="{F17FB0FC-C993-430D-8B64-E630CA337CF7}" dt="2023-01-17T09:48:37.577" v="710" actId="478"/>
          <ac:spMkLst>
            <pc:docMk/>
            <pc:sldMk cId="174433134" sldId="257"/>
            <ac:spMk id="33" creationId="{B2418F67-9E67-088F-BCE4-644443F81983}"/>
          </ac:spMkLst>
        </pc:spChg>
        <pc:spChg chg="del">
          <ac:chgData name="Андрей Мишкинис" userId="d93a8ed45f4165b9" providerId="LiveId" clId="{F17FB0FC-C993-430D-8B64-E630CA337CF7}" dt="2023-01-17T09:48:37.577" v="710" actId="478"/>
          <ac:spMkLst>
            <pc:docMk/>
            <pc:sldMk cId="174433134" sldId="257"/>
            <ac:spMk id="34" creationId="{801DEBF0-58F5-B71D-4D29-102DE97CCAEB}"/>
          </ac:spMkLst>
        </pc:spChg>
        <pc:spChg chg="del">
          <ac:chgData name="Андрей Мишкинис" userId="d93a8ed45f4165b9" providerId="LiveId" clId="{F17FB0FC-C993-430D-8B64-E630CA337CF7}" dt="2023-01-17T09:48:37.577" v="710" actId="478"/>
          <ac:spMkLst>
            <pc:docMk/>
            <pc:sldMk cId="174433134" sldId="257"/>
            <ac:spMk id="35" creationId="{0FEC96B5-10AE-F5E0-56BB-910E682EB2B9}"/>
          </ac:spMkLst>
        </pc:spChg>
        <pc:spChg chg="del">
          <ac:chgData name="Андрей Мишкинис" userId="d93a8ed45f4165b9" providerId="LiveId" clId="{F17FB0FC-C993-430D-8B64-E630CA337CF7}" dt="2023-01-17T09:48:44.062" v="712" actId="478"/>
          <ac:spMkLst>
            <pc:docMk/>
            <pc:sldMk cId="174433134" sldId="257"/>
            <ac:spMk id="139" creationId="{098169A8-441A-6915-D926-C1D69A90A417}"/>
          </ac:spMkLst>
        </pc:spChg>
        <pc:spChg chg="del">
          <ac:chgData name="Андрей Мишкинис" userId="d93a8ed45f4165b9" providerId="LiveId" clId="{F17FB0FC-C993-430D-8B64-E630CA337CF7}" dt="2023-01-17T09:48:37.577" v="710" actId="478"/>
          <ac:spMkLst>
            <pc:docMk/>
            <pc:sldMk cId="174433134" sldId="257"/>
            <ac:spMk id="141" creationId="{2A0D0716-EDBD-6081-B7AE-BC7159A578A6}"/>
          </ac:spMkLst>
        </pc:spChg>
        <pc:cxnChg chg="del mod">
          <ac:chgData name="Андрей Мишкинис" userId="d93a8ed45f4165b9" providerId="LiveId" clId="{F17FB0FC-C993-430D-8B64-E630CA337CF7}" dt="2023-01-17T09:48:41.221" v="711" actId="478"/>
          <ac:cxnSpMkLst>
            <pc:docMk/>
            <pc:sldMk cId="174433134" sldId="257"/>
            <ac:cxnSpMk id="23" creationId="{52EFEABB-6608-989F-FED9-DC964830DD6C}"/>
          </ac:cxnSpMkLst>
        </pc:cxnChg>
        <pc:cxnChg chg="del mod">
          <ac:chgData name="Андрей Мишкинис" userId="d93a8ed45f4165b9" providerId="LiveId" clId="{F17FB0FC-C993-430D-8B64-E630CA337CF7}" dt="2023-01-17T09:48:41.221" v="711" actId="478"/>
          <ac:cxnSpMkLst>
            <pc:docMk/>
            <pc:sldMk cId="174433134" sldId="257"/>
            <ac:cxnSpMk id="26" creationId="{AA7314FF-4F3C-33B1-7E77-35437D01925F}"/>
          </ac:cxnSpMkLst>
        </pc:cxnChg>
        <pc:cxnChg chg="del mod">
          <ac:chgData name="Андрей Мишкинис" userId="d93a8ed45f4165b9" providerId="LiveId" clId="{F17FB0FC-C993-430D-8B64-E630CA337CF7}" dt="2023-01-17T09:48:41.221" v="711" actId="478"/>
          <ac:cxnSpMkLst>
            <pc:docMk/>
            <pc:sldMk cId="174433134" sldId="257"/>
            <ac:cxnSpMk id="29" creationId="{4F2C1AC5-E6BA-6CEF-298D-F71A6ABC19F2}"/>
          </ac:cxnSpMkLst>
        </pc:cxnChg>
        <pc:cxnChg chg="del mod">
          <ac:chgData name="Андрей Мишкинис" userId="d93a8ed45f4165b9" providerId="LiveId" clId="{F17FB0FC-C993-430D-8B64-E630CA337CF7}" dt="2023-01-17T09:48:41.221" v="711" actId="478"/>
          <ac:cxnSpMkLst>
            <pc:docMk/>
            <pc:sldMk cId="174433134" sldId="257"/>
            <ac:cxnSpMk id="37" creationId="{4173C96E-3B78-D2EE-6F55-FE76DEBEE6D8}"/>
          </ac:cxnSpMkLst>
        </pc:cxnChg>
        <pc:cxnChg chg="del mod">
          <ac:chgData name="Андрей Мишкинис" userId="d93a8ed45f4165b9" providerId="LiveId" clId="{F17FB0FC-C993-430D-8B64-E630CA337CF7}" dt="2023-01-17T09:48:41.221" v="711" actId="478"/>
          <ac:cxnSpMkLst>
            <pc:docMk/>
            <pc:sldMk cId="174433134" sldId="257"/>
            <ac:cxnSpMk id="42" creationId="{C66FD9E9-7507-1FB0-22C9-1B1D891633B7}"/>
          </ac:cxnSpMkLst>
        </pc:cxnChg>
        <pc:cxnChg chg="del mod">
          <ac:chgData name="Андрей Мишкинис" userId="d93a8ed45f4165b9" providerId="LiveId" clId="{F17FB0FC-C993-430D-8B64-E630CA337CF7}" dt="2023-01-17T09:48:41.221" v="711" actId="478"/>
          <ac:cxnSpMkLst>
            <pc:docMk/>
            <pc:sldMk cId="174433134" sldId="257"/>
            <ac:cxnSpMk id="46" creationId="{045D7A78-7059-73E2-77DF-D0A9ADAE8829}"/>
          </ac:cxnSpMkLst>
        </pc:cxnChg>
        <pc:cxnChg chg="del mod">
          <ac:chgData name="Андрей Мишкинис" userId="d93a8ed45f4165b9" providerId="LiveId" clId="{F17FB0FC-C993-430D-8B64-E630CA337CF7}" dt="2023-01-17T09:48:44.062" v="712" actId="478"/>
          <ac:cxnSpMkLst>
            <pc:docMk/>
            <pc:sldMk cId="174433134" sldId="257"/>
            <ac:cxnSpMk id="74" creationId="{D48F9DC5-3B46-19FB-B6B0-51E3ACE6EB55}"/>
          </ac:cxnSpMkLst>
        </pc:cxnChg>
        <pc:cxnChg chg="del mod">
          <ac:chgData name="Андрей Мишкинис" userId="d93a8ed45f4165b9" providerId="LiveId" clId="{F17FB0FC-C993-430D-8B64-E630CA337CF7}" dt="2023-01-17T09:48:44.062" v="712" actId="478"/>
          <ac:cxnSpMkLst>
            <pc:docMk/>
            <pc:sldMk cId="174433134" sldId="257"/>
            <ac:cxnSpMk id="76" creationId="{8394441D-2096-EE67-760A-8F3E28EC3A56}"/>
          </ac:cxnSpMkLst>
        </pc:cxnChg>
        <pc:cxnChg chg="del mod">
          <ac:chgData name="Андрей Мишкинис" userId="d93a8ed45f4165b9" providerId="LiveId" clId="{F17FB0FC-C993-430D-8B64-E630CA337CF7}" dt="2023-01-17T09:48:44.062" v="712" actId="478"/>
          <ac:cxnSpMkLst>
            <pc:docMk/>
            <pc:sldMk cId="174433134" sldId="257"/>
            <ac:cxnSpMk id="78" creationId="{1C31F589-242A-C0C2-4993-697148971B11}"/>
          </ac:cxnSpMkLst>
        </pc:cxnChg>
        <pc:cxnChg chg="del mod">
          <ac:chgData name="Андрей Мишкинис" userId="d93a8ed45f4165b9" providerId="LiveId" clId="{F17FB0FC-C993-430D-8B64-E630CA337CF7}" dt="2023-01-17T09:48:44.062" v="712" actId="478"/>
          <ac:cxnSpMkLst>
            <pc:docMk/>
            <pc:sldMk cId="174433134" sldId="257"/>
            <ac:cxnSpMk id="89" creationId="{04A19CFA-F058-2F3E-6A1E-797122BBC978}"/>
          </ac:cxnSpMkLst>
        </pc:cxnChg>
        <pc:cxnChg chg="del mod">
          <ac:chgData name="Андрей Мишкинис" userId="d93a8ed45f4165b9" providerId="LiveId" clId="{F17FB0FC-C993-430D-8B64-E630CA337CF7}" dt="2023-01-17T09:48:44.062" v="712" actId="478"/>
          <ac:cxnSpMkLst>
            <pc:docMk/>
            <pc:sldMk cId="174433134" sldId="257"/>
            <ac:cxnSpMk id="91" creationId="{3C56333B-6E5E-4445-CECC-C21BB77FCB5B}"/>
          </ac:cxnSpMkLst>
        </pc:cxnChg>
        <pc:cxnChg chg="del mod">
          <ac:chgData name="Андрей Мишкинис" userId="d93a8ed45f4165b9" providerId="LiveId" clId="{F17FB0FC-C993-430D-8B64-E630CA337CF7}" dt="2023-01-17T09:48:44.062" v="712" actId="478"/>
          <ac:cxnSpMkLst>
            <pc:docMk/>
            <pc:sldMk cId="174433134" sldId="257"/>
            <ac:cxnSpMk id="93" creationId="{260E00EF-1705-4D82-A827-ED933B3037D4}"/>
          </ac:cxnSpMkLst>
        </pc:cxnChg>
        <pc:cxnChg chg="del mod">
          <ac:chgData name="Андрей Мишкинис" userId="d93a8ed45f4165b9" providerId="LiveId" clId="{F17FB0FC-C993-430D-8B64-E630CA337CF7}" dt="2023-01-17T09:48:37.577" v="710" actId="478"/>
          <ac:cxnSpMkLst>
            <pc:docMk/>
            <pc:sldMk cId="174433134" sldId="257"/>
            <ac:cxnSpMk id="110" creationId="{06D2C229-C8FE-D9DE-BB79-2D4BAB98FE84}"/>
          </ac:cxnSpMkLst>
        </pc:cxnChg>
        <pc:cxnChg chg="del mod">
          <ac:chgData name="Андрей Мишкинис" userId="d93a8ed45f4165b9" providerId="LiveId" clId="{F17FB0FC-C993-430D-8B64-E630CA337CF7}" dt="2023-01-17T09:48:37.577" v="710" actId="478"/>
          <ac:cxnSpMkLst>
            <pc:docMk/>
            <pc:sldMk cId="174433134" sldId="257"/>
            <ac:cxnSpMk id="112" creationId="{06164581-19EF-E1AE-F66E-6A7F372AC99D}"/>
          </ac:cxnSpMkLst>
        </pc:cxnChg>
        <pc:cxnChg chg="del mod">
          <ac:chgData name="Андрей Мишкинис" userId="d93a8ed45f4165b9" providerId="LiveId" clId="{F17FB0FC-C993-430D-8B64-E630CA337CF7}" dt="2023-01-17T09:48:37.577" v="710" actId="478"/>
          <ac:cxnSpMkLst>
            <pc:docMk/>
            <pc:sldMk cId="174433134" sldId="257"/>
            <ac:cxnSpMk id="114" creationId="{13B54A10-2298-7776-C322-5B3F5F621797}"/>
          </ac:cxnSpMkLst>
        </pc:cxnChg>
        <pc:cxnChg chg="del mod">
          <ac:chgData name="Андрей Мишкинис" userId="d93a8ed45f4165b9" providerId="LiveId" clId="{F17FB0FC-C993-430D-8B64-E630CA337CF7}" dt="2023-01-17T09:48:44.062" v="712" actId="478"/>
          <ac:cxnSpMkLst>
            <pc:docMk/>
            <pc:sldMk cId="174433134" sldId="257"/>
            <ac:cxnSpMk id="142" creationId="{979579F2-25FF-C1BF-AAFE-C53FAD8768F6}"/>
          </ac:cxnSpMkLst>
        </pc:cxnChg>
      </pc:sldChg>
      <pc:sldChg chg="addSp delSp modSp add mod ord">
        <pc:chgData name="Андрей Мишкинис" userId="d93a8ed45f4165b9" providerId="LiveId" clId="{F17FB0FC-C993-430D-8B64-E630CA337CF7}" dt="2023-01-24T14:41:18.199" v="2657" actId="14100"/>
        <pc:sldMkLst>
          <pc:docMk/>
          <pc:sldMk cId="2822792140" sldId="258"/>
        </pc:sldMkLst>
        <pc:spChg chg="add del">
          <ac:chgData name="Андрей Мишкинис" userId="d93a8ed45f4165b9" providerId="LiveId" clId="{F17FB0FC-C993-430D-8B64-E630CA337CF7}" dt="2023-01-17T09:35:25.530" v="8" actId="478"/>
          <ac:spMkLst>
            <pc:docMk/>
            <pc:sldMk cId="2822792140" sldId="258"/>
            <ac:spMk id="2" creationId="{0113D386-A937-5700-E0D8-0810C7AA8AA9}"/>
          </ac:spMkLst>
        </pc:spChg>
        <pc:spChg chg="add mod">
          <ac:chgData name="Андрей Мишкинис" userId="d93a8ed45f4165b9" providerId="LiveId" clId="{F17FB0FC-C993-430D-8B64-E630CA337CF7}" dt="2023-01-24T14:40:56.620" v="2651"/>
          <ac:spMkLst>
            <pc:docMk/>
            <pc:sldMk cId="2822792140" sldId="258"/>
            <ac:spMk id="2" creationId="{9CF96545-B609-05EF-DF62-C6588AFB57AA}"/>
          </ac:spMkLst>
        </pc:spChg>
        <pc:spChg chg="add del mod">
          <ac:chgData name="Андрей Мишкинис" userId="d93a8ed45f4165b9" providerId="LiveId" clId="{F17FB0FC-C993-430D-8B64-E630CA337CF7}" dt="2023-01-17T09:39:37.747" v="250" actId="478"/>
          <ac:spMkLst>
            <pc:docMk/>
            <pc:sldMk cId="2822792140" sldId="258"/>
            <ac:spMk id="3" creationId="{8B7381D9-B519-1286-C0B4-A98C6897171B}"/>
          </ac:spMkLst>
        </pc:spChg>
        <pc:spChg chg="add mod">
          <ac:chgData name="Андрей Мишкинис" userId="d93a8ed45f4165b9" providerId="LiveId" clId="{F17FB0FC-C993-430D-8B64-E630CA337CF7}" dt="2023-01-24T14:40:56.620" v="2651"/>
          <ac:spMkLst>
            <pc:docMk/>
            <pc:sldMk cId="2822792140" sldId="258"/>
            <ac:spMk id="3" creationId="{A8E600F8-FA8B-116E-1F46-9A9DD4C55645}"/>
          </ac:spMkLst>
        </pc:spChg>
        <pc:spChg chg="add mod">
          <ac:chgData name="Андрей Мишкинис" userId="d93a8ed45f4165b9" providerId="LiveId" clId="{F17FB0FC-C993-430D-8B64-E630CA337CF7}" dt="2023-01-24T14:40:56.620" v="2651"/>
          <ac:spMkLst>
            <pc:docMk/>
            <pc:sldMk cId="2822792140" sldId="258"/>
            <ac:spMk id="4" creationId="{75FFC8FE-980A-4684-2085-5906D2F906FA}"/>
          </ac:spMkLst>
        </pc:spChg>
        <pc:spChg chg="add del mod">
          <ac:chgData name="Андрей Мишкинис" userId="d93a8ed45f4165b9" providerId="LiveId" clId="{F17FB0FC-C993-430D-8B64-E630CA337CF7}" dt="2023-01-17T09:40:07.479" v="254" actId="11529"/>
          <ac:spMkLst>
            <pc:docMk/>
            <pc:sldMk cId="2822792140" sldId="258"/>
            <ac:spMk id="4" creationId="{E62959C9-4FF9-5AFE-3D92-64AC3B5A1D33}"/>
          </ac:spMkLst>
        </pc:spChg>
        <pc:spChg chg="add del mod">
          <ac:chgData name="Андрей Мишкинис" userId="d93a8ed45f4165b9" providerId="LiveId" clId="{F17FB0FC-C993-430D-8B64-E630CA337CF7}" dt="2023-01-17T09:41:09.942" v="262" actId="478"/>
          <ac:spMkLst>
            <pc:docMk/>
            <pc:sldMk cId="2822792140" sldId="258"/>
            <ac:spMk id="5" creationId="{5B5B61C3-F1D0-474E-04EE-3AA6A12498A0}"/>
          </ac:spMkLst>
        </pc:spChg>
        <pc:spChg chg="add del mod">
          <ac:chgData name="Андрей Мишкинис" userId="d93a8ed45f4165b9" providerId="LiveId" clId="{F17FB0FC-C993-430D-8B64-E630CA337CF7}" dt="2023-01-17T09:42:54.542" v="609" actId="478"/>
          <ac:spMkLst>
            <pc:docMk/>
            <pc:sldMk cId="2822792140" sldId="258"/>
            <ac:spMk id="9" creationId="{5D77761B-BF29-66F1-A5DB-C9D43B19D490}"/>
          </ac:spMkLst>
        </pc:spChg>
        <pc:spChg chg="add mod">
          <ac:chgData name="Андрей Мишкинис" userId="d93a8ed45f4165b9" providerId="LiveId" clId="{F17FB0FC-C993-430D-8B64-E630CA337CF7}" dt="2023-01-24T14:40:56.620" v="2651"/>
          <ac:spMkLst>
            <pc:docMk/>
            <pc:sldMk cId="2822792140" sldId="258"/>
            <ac:spMk id="9" creationId="{871E3EDD-3E48-0C61-FF93-8DDD23D0D125}"/>
          </ac:spMkLst>
        </pc:spChg>
        <pc:spChg chg="add del mod">
          <ac:chgData name="Андрей Мишкинис" userId="d93a8ed45f4165b9" providerId="LiveId" clId="{F17FB0FC-C993-430D-8B64-E630CA337CF7}" dt="2023-01-17T09:43:12.689" v="612" actId="478"/>
          <ac:spMkLst>
            <pc:docMk/>
            <pc:sldMk cId="2822792140" sldId="258"/>
            <ac:spMk id="11" creationId="{90D43644-B46A-35CB-1F64-00ED42663D9A}"/>
          </ac:spMkLst>
        </pc:spChg>
        <pc:spChg chg="add del">
          <ac:chgData name="Андрей Мишкинис" userId="d93a8ed45f4165b9" providerId="LiveId" clId="{F17FB0FC-C993-430D-8B64-E630CA337CF7}" dt="2023-01-17T09:43:25.384" v="614" actId="478"/>
          <ac:spMkLst>
            <pc:docMk/>
            <pc:sldMk cId="2822792140" sldId="258"/>
            <ac:spMk id="13" creationId="{1333234E-9E0F-B369-4BD2-B2C97DBC1004}"/>
          </ac:spMkLst>
        </pc:spChg>
        <pc:spChg chg="add mod">
          <ac:chgData name="Андрей Мишкинис" userId="d93a8ed45f4165b9" providerId="LiveId" clId="{F17FB0FC-C993-430D-8B64-E630CA337CF7}" dt="2023-01-24T14:40:56.620" v="2651"/>
          <ac:spMkLst>
            <pc:docMk/>
            <pc:sldMk cId="2822792140" sldId="258"/>
            <ac:spMk id="13" creationId="{FFF5CABA-4DB6-0E99-50B5-E83D24E4D310}"/>
          </ac:spMkLst>
        </pc:spChg>
        <pc:spChg chg="add del mod">
          <ac:chgData name="Андрей Мишкинис" userId="d93a8ed45f4165b9" providerId="LiveId" clId="{F17FB0FC-C993-430D-8B64-E630CA337CF7}" dt="2023-01-17T09:44:43.157" v="660" actId="478"/>
          <ac:spMkLst>
            <pc:docMk/>
            <pc:sldMk cId="2822792140" sldId="258"/>
            <ac:spMk id="14" creationId="{CD1505CB-8F1D-1D3B-A5C9-0529F5BBF677}"/>
          </ac:spMkLst>
        </pc:spChg>
        <pc:spChg chg="add del mod">
          <ac:chgData name="Андрей Мишкинис" userId="d93a8ed45f4165b9" providerId="LiveId" clId="{F17FB0FC-C993-430D-8B64-E630CA337CF7}" dt="2023-01-17T09:44:41.741" v="658" actId="478"/>
          <ac:spMkLst>
            <pc:docMk/>
            <pc:sldMk cId="2822792140" sldId="258"/>
            <ac:spMk id="16" creationId="{A1FD06CD-9DD8-F1A6-BE7E-A770E2178A66}"/>
          </ac:spMkLst>
        </pc:spChg>
        <pc:spChg chg="add del mod">
          <ac:chgData name="Андрей Мишкинис" userId="d93a8ed45f4165b9" providerId="LiveId" clId="{F17FB0FC-C993-430D-8B64-E630CA337CF7}" dt="2023-01-17T09:44:42.610" v="659" actId="478"/>
          <ac:spMkLst>
            <pc:docMk/>
            <pc:sldMk cId="2822792140" sldId="258"/>
            <ac:spMk id="17" creationId="{D4ABD027-8A7F-5EA0-2C17-4741ECB0D992}"/>
          </ac:spMkLst>
        </pc:spChg>
        <pc:spChg chg="add mod">
          <ac:chgData name="Андрей Мишкинис" userId="d93a8ed45f4165b9" providerId="LiveId" clId="{F17FB0FC-C993-430D-8B64-E630CA337CF7}" dt="2023-01-17T09:47:50.466" v="707" actId="14100"/>
          <ac:spMkLst>
            <pc:docMk/>
            <pc:sldMk cId="2822792140" sldId="258"/>
            <ac:spMk id="18" creationId="{AC8977BA-80B0-28FD-36C9-926C5548E8BF}"/>
          </ac:spMkLst>
        </pc:spChg>
        <pc:spChg chg="add mod">
          <ac:chgData name="Андрей Мишкинис" userId="d93a8ed45f4165b9" providerId="LiveId" clId="{F17FB0FC-C993-430D-8B64-E630CA337CF7}" dt="2023-01-17T09:47:46.097" v="706" actId="1076"/>
          <ac:spMkLst>
            <pc:docMk/>
            <pc:sldMk cId="2822792140" sldId="258"/>
            <ac:spMk id="19" creationId="{BF43EA5D-C86E-B812-C230-B4ADB4D5510B}"/>
          </ac:spMkLst>
        </pc:spChg>
        <pc:spChg chg="del">
          <ac:chgData name="Андрей Мишкинис" userId="d93a8ed45f4165b9" providerId="LiveId" clId="{F17FB0FC-C993-430D-8B64-E630CA337CF7}" dt="2023-01-24T14:40:51.206" v="2649" actId="478"/>
          <ac:spMkLst>
            <pc:docMk/>
            <pc:sldMk cId="2822792140" sldId="258"/>
            <ac:spMk id="58" creationId="{EF739F13-A94C-B717-B1BC-B62831FFEB2C}"/>
          </ac:spMkLst>
        </pc:spChg>
        <pc:spChg chg="del">
          <ac:chgData name="Андрей Мишкинис" userId="d93a8ed45f4165b9" providerId="LiveId" clId="{F17FB0FC-C993-430D-8B64-E630CA337CF7}" dt="2023-01-24T14:40:51.206" v="2649" actId="478"/>
          <ac:spMkLst>
            <pc:docMk/>
            <pc:sldMk cId="2822792140" sldId="258"/>
            <ac:spMk id="149" creationId="{71BDBBAB-068D-15A7-2CBE-381B4C9F98E4}"/>
          </ac:spMkLst>
        </pc:spChg>
        <pc:spChg chg="del">
          <ac:chgData name="Андрей Мишкинис" userId="d93a8ed45f4165b9" providerId="LiveId" clId="{F17FB0FC-C993-430D-8B64-E630CA337CF7}" dt="2023-01-24T14:40:56.052" v="2650" actId="478"/>
          <ac:spMkLst>
            <pc:docMk/>
            <pc:sldMk cId="2822792140" sldId="258"/>
            <ac:spMk id="156" creationId="{DBB6725A-8D14-12BE-B611-C67E2E9FCC1F}"/>
          </ac:spMkLst>
        </pc:spChg>
        <pc:cxnChg chg="add mod">
          <ac:chgData name="Андрей Мишкинис" userId="d93a8ed45f4165b9" providerId="LiveId" clId="{F17FB0FC-C993-430D-8B64-E630CA337CF7}" dt="2023-01-24T14:40:56.620" v="2651"/>
          <ac:cxnSpMkLst>
            <pc:docMk/>
            <pc:sldMk cId="2822792140" sldId="258"/>
            <ac:cxnSpMk id="5" creationId="{D48F0822-9FBF-67F5-902A-933F19235583}"/>
          </ac:cxnSpMkLst>
        </pc:cxnChg>
        <pc:cxnChg chg="add mod">
          <ac:chgData name="Андрей Мишкинис" userId="d93a8ed45f4165b9" providerId="LiveId" clId="{F17FB0FC-C993-430D-8B64-E630CA337CF7}" dt="2023-01-24T14:40:56.620" v="2651"/>
          <ac:cxnSpMkLst>
            <pc:docMk/>
            <pc:sldMk cId="2822792140" sldId="258"/>
            <ac:cxnSpMk id="11" creationId="{A6E91170-68DF-D857-18B0-3A7A32A98FBD}"/>
          </ac:cxnSpMkLst>
        </pc:cxnChg>
        <pc:cxnChg chg="mod">
          <ac:chgData name="Андрей Мишкинис" userId="d93a8ed45f4165b9" providerId="LiveId" clId="{F17FB0FC-C993-430D-8B64-E630CA337CF7}" dt="2023-01-24T14:41:18.199" v="2657" actId="14100"/>
          <ac:cxnSpMkLst>
            <pc:docMk/>
            <pc:sldMk cId="2822792140" sldId="258"/>
            <ac:cxnSpMk id="80" creationId="{B6F4E700-9A1B-6CE3-113C-9114C0755927}"/>
          </ac:cxnSpMkLst>
        </pc:cxnChg>
        <pc:cxnChg chg="mod">
          <ac:chgData name="Андрей Мишкинис" userId="d93a8ed45f4165b9" providerId="LiveId" clId="{F17FB0FC-C993-430D-8B64-E630CA337CF7}" dt="2023-01-24T14:41:15.150" v="2656" actId="14100"/>
          <ac:cxnSpMkLst>
            <pc:docMk/>
            <pc:sldMk cId="2822792140" sldId="258"/>
            <ac:cxnSpMk id="82" creationId="{6A98C206-2923-2B8D-0CD0-669006520A07}"/>
          </ac:cxnSpMkLst>
        </pc:cxnChg>
        <pc:cxnChg chg="mod">
          <ac:chgData name="Андрей Мишкинис" userId="d93a8ed45f4165b9" providerId="LiveId" clId="{F17FB0FC-C993-430D-8B64-E630CA337CF7}" dt="2023-01-24T14:41:12.500" v="2655" actId="14100"/>
          <ac:cxnSpMkLst>
            <pc:docMk/>
            <pc:sldMk cId="2822792140" sldId="258"/>
            <ac:cxnSpMk id="84" creationId="{5199B976-0FF6-BBAE-922E-60BF7B279633}"/>
          </ac:cxnSpMkLst>
        </pc:cxnChg>
        <pc:cxnChg chg="mod">
          <ac:chgData name="Андрей Мишкинис" userId="d93a8ed45f4165b9" providerId="LiveId" clId="{F17FB0FC-C993-430D-8B64-E630CA337CF7}" dt="2023-01-24T14:41:09.583" v="2654" actId="14100"/>
          <ac:cxnSpMkLst>
            <pc:docMk/>
            <pc:sldMk cId="2822792140" sldId="258"/>
            <ac:cxnSpMk id="86" creationId="{6B31D877-243F-0377-6D82-0E5BCCA99237}"/>
          </ac:cxnSpMkLst>
        </pc:cxnChg>
        <pc:cxnChg chg="mod">
          <ac:chgData name="Андрей Мишкинис" userId="d93a8ed45f4165b9" providerId="LiveId" clId="{F17FB0FC-C993-430D-8B64-E630CA337CF7}" dt="2023-01-24T14:41:06.139" v="2653" actId="14100"/>
          <ac:cxnSpMkLst>
            <pc:docMk/>
            <pc:sldMk cId="2822792140" sldId="258"/>
            <ac:cxnSpMk id="98" creationId="{97D2AD9E-08B9-2964-B2DB-ADC3D9238553}"/>
          </ac:cxnSpMkLst>
        </pc:cxnChg>
        <pc:cxnChg chg="mod">
          <ac:chgData name="Андрей Мишкинис" userId="d93a8ed45f4165b9" providerId="LiveId" clId="{F17FB0FC-C993-430D-8B64-E630CA337CF7}" dt="2023-01-24T14:41:01.266" v="2652" actId="14100"/>
          <ac:cxnSpMkLst>
            <pc:docMk/>
            <pc:sldMk cId="2822792140" sldId="258"/>
            <ac:cxnSpMk id="146" creationId="{53D4CB06-50FF-026B-CF82-BBB9C2D6790F}"/>
          </ac:cxnSpMkLst>
        </pc:cxnChg>
        <pc:cxnChg chg="del mod">
          <ac:chgData name="Андрей Мишкинис" userId="d93a8ed45f4165b9" providerId="LiveId" clId="{F17FB0FC-C993-430D-8B64-E630CA337CF7}" dt="2023-01-24T14:40:51.206" v="2649" actId="478"/>
          <ac:cxnSpMkLst>
            <pc:docMk/>
            <pc:sldMk cId="2822792140" sldId="258"/>
            <ac:cxnSpMk id="155" creationId="{2BF9A86C-FFB8-AF3D-AB1E-2221737E1FB3}"/>
          </ac:cxnSpMkLst>
        </pc:cxnChg>
      </pc:sldChg>
      <pc:sldChg chg="addSp delSp modSp add del mod">
        <pc:chgData name="Андрей Мишкинис" userId="d93a8ed45f4165b9" providerId="LiveId" clId="{F17FB0FC-C993-430D-8B64-E630CA337CF7}" dt="2023-01-17T09:54:42.715" v="781" actId="47"/>
        <pc:sldMkLst>
          <pc:docMk/>
          <pc:sldMk cId="2217412043" sldId="259"/>
        </pc:sldMkLst>
        <pc:spChg chg="del">
          <ac:chgData name="Андрей Мишкинис" userId="d93a8ed45f4165b9" providerId="LiveId" clId="{F17FB0FC-C993-430D-8B64-E630CA337CF7}" dt="2023-01-17T09:49:08.141" v="714" actId="478"/>
          <ac:spMkLst>
            <pc:docMk/>
            <pc:sldMk cId="2217412043" sldId="259"/>
            <ac:spMk id="2" creationId="{0CF2A351-B891-80B5-358C-E62DF1C64B2E}"/>
          </ac:spMkLst>
        </pc:spChg>
        <pc:spChg chg="add mod">
          <ac:chgData name="Андрей Мишкинис" userId="d93a8ed45f4165b9" providerId="LiveId" clId="{F17FB0FC-C993-430D-8B64-E630CA337CF7}" dt="2023-01-17T09:50:16.513" v="730" actId="1076"/>
          <ac:spMkLst>
            <pc:docMk/>
            <pc:sldMk cId="2217412043" sldId="259"/>
            <ac:spMk id="6" creationId="{E7E08B23-DF95-7D27-A1AE-2DB127709A6D}"/>
          </ac:spMkLst>
        </pc:spChg>
        <pc:spChg chg="add mod">
          <ac:chgData name="Андрей Мишкинис" userId="d93a8ed45f4165b9" providerId="LiveId" clId="{F17FB0FC-C993-430D-8B64-E630CA337CF7}" dt="2023-01-17T09:50:25.588" v="731" actId="1076"/>
          <ac:spMkLst>
            <pc:docMk/>
            <pc:sldMk cId="2217412043" sldId="259"/>
            <ac:spMk id="10" creationId="{EA810DD9-8945-AA15-EA34-CF89A35B5254}"/>
          </ac:spMkLst>
        </pc:spChg>
        <pc:spChg chg="add mod">
          <ac:chgData name="Андрей Мишкинис" userId="d93a8ed45f4165b9" providerId="LiveId" clId="{F17FB0FC-C993-430D-8B64-E630CA337CF7}" dt="2023-01-17T09:51:14.443" v="738" actId="1076"/>
          <ac:spMkLst>
            <pc:docMk/>
            <pc:sldMk cId="2217412043" sldId="259"/>
            <ac:spMk id="12" creationId="{FC86393A-5CDF-08F0-2E32-BE54EE2B3929}"/>
          </ac:spMkLst>
        </pc:spChg>
        <pc:spChg chg="add mod">
          <ac:chgData name="Андрей Мишкинис" userId="d93a8ed45f4165b9" providerId="LiveId" clId="{F17FB0FC-C993-430D-8B64-E630CA337CF7}" dt="2023-01-17T09:51:28.547" v="744" actId="20577"/>
          <ac:spMkLst>
            <pc:docMk/>
            <pc:sldMk cId="2217412043" sldId="259"/>
            <ac:spMk id="13" creationId="{C6129D67-D8D6-338A-68D9-5BF1771D4E29}"/>
          </ac:spMkLst>
        </pc:spChg>
        <pc:spChg chg="del">
          <ac:chgData name="Андрей Мишкинис" userId="d93a8ed45f4165b9" providerId="LiveId" clId="{F17FB0FC-C993-430D-8B64-E630CA337CF7}" dt="2023-01-17T09:49:08.141" v="714" actId="478"/>
          <ac:spMkLst>
            <pc:docMk/>
            <pc:sldMk cId="2217412043" sldId="259"/>
            <ac:spMk id="14" creationId="{F5DA0375-EE7B-B912-35B7-563E6D31EEF2}"/>
          </ac:spMkLst>
        </pc:spChg>
        <pc:spChg chg="add mod">
          <ac:chgData name="Андрей Мишкинис" userId="d93a8ed45f4165b9" providerId="LiveId" clId="{F17FB0FC-C993-430D-8B64-E630CA337CF7}" dt="2023-01-17T09:51:35.151" v="746" actId="20577"/>
          <ac:spMkLst>
            <pc:docMk/>
            <pc:sldMk cId="2217412043" sldId="259"/>
            <ac:spMk id="15" creationId="{AD7A46CD-57EB-CA07-4762-49C23F3E8E84}"/>
          </ac:spMkLst>
        </pc:spChg>
        <pc:spChg chg="del">
          <ac:chgData name="Андрей Мишкинис" userId="d93a8ed45f4165b9" providerId="LiveId" clId="{F17FB0FC-C993-430D-8B64-E630CA337CF7}" dt="2023-01-17T09:49:08.141" v="714" actId="478"/>
          <ac:spMkLst>
            <pc:docMk/>
            <pc:sldMk cId="2217412043" sldId="259"/>
            <ac:spMk id="16" creationId="{4455AA42-E4F9-B1D0-0558-1B79DE95AC18}"/>
          </ac:spMkLst>
        </pc:spChg>
        <pc:spChg chg="del">
          <ac:chgData name="Андрей Мишкинис" userId="d93a8ed45f4165b9" providerId="LiveId" clId="{F17FB0FC-C993-430D-8B64-E630CA337CF7}" dt="2023-01-17T09:49:08.141" v="714" actId="478"/>
          <ac:spMkLst>
            <pc:docMk/>
            <pc:sldMk cId="2217412043" sldId="259"/>
            <ac:spMk id="17" creationId="{6F6E2285-67D2-0C5D-893A-9B96BF19E0AC}"/>
          </ac:spMkLst>
        </pc:spChg>
        <pc:spChg chg="del">
          <ac:chgData name="Андрей Мишкинис" userId="d93a8ed45f4165b9" providerId="LiveId" clId="{F17FB0FC-C993-430D-8B64-E630CA337CF7}" dt="2023-01-17T09:49:08.141" v="714" actId="478"/>
          <ac:spMkLst>
            <pc:docMk/>
            <pc:sldMk cId="2217412043" sldId="259"/>
            <ac:spMk id="35" creationId="{0FEC96B5-10AE-F5E0-56BB-910E682EB2B9}"/>
          </ac:spMkLst>
        </pc:spChg>
        <pc:spChg chg="del">
          <ac:chgData name="Андрей Мишкинис" userId="d93a8ed45f4165b9" providerId="LiveId" clId="{F17FB0FC-C993-430D-8B64-E630CA337CF7}" dt="2023-01-17T09:49:08.141" v="714" actId="478"/>
          <ac:spMkLst>
            <pc:docMk/>
            <pc:sldMk cId="2217412043" sldId="259"/>
            <ac:spMk id="139" creationId="{098169A8-441A-6915-D926-C1D69A90A417}"/>
          </ac:spMkLst>
        </pc:spChg>
        <pc:spChg chg="del">
          <ac:chgData name="Андрей Мишкинис" userId="d93a8ed45f4165b9" providerId="LiveId" clId="{F17FB0FC-C993-430D-8B64-E630CA337CF7}" dt="2023-01-17T09:49:08.141" v="714" actId="478"/>
          <ac:spMkLst>
            <pc:docMk/>
            <pc:sldMk cId="2217412043" sldId="259"/>
            <ac:spMk id="141" creationId="{2A0D0716-EDBD-6081-B7AE-BC7159A578A6}"/>
          </ac:spMkLst>
        </pc:spChg>
        <pc:cxnChg chg="add mod">
          <ac:chgData name="Андрей Мишкинис" userId="d93a8ed45f4165b9" providerId="LiveId" clId="{F17FB0FC-C993-430D-8B64-E630CA337CF7}" dt="2023-01-17T09:52:02.285" v="755" actId="692"/>
          <ac:cxnSpMkLst>
            <pc:docMk/>
            <pc:sldMk cId="2217412043" sldId="259"/>
            <ac:cxnSpMk id="19" creationId="{8348481B-4798-86E2-1080-2F3FBD0B483F}"/>
          </ac:cxnSpMkLst>
        </pc:cxnChg>
        <pc:cxnChg chg="add mod">
          <ac:chgData name="Андрей Мишкинис" userId="d93a8ed45f4165b9" providerId="LiveId" clId="{F17FB0FC-C993-430D-8B64-E630CA337CF7}" dt="2023-01-17T09:52:40.553" v="768" actId="14100"/>
          <ac:cxnSpMkLst>
            <pc:docMk/>
            <pc:sldMk cId="2217412043" sldId="259"/>
            <ac:cxnSpMk id="22" creationId="{AA4F7087-0B72-71C0-C0D8-CEC1E88A677E}"/>
          </ac:cxnSpMkLst>
        </pc:cxnChg>
        <pc:cxnChg chg="add mod">
          <ac:chgData name="Андрей Мишкинис" userId="d93a8ed45f4165b9" providerId="LiveId" clId="{F17FB0FC-C993-430D-8B64-E630CA337CF7}" dt="2023-01-17T09:52:52.998" v="775" actId="1035"/>
          <ac:cxnSpMkLst>
            <pc:docMk/>
            <pc:sldMk cId="2217412043" sldId="259"/>
            <ac:cxnSpMk id="27" creationId="{EAF3AAB7-486F-6A9B-F38D-AD394687ACF6}"/>
          </ac:cxnSpMkLst>
        </pc:cxnChg>
        <pc:cxnChg chg="del mod">
          <ac:chgData name="Андрей Мишкинис" userId="d93a8ed45f4165b9" providerId="LiveId" clId="{F17FB0FC-C993-430D-8B64-E630CA337CF7}" dt="2023-01-17T09:49:12.104" v="715" actId="478"/>
          <ac:cxnSpMkLst>
            <pc:docMk/>
            <pc:sldMk cId="2217412043" sldId="259"/>
            <ac:cxnSpMk id="74" creationId="{D48F9DC5-3B46-19FB-B6B0-51E3ACE6EB55}"/>
          </ac:cxnSpMkLst>
        </pc:cxnChg>
        <pc:cxnChg chg="del mod">
          <ac:chgData name="Андрей Мишкинис" userId="d93a8ed45f4165b9" providerId="LiveId" clId="{F17FB0FC-C993-430D-8B64-E630CA337CF7}" dt="2023-01-17T09:49:12.104" v="715" actId="478"/>
          <ac:cxnSpMkLst>
            <pc:docMk/>
            <pc:sldMk cId="2217412043" sldId="259"/>
            <ac:cxnSpMk id="76" creationId="{8394441D-2096-EE67-760A-8F3E28EC3A56}"/>
          </ac:cxnSpMkLst>
        </pc:cxnChg>
        <pc:cxnChg chg="del mod">
          <ac:chgData name="Андрей Мишкинис" userId="d93a8ed45f4165b9" providerId="LiveId" clId="{F17FB0FC-C993-430D-8B64-E630CA337CF7}" dt="2023-01-17T09:49:12.104" v="715" actId="478"/>
          <ac:cxnSpMkLst>
            <pc:docMk/>
            <pc:sldMk cId="2217412043" sldId="259"/>
            <ac:cxnSpMk id="78" creationId="{1C31F589-242A-C0C2-4993-697148971B11}"/>
          </ac:cxnSpMkLst>
        </pc:cxnChg>
        <pc:cxnChg chg="del mod">
          <ac:chgData name="Андрей Мишкинис" userId="d93a8ed45f4165b9" providerId="LiveId" clId="{F17FB0FC-C993-430D-8B64-E630CA337CF7}" dt="2023-01-17T09:49:08.141" v="714" actId="478"/>
          <ac:cxnSpMkLst>
            <pc:docMk/>
            <pc:sldMk cId="2217412043" sldId="259"/>
            <ac:cxnSpMk id="89" creationId="{04A19CFA-F058-2F3E-6A1E-797122BBC978}"/>
          </ac:cxnSpMkLst>
        </pc:cxnChg>
        <pc:cxnChg chg="del mod">
          <ac:chgData name="Андрей Мишкинис" userId="d93a8ed45f4165b9" providerId="LiveId" clId="{F17FB0FC-C993-430D-8B64-E630CA337CF7}" dt="2023-01-17T09:49:08.141" v="714" actId="478"/>
          <ac:cxnSpMkLst>
            <pc:docMk/>
            <pc:sldMk cId="2217412043" sldId="259"/>
            <ac:cxnSpMk id="91" creationId="{3C56333B-6E5E-4445-CECC-C21BB77FCB5B}"/>
          </ac:cxnSpMkLst>
        </pc:cxnChg>
        <pc:cxnChg chg="del mod">
          <ac:chgData name="Андрей Мишкинис" userId="d93a8ed45f4165b9" providerId="LiveId" clId="{F17FB0FC-C993-430D-8B64-E630CA337CF7}" dt="2023-01-17T09:49:08.141" v="714" actId="478"/>
          <ac:cxnSpMkLst>
            <pc:docMk/>
            <pc:sldMk cId="2217412043" sldId="259"/>
            <ac:cxnSpMk id="93" creationId="{260E00EF-1705-4D82-A827-ED933B3037D4}"/>
          </ac:cxnSpMkLst>
        </pc:cxnChg>
        <pc:cxnChg chg="del mod">
          <ac:chgData name="Андрей Мишкинис" userId="d93a8ed45f4165b9" providerId="LiveId" clId="{F17FB0FC-C993-430D-8B64-E630CA337CF7}" dt="2023-01-17T09:49:08.141" v="714" actId="478"/>
          <ac:cxnSpMkLst>
            <pc:docMk/>
            <pc:sldMk cId="2217412043" sldId="259"/>
            <ac:cxnSpMk id="110" creationId="{06D2C229-C8FE-D9DE-BB79-2D4BAB98FE84}"/>
          </ac:cxnSpMkLst>
        </pc:cxnChg>
        <pc:cxnChg chg="del mod">
          <ac:chgData name="Андрей Мишкинис" userId="d93a8ed45f4165b9" providerId="LiveId" clId="{F17FB0FC-C993-430D-8B64-E630CA337CF7}" dt="2023-01-17T09:49:08.141" v="714" actId="478"/>
          <ac:cxnSpMkLst>
            <pc:docMk/>
            <pc:sldMk cId="2217412043" sldId="259"/>
            <ac:cxnSpMk id="112" creationId="{06164581-19EF-E1AE-F66E-6A7F372AC99D}"/>
          </ac:cxnSpMkLst>
        </pc:cxnChg>
        <pc:cxnChg chg="del mod">
          <ac:chgData name="Андрей Мишкинис" userId="d93a8ed45f4165b9" providerId="LiveId" clId="{F17FB0FC-C993-430D-8B64-E630CA337CF7}" dt="2023-01-17T09:49:08.141" v="714" actId="478"/>
          <ac:cxnSpMkLst>
            <pc:docMk/>
            <pc:sldMk cId="2217412043" sldId="259"/>
            <ac:cxnSpMk id="114" creationId="{13B54A10-2298-7776-C322-5B3F5F621797}"/>
          </ac:cxnSpMkLst>
        </pc:cxnChg>
        <pc:cxnChg chg="del mod">
          <ac:chgData name="Андрей Мишкинис" userId="d93a8ed45f4165b9" providerId="LiveId" clId="{F17FB0FC-C993-430D-8B64-E630CA337CF7}" dt="2023-01-17T09:49:08.141" v="714" actId="478"/>
          <ac:cxnSpMkLst>
            <pc:docMk/>
            <pc:sldMk cId="2217412043" sldId="259"/>
            <ac:cxnSpMk id="142" creationId="{979579F2-25FF-C1BF-AAFE-C53FAD8768F6}"/>
          </ac:cxnSpMkLst>
        </pc:cxnChg>
      </pc:sldChg>
      <pc:sldChg chg="addSp delSp modSp add del">
        <pc:chgData name="Андрей Мишкинис" userId="d93a8ed45f4165b9" providerId="LiveId" clId="{F17FB0FC-C993-430D-8B64-E630CA337CF7}" dt="2023-01-17T09:54:42.715" v="781" actId="47"/>
        <pc:sldMkLst>
          <pc:docMk/>
          <pc:sldMk cId="3284171590" sldId="260"/>
        </pc:sldMkLst>
        <pc:cxnChg chg="add del mod">
          <ac:chgData name="Андрей Мишкинис" userId="d93a8ed45f4165b9" providerId="LiveId" clId="{F17FB0FC-C993-430D-8B64-E630CA337CF7}" dt="2023-01-17T09:53:44.969" v="777"/>
          <ac:cxnSpMkLst>
            <pc:docMk/>
            <pc:sldMk cId="3284171590" sldId="260"/>
            <ac:cxnSpMk id="6" creationId="{9F6B6775-A560-07AC-34A1-75F35FC38782}"/>
          </ac:cxnSpMkLst>
        </pc:cxnChg>
      </pc:sldChg>
      <pc:sldChg chg="add del">
        <pc:chgData name="Андрей Мишкинис" userId="d93a8ed45f4165b9" providerId="LiveId" clId="{F17FB0FC-C993-430D-8B64-E630CA337CF7}" dt="2023-01-17T09:54:42.715" v="781" actId="47"/>
        <pc:sldMkLst>
          <pc:docMk/>
          <pc:sldMk cId="4165033858" sldId="261"/>
        </pc:sldMkLst>
      </pc:sldChg>
      <pc:sldChg chg="addSp delSp modSp add mod">
        <pc:chgData name="Андрей Мишкинис" userId="d93a8ed45f4165b9" providerId="LiveId" clId="{F17FB0FC-C993-430D-8B64-E630CA337CF7}" dt="2023-01-17T10:08:42.418" v="986" actId="207"/>
        <pc:sldMkLst>
          <pc:docMk/>
          <pc:sldMk cId="3416336050" sldId="262"/>
        </pc:sldMkLst>
        <pc:spChg chg="del">
          <ac:chgData name="Андрей Мишкинис" userId="d93a8ed45f4165b9" providerId="LiveId" clId="{F17FB0FC-C993-430D-8B64-E630CA337CF7}" dt="2023-01-17T09:57:11.626" v="785" actId="478"/>
          <ac:spMkLst>
            <pc:docMk/>
            <pc:sldMk cId="3416336050" sldId="262"/>
            <ac:spMk id="2" creationId="{0CF2A351-B891-80B5-358C-E62DF1C64B2E}"/>
          </ac:spMkLst>
        </pc:spChg>
        <pc:spChg chg="add mod ord">
          <ac:chgData name="Андрей Мишкинис" userId="d93a8ed45f4165b9" providerId="LiveId" clId="{F17FB0FC-C993-430D-8B64-E630CA337CF7}" dt="2023-01-17T10:08:38.435" v="985" actId="207"/>
          <ac:spMkLst>
            <pc:docMk/>
            <pc:sldMk cId="3416336050" sldId="262"/>
            <ac:spMk id="6" creationId="{8E0A6E70-0E46-B57A-83DA-E6769C6F2507}"/>
          </ac:spMkLst>
        </pc:spChg>
        <pc:spChg chg="mod">
          <ac:chgData name="Андрей Мишкинис" userId="d93a8ed45f4165b9" providerId="LiveId" clId="{F17FB0FC-C993-430D-8B64-E630CA337CF7}" dt="2023-01-17T09:59:17.301" v="855" actId="13926"/>
          <ac:spMkLst>
            <pc:docMk/>
            <pc:sldMk cId="3416336050" sldId="262"/>
            <ac:spMk id="7" creationId="{03187EB6-AB5F-C70F-D9C2-573EECB0578C}"/>
          </ac:spMkLst>
        </pc:spChg>
        <pc:spChg chg="del">
          <ac:chgData name="Андрей Мишкинис" userId="d93a8ed45f4165b9" providerId="LiveId" clId="{F17FB0FC-C993-430D-8B64-E630CA337CF7}" dt="2023-01-17T09:57:14.669" v="786" actId="478"/>
          <ac:spMkLst>
            <pc:docMk/>
            <pc:sldMk cId="3416336050" sldId="262"/>
            <ac:spMk id="8" creationId="{FCA0E697-B737-DC95-F187-D88255DCC76D}"/>
          </ac:spMkLst>
        </pc:spChg>
        <pc:spChg chg="add mod ord">
          <ac:chgData name="Андрей Мишкинис" userId="d93a8ed45f4165b9" providerId="LiveId" clId="{F17FB0FC-C993-430D-8B64-E630CA337CF7}" dt="2023-01-17T10:08:42.418" v="986" actId="207"/>
          <ac:spMkLst>
            <pc:docMk/>
            <pc:sldMk cId="3416336050" sldId="262"/>
            <ac:spMk id="10" creationId="{A9624679-B695-A3EE-F5B0-7461C48A465B}"/>
          </ac:spMkLst>
        </pc:spChg>
        <pc:spChg chg="add mod">
          <ac:chgData name="Андрей Мишкинис" userId="d93a8ed45f4165b9" providerId="LiveId" clId="{F17FB0FC-C993-430D-8B64-E630CA337CF7}" dt="2023-01-17T10:05:24.597" v="953" actId="113"/>
          <ac:spMkLst>
            <pc:docMk/>
            <pc:sldMk cId="3416336050" sldId="262"/>
            <ac:spMk id="12" creationId="{7FCC788E-0FDE-5B5E-089E-275B34EAA028}"/>
          </ac:spMkLst>
        </pc:spChg>
        <pc:spChg chg="add mod">
          <ac:chgData name="Андрей Мишкинис" userId="d93a8ed45f4165b9" providerId="LiveId" clId="{F17FB0FC-C993-430D-8B64-E630CA337CF7}" dt="2023-01-17T10:05:26.814" v="955" actId="113"/>
          <ac:spMkLst>
            <pc:docMk/>
            <pc:sldMk cId="3416336050" sldId="262"/>
            <ac:spMk id="13" creationId="{038C7195-3B7B-D31C-4833-AC6C453FE77C}"/>
          </ac:spMkLst>
        </pc:spChg>
        <pc:spChg chg="del">
          <ac:chgData name="Андрей Мишкинис" userId="d93a8ed45f4165b9" providerId="LiveId" clId="{F17FB0FC-C993-430D-8B64-E630CA337CF7}" dt="2023-01-17T09:57:11.626" v="785" actId="478"/>
          <ac:spMkLst>
            <pc:docMk/>
            <pc:sldMk cId="3416336050" sldId="262"/>
            <ac:spMk id="14" creationId="{F5DA0375-EE7B-B912-35B7-563E6D31EEF2}"/>
          </ac:spMkLst>
        </pc:spChg>
        <pc:spChg chg="add mod">
          <ac:chgData name="Андрей Мишкинис" userId="d93a8ed45f4165b9" providerId="LiveId" clId="{F17FB0FC-C993-430D-8B64-E630CA337CF7}" dt="2023-01-17T10:05:29.296" v="957" actId="113"/>
          <ac:spMkLst>
            <pc:docMk/>
            <pc:sldMk cId="3416336050" sldId="262"/>
            <ac:spMk id="15" creationId="{3B611B87-33D6-5580-FF6E-10C845F4D35D}"/>
          </ac:spMkLst>
        </pc:spChg>
        <pc:spChg chg="del">
          <ac:chgData name="Андрей Мишкинис" userId="d93a8ed45f4165b9" providerId="LiveId" clId="{F17FB0FC-C993-430D-8B64-E630CA337CF7}" dt="2023-01-17T09:57:11.626" v="785" actId="478"/>
          <ac:spMkLst>
            <pc:docMk/>
            <pc:sldMk cId="3416336050" sldId="262"/>
            <ac:spMk id="16" creationId="{4455AA42-E4F9-B1D0-0558-1B79DE95AC18}"/>
          </ac:spMkLst>
        </pc:spChg>
        <pc:spChg chg="del">
          <ac:chgData name="Андрей Мишкинис" userId="d93a8ed45f4165b9" providerId="LiveId" clId="{F17FB0FC-C993-430D-8B64-E630CA337CF7}" dt="2023-01-17T09:57:11.626" v="785" actId="478"/>
          <ac:spMkLst>
            <pc:docMk/>
            <pc:sldMk cId="3416336050" sldId="262"/>
            <ac:spMk id="17" creationId="{6F6E2285-67D2-0C5D-893A-9B96BF19E0AC}"/>
          </ac:spMkLst>
        </pc:spChg>
        <pc:spChg chg="add del mod">
          <ac:chgData name="Андрей Мишкинис" userId="d93a8ed45f4165b9" providerId="LiveId" clId="{F17FB0FC-C993-430D-8B64-E630CA337CF7}" dt="2023-01-17T10:05:40.997" v="962"/>
          <ac:spMkLst>
            <pc:docMk/>
            <pc:sldMk cId="3416336050" sldId="262"/>
            <ac:spMk id="18" creationId="{48BA0750-625C-F2E4-D7F5-66CCE8447CE4}"/>
          </ac:spMkLst>
        </pc:spChg>
        <pc:spChg chg="add mod">
          <ac:chgData name="Андрей Мишкинис" userId="d93a8ed45f4165b9" providerId="LiveId" clId="{F17FB0FC-C993-430D-8B64-E630CA337CF7}" dt="2023-01-17T10:07:01.796" v="983" actId="1076"/>
          <ac:spMkLst>
            <pc:docMk/>
            <pc:sldMk cId="3416336050" sldId="262"/>
            <ac:spMk id="19" creationId="{472CBD84-B527-05DF-EB0D-955289EC5F3E}"/>
          </ac:spMkLst>
        </pc:spChg>
        <pc:spChg chg="add mod">
          <ac:chgData name="Андрей Мишкинис" userId="d93a8ed45f4165b9" providerId="LiveId" clId="{F17FB0FC-C993-430D-8B64-E630CA337CF7}" dt="2023-01-17T10:07:04.509" v="984" actId="1076"/>
          <ac:spMkLst>
            <pc:docMk/>
            <pc:sldMk cId="3416336050" sldId="262"/>
            <ac:spMk id="20" creationId="{B861CEAD-CF31-3DC6-5757-45C8800C952A}"/>
          </ac:spMkLst>
        </pc:spChg>
        <pc:spChg chg="del">
          <ac:chgData name="Андрей Мишкинис" userId="d93a8ed45f4165b9" providerId="LiveId" clId="{F17FB0FC-C993-430D-8B64-E630CA337CF7}" dt="2023-01-17T09:57:11.626" v="785" actId="478"/>
          <ac:spMkLst>
            <pc:docMk/>
            <pc:sldMk cId="3416336050" sldId="262"/>
            <ac:spMk id="35" creationId="{0FEC96B5-10AE-F5E0-56BB-910E682EB2B9}"/>
          </ac:spMkLst>
        </pc:spChg>
        <pc:spChg chg="del">
          <ac:chgData name="Андрей Мишкинис" userId="d93a8ed45f4165b9" providerId="LiveId" clId="{F17FB0FC-C993-430D-8B64-E630CA337CF7}" dt="2023-01-17T09:57:14.669" v="786" actId="478"/>
          <ac:spMkLst>
            <pc:docMk/>
            <pc:sldMk cId="3416336050" sldId="262"/>
            <ac:spMk id="139" creationId="{098169A8-441A-6915-D926-C1D69A90A417}"/>
          </ac:spMkLst>
        </pc:spChg>
        <pc:spChg chg="del">
          <ac:chgData name="Андрей Мишкинис" userId="d93a8ed45f4165b9" providerId="LiveId" clId="{F17FB0FC-C993-430D-8B64-E630CA337CF7}" dt="2023-01-17T09:57:11.626" v="785" actId="478"/>
          <ac:spMkLst>
            <pc:docMk/>
            <pc:sldMk cId="3416336050" sldId="262"/>
            <ac:spMk id="141" creationId="{2A0D0716-EDBD-6081-B7AE-BC7159A578A6}"/>
          </ac:spMkLst>
        </pc:spChg>
        <pc:cxnChg chg="del mod">
          <ac:chgData name="Андрей Мишкинис" userId="d93a8ed45f4165b9" providerId="LiveId" clId="{F17FB0FC-C993-430D-8B64-E630CA337CF7}" dt="2023-01-17T09:57:18.387" v="787" actId="478"/>
          <ac:cxnSpMkLst>
            <pc:docMk/>
            <pc:sldMk cId="3416336050" sldId="262"/>
            <ac:cxnSpMk id="74" creationId="{D48F9DC5-3B46-19FB-B6B0-51E3ACE6EB55}"/>
          </ac:cxnSpMkLst>
        </pc:cxnChg>
        <pc:cxnChg chg="del mod">
          <ac:chgData name="Андрей Мишкинис" userId="d93a8ed45f4165b9" providerId="LiveId" clId="{F17FB0FC-C993-430D-8B64-E630CA337CF7}" dt="2023-01-17T09:57:18.387" v="787" actId="478"/>
          <ac:cxnSpMkLst>
            <pc:docMk/>
            <pc:sldMk cId="3416336050" sldId="262"/>
            <ac:cxnSpMk id="76" creationId="{8394441D-2096-EE67-760A-8F3E28EC3A56}"/>
          </ac:cxnSpMkLst>
        </pc:cxnChg>
        <pc:cxnChg chg="del mod">
          <ac:chgData name="Андрей Мишкинис" userId="d93a8ed45f4165b9" providerId="LiveId" clId="{F17FB0FC-C993-430D-8B64-E630CA337CF7}" dt="2023-01-17T09:57:18.387" v="787" actId="478"/>
          <ac:cxnSpMkLst>
            <pc:docMk/>
            <pc:sldMk cId="3416336050" sldId="262"/>
            <ac:cxnSpMk id="78" creationId="{1C31F589-242A-C0C2-4993-697148971B11}"/>
          </ac:cxnSpMkLst>
        </pc:cxnChg>
        <pc:cxnChg chg="del mod">
          <ac:chgData name="Андрей Мишкинис" userId="d93a8ed45f4165b9" providerId="LiveId" clId="{F17FB0FC-C993-430D-8B64-E630CA337CF7}" dt="2023-01-17T09:57:14.669" v="786" actId="478"/>
          <ac:cxnSpMkLst>
            <pc:docMk/>
            <pc:sldMk cId="3416336050" sldId="262"/>
            <ac:cxnSpMk id="89" creationId="{04A19CFA-F058-2F3E-6A1E-797122BBC978}"/>
          </ac:cxnSpMkLst>
        </pc:cxnChg>
        <pc:cxnChg chg="del mod">
          <ac:chgData name="Андрей Мишкинис" userId="d93a8ed45f4165b9" providerId="LiveId" clId="{F17FB0FC-C993-430D-8B64-E630CA337CF7}" dt="2023-01-17T09:57:14.669" v="786" actId="478"/>
          <ac:cxnSpMkLst>
            <pc:docMk/>
            <pc:sldMk cId="3416336050" sldId="262"/>
            <ac:cxnSpMk id="91" creationId="{3C56333B-6E5E-4445-CECC-C21BB77FCB5B}"/>
          </ac:cxnSpMkLst>
        </pc:cxnChg>
        <pc:cxnChg chg="del mod">
          <ac:chgData name="Андрей Мишкинис" userId="d93a8ed45f4165b9" providerId="LiveId" clId="{F17FB0FC-C993-430D-8B64-E630CA337CF7}" dt="2023-01-17T09:57:14.669" v="786" actId="478"/>
          <ac:cxnSpMkLst>
            <pc:docMk/>
            <pc:sldMk cId="3416336050" sldId="262"/>
            <ac:cxnSpMk id="93" creationId="{260E00EF-1705-4D82-A827-ED933B3037D4}"/>
          </ac:cxnSpMkLst>
        </pc:cxnChg>
        <pc:cxnChg chg="del mod">
          <ac:chgData name="Андрей Мишкинис" userId="d93a8ed45f4165b9" providerId="LiveId" clId="{F17FB0FC-C993-430D-8B64-E630CA337CF7}" dt="2023-01-17T09:57:11.626" v="785" actId="478"/>
          <ac:cxnSpMkLst>
            <pc:docMk/>
            <pc:sldMk cId="3416336050" sldId="262"/>
            <ac:cxnSpMk id="110" creationId="{06D2C229-C8FE-D9DE-BB79-2D4BAB98FE84}"/>
          </ac:cxnSpMkLst>
        </pc:cxnChg>
        <pc:cxnChg chg="del mod">
          <ac:chgData name="Андрей Мишкинис" userId="d93a8ed45f4165b9" providerId="LiveId" clId="{F17FB0FC-C993-430D-8B64-E630CA337CF7}" dt="2023-01-17T09:57:11.626" v="785" actId="478"/>
          <ac:cxnSpMkLst>
            <pc:docMk/>
            <pc:sldMk cId="3416336050" sldId="262"/>
            <ac:cxnSpMk id="112" creationId="{06164581-19EF-E1AE-F66E-6A7F372AC99D}"/>
          </ac:cxnSpMkLst>
        </pc:cxnChg>
        <pc:cxnChg chg="del mod">
          <ac:chgData name="Андрей Мишкинис" userId="d93a8ed45f4165b9" providerId="LiveId" clId="{F17FB0FC-C993-430D-8B64-E630CA337CF7}" dt="2023-01-17T09:57:11.626" v="785" actId="478"/>
          <ac:cxnSpMkLst>
            <pc:docMk/>
            <pc:sldMk cId="3416336050" sldId="262"/>
            <ac:cxnSpMk id="114" creationId="{13B54A10-2298-7776-C322-5B3F5F621797}"/>
          </ac:cxnSpMkLst>
        </pc:cxnChg>
        <pc:cxnChg chg="del mod">
          <ac:chgData name="Андрей Мишкинис" userId="d93a8ed45f4165b9" providerId="LiveId" clId="{F17FB0FC-C993-430D-8B64-E630CA337CF7}" dt="2023-01-17T09:57:14.669" v="786" actId="478"/>
          <ac:cxnSpMkLst>
            <pc:docMk/>
            <pc:sldMk cId="3416336050" sldId="262"/>
            <ac:cxnSpMk id="142" creationId="{979579F2-25FF-C1BF-AAFE-C53FAD8768F6}"/>
          </ac:cxnSpMkLst>
        </pc:cxnChg>
      </pc:sldChg>
      <pc:sldChg chg="addSp delSp modSp add mod">
        <pc:chgData name="Андрей Мишкинис" userId="d93a8ed45f4165b9" providerId="LiveId" clId="{F17FB0FC-C993-430D-8B64-E630CA337CF7}" dt="2023-01-17T09:59:21.956" v="856" actId="13926"/>
        <pc:sldMkLst>
          <pc:docMk/>
          <pc:sldMk cId="4019079921" sldId="263"/>
        </pc:sldMkLst>
        <pc:spChg chg="del">
          <ac:chgData name="Андрей Мишкинис" userId="d93a8ed45f4165b9" providerId="LiveId" clId="{F17FB0FC-C993-430D-8B64-E630CA337CF7}" dt="2023-01-17T09:57:39.633" v="790" actId="478"/>
          <ac:spMkLst>
            <pc:docMk/>
            <pc:sldMk cId="4019079921" sldId="263"/>
            <ac:spMk id="2" creationId="{0CF2A351-B891-80B5-358C-E62DF1C64B2E}"/>
          </ac:spMkLst>
        </pc:spChg>
        <pc:spChg chg="add mod">
          <ac:chgData name="Андрей Мишкинис" userId="d93a8ed45f4165b9" providerId="LiveId" clId="{F17FB0FC-C993-430D-8B64-E630CA337CF7}" dt="2023-01-17T09:58:58.314" v="854" actId="122"/>
          <ac:spMkLst>
            <pc:docMk/>
            <pc:sldMk cId="4019079921" sldId="263"/>
            <ac:spMk id="6" creationId="{8B55EE8A-2E5C-142F-94DD-6896A331B1A7}"/>
          </ac:spMkLst>
        </pc:spChg>
        <pc:spChg chg="mod">
          <ac:chgData name="Андрей Мишкинис" userId="d93a8ed45f4165b9" providerId="LiveId" clId="{F17FB0FC-C993-430D-8B64-E630CA337CF7}" dt="2023-01-17T09:59:21.956" v="856" actId="13926"/>
          <ac:spMkLst>
            <pc:docMk/>
            <pc:sldMk cId="4019079921" sldId="263"/>
            <ac:spMk id="7" creationId="{03187EB6-AB5F-C70F-D9C2-573EECB0578C}"/>
          </ac:spMkLst>
        </pc:spChg>
        <pc:spChg chg="del">
          <ac:chgData name="Андрей Мишкинис" userId="d93a8ed45f4165b9" providerId="LiveId" clId="{F17FB0FC-C993-430D-8B64-E630CA337CF7}" dt="2023-01-17T09:57:35.901" v="789" actId="478"/>
          <ac:spMkLst>
            <pc:docMk/>
            <pc:sldMk cId="4019079921" sldId="263"/>
            <ac:spMk id="8" creationId="{FCA0E697-B737-DC95-F187-D88255DCC76D}"/>
          </ac:spMkLst>
        </pc:spChg>
        <pc:spChg chg="del">
          <ac:chgData name="Андрей Мишкинис" userId="d93a8ed45f4165b9" providerId="LiveId" clId="{F17FB0FC-C993-430D-8B64-E630CA337CF7}" dt="2023-01-17T09:57:39.633" v="790" actId="478"/>
          <ac:spMkLst>
            <pc:docMk/>
            <pc:sldMk cId="4019079921" sldId="263"/>
            <ac:spMk id="14" creationId="{F5DA0375-EE7B-B912-35B7-563E6D31EEF2}"/>
          </ac:spMkLst>
        </pc:spChg>
        <pc:spChg chg="del">
          <ac:chgData name="Андрей Мишкинис" userId="d93a8ed45f4165b9" providerId="LiveId" clId="{F17FB0FC-C993-430D-8B64-E630CA337CF7}" dt="2023-01-17T09:57:32.425" v="788" actId="478"/>
          <ac:spMkLst>
            <pc:docMk/>
            <pc:sldMk cId="4019079921" sldId="263"/>
            <ac:spMk id="16" creationId="{4455AA42-E4F9-B1D0-0558-1B79DE95AC18}"/>
          </ac:spMkLst>
        </pc:spChg>
        <pc:spChg chg="del">
          <ac:chgData name="Андрей Мишкинис" userId="d93a8ed45f4165b9" providerId="LiveId" clId="{F17FB0FC-C993-430D-8B64-E630CA337CF7}" dt="2023-01-17T09:57:32.425" v="788" actId="478"/>
          <ac:spMkLst>
            <pc:docMk/>
            <pc:sldMk cId="4019079921" sldId="263"/>
            <ac:spMk id="17" creationId="{6F6E2285-67D2-0C5D-893A-9B96BF19E0AC}"/>
          </ac:spMkLst>
        </pc:spChg>
        <pc:spChg chg="add del">
          <ac:chgData name="Андрей Мишкинис" userId="d93a8ed45f4165b9" providerId="LiveId" clId="{F17FB0FC-C993-430D-8B64-E630CA337CF7}" dt="2023-01-17T09:57:51.721" v="793" actId="478"/>
          <ac:spMkLst>
            <pc:docMk/>
            <pc:sldMk cId="4019079921" sldId="263"/>
            <ac:spMk id="139" creationId="{098169A8-441A-6915-D926-C1D69A90A417}"/>
          </ac:spMkLst>
        </pc:spChg>
        <pc:spChg chg="del">
          <ac:chgData name="Андрей Мишкинис" userId="d93a8ed45f4165b9" providerId="LiveId" clId="{F17FB0FC-C993-430D-8B64-E630CA337CF7}" dt="2023-01-17T09:57:32.425" v="788" actId="478"/>
          <ac:spMkLst>
            <pc:docMk/>
            <pc:sldMk cId="4019079921" sldId="263"/>
            <ac:spMk id="141" creationId="{2A0D0716-EDBD-6081-B7AE-BC7159A578A6}"/>
          </ac:spMkLst>
        </pc:spChg>
        <pc:cxnChg chg="add del mod">
          <ac:chgData name="Андрей Мишкинис" userId="d93a8ed45f4165b9" providerId="LiveId" clId="{F17FB0FC-C993-430D-8B64-E630CA337CF7}" dt="2023-01-17T09:57:49.214" v="792" actId="478"/>
          <ac:cxnSpMkLst>
            <pc:docMk/>
            <pc:sldMk cId="4019079921" sldId="263"/>
            <ac:cxnSpMk id="74" creationId="{D48F9DC5-3B46-19FB-B6B0-51E3ACE6EB55}"/>
          </ac:cxnSpMkLst>
        </pc:cxnChg>
        <pc:cxnChg chg="add del mod">
          <ac:chgData name="Андрей Мишкинис" userId="d93a8ed45f4165b9" providerId="LiveId" clId="{F17FB0FC-C993-430D-8B64-E630CA337CF7}" dt="2023-01-17T09:57:51.721" v="793" actId="478"/>
          <ac:cxnSpMkLst>
            <pc:docMk/>
            <pc:sldMk cId="4019079921" sldId="263"/>
            <ac:cxnSpMk id="76" creationId="{8394441D-2096-EE67-760A-8F3E28EC3A56}"/>
          </ac:cxnSpMkLst>
        </pc:cxnChg>
        <pc:cxnChg chg="add del mod">
          <ac:chgData name="Андрей Мишкинис" userId="d93a8ed45f4165b9" providerId="LiveId" clId="{F17FB0FC-C993-430D-8B64-E630CA337CF7}" dt="2023-01-17T09:57:51.721" v="793" actId="478"/>
          <ac:cxnSpMkLst>
            <pc:docMk/>
            <pc:sldMk cId="4019079921" sldId="263"/>
            <ac:cxnSpMk id="78" creationId="{1C31F589-242A-C0C2-4993-697148971B11}"/>
          </ac:cxnSpMkLst>
        </pc:cxnChg>
        <pc:cxnChg chg="add del mod">
          <ac:chgData name="Андрей Мишкинис" userId="d93a8ed45f4165b9" providerId="LiveId" clId="{F17FB0FC-C993-430D-8B64-E630CA337CF7}" dt="2023-01-17T09:57:51.721" v="793" actId="478"/>
          <ac:cxnSpMkLst>
            <pc:docMk/>
            <pc:sldMk cId="4019079921" sldId="263"/>
            <ac:cxnSpMk id="89" creationId="{04A19CFA-F058-2F3E-6A1E-797122BBC978}"/>
          </ac:cxnSpMkLst>
        </pc:cxnChg>
        <pc:cxnChg chg="add del mod">
          <ac:chgData name="Андрей Мишкинис" userId="d93a8ed45f4165b9" providerId="LiveId" clId="{F17FB0FC-C993-430D-8B64-E630CA337CF7}" dt="2023-01-17T09:57:51.721" v="793" actId="478"/>
          <ac:cxnSpMkLst>
            <pc:docMk/>
            <pc:sldMk cId="4019079921" sldId="263"/>
            <ac:cxnSpMk id="91" creationId="{3C56333B-6E5E-4445-CECC-C21BB77FCB5B}"/>
          </ac:cxnSpMkLst>
        </pc:cxnChg>
        <pc:cxnChg chg="add del mod">
          <ac:chgData name="Андрей Мишкинис" userId="d93a8ed45f4165b9" providerId="LiveId" clId="{F17FB0FC-C993-430D-8B64-E630CA337CF7}" dt="2023-01-17T09:57:51.721" v="793" actId="478"/>
          <ac:cxnSpMkLst>
            <pc:docMk/>
            <pc:sldMk cId="4019079921" sldId="263"/>
            <ac:cxnSpMk id="93" creationId="{260E00EF-1705-4D82-A827-ED933B3037D4}"/>
          </ac:cxnSpMkLst>
        </pc:cxnChg>
        <pc:cxnChg chg="del mod">
          <ac:chgData name="Андрей Мишкинис" userId="d93a8ed45f4165b9" providerId="LiveId" clId="{F17FB0FC-C993-430D-8B64-E630CA337CF7}" dt="2023-01-17T09:57:39.633" v="790" actId="478"/>
          <ac:cxnSpMkLst>
            <pc:docMk/>
            <pc:sldMk cId="4019079921" sldId="263"/>
            <ac:cxnSpMk id="110" creationId="{06D2C229-C8FE-D9DE-BB79-2D4BAB98FE84}"/>
          </ac:cxnSpMkLst>
        </pc:cxnChg>
        <pc:cxnChg chg="del mod">
          <ac:chgData name="Андрей Мишкинис" userId="d93a8ed45f4165b9" providerId="LiveId" clId="{F17FB0FC-C993-430D-8B64-E630CA337CF7}" dt="2023-01-17T09:57:39.633" v="790" actId="478"/>
          <ac:cxnSpMkLst>
            <pc:docMk/>
            <pc:sldMk cId="4019079921" sldId="263"/>
            <ac:cxnSpMk id="112" creationId="{06164581-19EF-E1AE-F66E-6A7F372AC99D}"/>
          </ac:cxnSpMkLst>
        </pc:cxnChg>
        <pc:cxnChg chg="del mod">
          <ac:chgData name="Андрей Мишкинис" userId="d93a8ed45f4165b9" providerId="LiveId" clId="{F17FB0FC-C993-430D-8B64-E630CA337CF7}" dt="2023-01-17T09:57:39.633" v="790" actId="478"/>
          <ac:cxnSpMkLst>
            <pc:docMk/>
            <pc:sldMk cId="4019079921" sldId="263"/>
            <ac:cxnSpMk id="114" creationId="{13B54A10-2298-7776-C322-5B3F5F621797}"/>
          </ac:cxnSpMkLst>
        </pc:cxnChg>
        <pc:cxnChg chg="add del mod">
          <ac:chgData name="Андрей Мишкинис" userId="d93a8ed45f4165b9" providerId="LiveId" clId="{F17FB0FC-C993-430D-8B64-E630CA337CF7}" dt="2023-01-17T09:57:51.721" v="793" actId="478"/>
          <ac:cxnSpMkLst>
            <pc:docMk/>
            <pc:sldMk cId="4019079921" sldId="263"/>
            <ac:cxnSpMk id="142" creationId="{979579F2-25FF-C1BF-AAFE-C53FAD8768F6}"/>
          </ac:cxnSpMkLst>
        </pc:cxnChg>
      </pc:sldChg>
      <pc:sldChg chg="addSp delSp modSp add mod">
        <pc:chgData name="Андрей Мишкинис" userId="d93a8ed45f4165b9" providerId="LiveId" clId="{F17FB0FC-C993-430D-8B64-E630CA337CF7}" dt="2023-01-17T10:01:22.913" v="863"/>
        <pc:sldMkLst>
          <pc:docMk/>
          <pc:sldMk cId="1890349275" sldId="264"/>
        </pc:sldMkLst>
        <pc:spChg chg="add mod">
          <ac:chgData name="Андрей Мишкинис" userId="d93a8ed45f4165b9" providerId="LiveId" clId="{F17FB0FC-C993-430D-8B64-E630CA337CF7}" dt="2023-01-17T10:01:22.913" v="863"/>
          <ac:spMkLst>
            <pc:docMk/>
            <pc:sldMk cId="1890349275" sldId="264"/>
            <ac:spMk id="6" creationId="{9AEE2E4B-49F3-2C57-272A-C9B5358F077F}"/>
          </ac:spMkLst>
        </pc:spChg>
        <pc:spChg chg="mod">
          <ac:chgData name="Андрей Мишкинис" userId="d93a8ed45f4165b9" providerId="LiveId" clId="{F17FB0FC-C993-430D-8B64-E630CA337CF7}" dt="2023-01-17T09:59:41.240" v="857" actId="13926"/>
          <ac:spMkLst>
            <pc:docMk/>
            <pc:sldMk cId="1890349275" sldId="264"/>
            <ac:spMk id="7" creationId="{03187EB6-AB5F-C70F-D9C2-573EECB0578C}"/>
          </ac:spMkLst>
        </pc:spChg>
        <pc:spChg chg="del">
          <ac:chgData name="Андрей Мишкинис" userId="d93a8ed45f4165b9" providerId="LiveId" clId="{F17FB0FC-C993-430D-8B64-E630CA337CF7}" dt="2023-01-17T09:59:56.112" v="859" actId="478"/>
          <ac:spMkLst>
            <pc:docMk/>
            <pc:sldMk cId="1890349275" sldId="264"/>
            <ac:spMk id="8" creationId="{FCA0E697-B737-DC95-F187-D88255DCC76D}"/>
          </ac:spMkLst>
        </pc:spChg>
        <pc:spChg chg="del">
          <ac:chgData name="Андрей Мишкинис" userId="d93a8ed45f4165b9" providerId="LiveId" clId="{F17FB0FC-C993-430D-8B64-E630CA337CF7}" dt="2023-01-17T09:59:56.112" v="859" actId="478"/>
          <ac:spMkLst>
            <pc:docMk/>
            <pc:sldMk cId="1890349275" sldId="264"/>
            <ac:spMk id="139" creationId="{098169A8-441A-6915-D926-C1D69A90A417}"/>
          </ac:spMkLst>
        </pc:spChg>
        <pc:spChg chg="del">
          <ac:chgData name="Андрей Мишкинис" userId="d93a8ed45f4165b9" providerId="LiveId" clId="{F17FB0FC-C993-430D-8B64-E630CA337CF7}" dt="2023-01-17T09:59:52.996" v="858" actId="478"/>
          <ac:spMkLst>
            <pc:docMk/>
            <pc:sldMk cId="1890349275" sldId="264"/>
            <ac:spMk id="141" creationId="{2A0D0716-EDBD-6081-B7AE-BC7159A578A6}"/>
          </ac:spMkLst>
        </pc:spChg>
        <pc:cxnChg chg="del mod">
          <ac:chgData name="Андрей Мишкинис" userId="d93a8ed45f4165b9" providerId="LiveId" clId="{F17FB0FC-C993-430D-8B64-E630CA337CF7}" dt="2023-01-17T10:00:00.042" v="862" actId="478"/>
          <ac:cxnSpMkLst>
            <pc:docMk/>
            <pc:sldMk cId="1890349275" sldId="264"/>
            <ac:cxnSpMk id="89" creationId="{04A19CFA-F058-2F3E-6A1E-797122BBC978}"/>
          </ac:cxnSpMkLst>
        </pc:cxnChg>
        <pc:cxnChg chg="del mod">
          <ac:chgData name="Андрей Мишкинис" userId="d93a8ed45f4165b9" providerId="LiveId" clId="{F17FB0FC-C993-430D-8B64-E630CA337CF7}" dt="2023-01-17T09:59:59.100" v="861" actId="478"/>
          <ac:cxnSpMkLst>
            <pc:docMk/>
            <pc:sldMk cId="1890349275" sldId="264"/>
            <ac:cxnSpMk id="91" creationId="{3C56333B-6E5E-4445-CECC-C21BB77FCB5B}"/>
          </ac:cxnSpMkLst>
        </pc:cxnChg>
        <pc:cxnChg chg="del mod">
          <ac:chgData name="Андрей Мишкинис" userId="d93a8ed45f4165b9" providerId="LiveId" clId="{F17FB0FC-C993-430D-8B64-E630CA337CF7}" dt="2023-01-17T09:59:58.200" v="860" actId="478"/>
          <ac:cxnSpMkLst>
            <pc:docMk/>
            <pc:sldMk cId="1890349275" sldId="264"/>
            <ac:cxnSpMk id="93" creationId="{260E00EF-1705-4D82-A827-ED933B3037D4}"/>
          </ac:cxnSpMkLst>
        </pc:cxnChg>
        <pc:cxnChg chg="del mod">
          <ac:chgData name="Андрей Мишкинис" userId="d93a8ed45f4165b9" providerId="LiveId" clId="{F17FB0FC-C993-430D-8B64-E630CA337CF7}" dt="2023-01-17T09:59:56.112" v="859" actId="478"/>
          <ac:cxnSpMkLst>
            <pc:docMk/>
            <pc:sldMk cId="1890349275" sldId="264"/>
            <ac:cxnSpMk id="142" creationId="{979579F2-25FF-C1BF-AAFE-C53FAD8768F6}"/>
          </ac:cxnSpMkLst>
        </pc:cxnChg>
      </pc:sldChg>
      <pc:sldChg chg="addSp modSp add mod">
        <pc:chgData name="Андрей Мишкинис" userId="d93a8ed45f4165b9" providerId="LiveId" clId="{F17FB0FC-C993-430D-8B64-E630CA337CF7}" dt="2023-01-17T13:44:18.983" v="1448" actId="692"/>
        <pc:sldMkLst>
          <pc:docMk/>
          <pc:sldMk cId="1807140524" sldId="265"/>
        </pc:sldMkLst>
        <pc:spChg chg="add mod">
          <ac:chgData name="Андрей Мишкинис" userId="d93a8ed45f4165b9" providerId="LiveId" clId="{F17FB0FC-C993-430D-8B64-E630CA337CF7}" dt="2023-01-17T10:01:27.113" v="864"/>
          <ac:spMkLst>
            <pc:docMk/>
            <pc:sldMk cId="1807140524" sldId="265"/>
            <ac:spMk id="6" creationId="{5D9E3BDB-F5C8-322C-E56E-5831CF4D1782}"/>
          </ac:spMkLst>
        </pc:spChg>
        <pc:spChg chg="mod">
          <ac:chgData name="Андрей Мишкинис" userId="d93a8ed45f4165b9" providerId="LiveId" clId="{F17FB0FC-C993-430D-8B64-E630CA337CF7}" dt="2023-01-17T13:44:18.983" v="1448" actId="692"/>
          <ac:spMkLst>
            <pc:docMk/>
            <pc:sldMk cId="1807140524" sldId="265"/>
            <ac:spMk id="8" creationId="{FCA0E697-B737-DC95-F187-D88255DCC76D}"/>
          </ac:spMkLst>
        </pc:spChg>
      </pc:sldChg>
      <pc:sldChg chg="addSp delSp modSp add mod">
        <pc:chgData name="Андрей Мишкинис" userId="d93a8ed45f4165b9" providerId="LiveId" clId="{F17FB0FC-C993-430D-8B64-E630CA337CF7}" dt="2023-01-24T14:42:31.325" v="2662" actId="14100"/>
        <pc:sldMkLst>
          <pc:docMk/>
          <pc:sldMk cId="2648761117" sldId="266"/>
        </pc:sldMkLst>
        <pc:spChg chg="add del mod">
          <ac:chgData name="Андрей Мишкинис" userId="d93a8ed45f4165b9" providerId="LiveId" clId="{F17FB0FC-C993-430D-8B64-E630CA337CF7}" dt="2023-01-17T10:11:08.259" v="993" actId="478"/>
          <ac:spMkLst>
            <pc:docMk/>
            <pc:sldMk cId="2648761117" sldId="266"/>
            <ac:spMk id="2" creationId="{0378ADF5-AD3F-8DAF-EEAB-ADC9B17C5E92}"/>
          </ac:spMkLst>
        </pc:spChg>
        <pc:spChg chg="add mod">
          <ac:chgData name="Андрей Мишкинис" userId="d93a8ed45f4165b9" providerId="LiveId" clId="{F17FB0FC-C993-430D-8B64-E630CA337CF7}" dt="2023-01-24T14:42:28.118" v="2661" actId="14100"/>
          <ac:spMkLst>
            <pc:docMk/>
            <pc:sldMk cId="2648761117" sldId="266"/>
            <ac:spMk id="2" creationId="{E8777113-37DC-6550-2FAF-0A43FED8FE69}"/>
          </ac:spMkLst>
        </pc:spChg>
        <pc:spChg chg="add mod">
          <ac:chgData name="Андрей Мишкинис" userId="d93a8ed45f4165b9" providerId="LiveId" clId="{F17FB0FC-C993-430D-8B64-E630CA337CF7}" dt="2023-01-17T10:11:24.276" v="1020" actId="1076"/>
          <ac:spMkLst>
            <pc:docMk/>
            <pc:sldMk cId="2648761117" sldId="266"/>
            <ac:spMk id="3" creationId="{D7D26AD4-0B72-17F3-565A-2519EE377D41}"/>
          </ac:spMkLst>
        </pc:spChg>
        <pc:spChg chg="add mod">
          <ac:chgData name="Андрей Мишкинис" userId="d93a8ed45f4165b9" providerId="LiveId" clId="{F17FB0FC-C993-430D-8B64-E630CA337CF7}" dt="2023-01-24T14:42:28.118" v="2661" actId="14100"/>
          <ac:spMkLst>
            <pc:docMk/>
            <pc:sldMk cId="2648761117" sldId="266"/>
            <ac:spMk id="4" creationId="{523361E7-32C4-A372-0AAE-EE449F83AC25}"/>
          </ac:spMkLst>
        </pc:spChg>
        <pc:spChg chg="add mod">
          <ac:chgData name="Андрей Мишкинис" userId="d93a8ed45f4165b9" providerId="LiveId" clId="{F17FB0FC-C993-430D-8B64-E630CA337CF7}" dt="2023-01-24T14:42:28.118" v="2661" actId="14100"/>
          <ac:spMkLst>
            <pc:docMk/>
            <pc:sldMk cId="2648761117" sldId="266"/>
            <ac:spMk id="9" creationId="{90B8F9ED-2265-EC4A-3A83-7931675A22C7}"/>
          </ac:spMkLst>
        </pc:spChg>
        <pc:spChg chg="add mod">
          <ac:chgData name="Андрей Мишкинис" userId="d93a8ed45f4165b9" providerId="LiveId" clId="{F17FB0FC-C993-430D-8B64-E630CA337CF7}" dt="2023-01-24T14:42:28.118" v="2661" actId="14100"/>
          <ac:spMkLst>
            <pc:docMk/>
            <pc:sldMk cId="2648761117" sldId="266"/>
            <ac:spMk id="13" creationId="{0CF1AC73-DC98-9CD9-F05E-B4F0280F7134}"/>
          </ac:spMkLst>
        </pc:spChg>
        <pc:spChg chg="del">
          <ac:chgData name="Андрей Мишкинис" userId="d93a8ed45f4165b9" providerId="LiveId" clId="{F17FB0FC-C993-430D-8B64-E630CA337CF7}" dt="2023-01-24T14:42:23.361" v="2658" actId="478"/>
          <ac:spMkLst>
            <pc:docMk/>
            <pc:sldMk cId="2648761117" sldId="266"/>
            <ac:spMk id="149" creationId="{71BDBBAB-068D-15A7-2CBE-381B4C9F98E4}"/>
          </ac:spMkLst>
        </pc:spChg>
        <pc:spChg chg="del">
          <ac:chgData name="Андрей Мишкинис" userId="d93a8ed45f4165b9" providerId="LiveId" clId="{F17FB0FC-C993-430D-8B64-E630CA337CF7}" dt="2023-01-24T14:42:23.361" v="2658" actId="478"/>
          <ac:spMkLst>
            <pc:docMk/>
            <pc:sldMk cId="2648761117" sldId="266"/>
            <ac:spMk id="156" creationId="{DBB6725A-8D14-12BE-B611-C67E2E9FCC1F}"/>
          </ac:spMkLst>
        </pc:spChg>
        <pc:cxnChg chg="add mod">
          <ac:chgData name="Андрей Мишкинис" userId="d93a8ed45f4165b9" providerId="LiveId" clId="{F17FB0FC-C993-430D-8B64-E630CA337CF7}" dt="2023-01-24T14:42:28.118" v="2661" actId="14100"/>
          <ac:cxnSpMkLst>
            <pc:docMk/>
            <pc:sldMk cId="2648761117" sldId="266"/>
            <ac:cxnSpMk id="5" creationId="{F7298473-D486-A980-540C-7282B08574C8}"/>
          </ac:cxnSpMkLst>
        </pc:cxnChg>
        <pc:cxnChg chg="add mod">
          <ac:chgData name="Андрей Мишкинис" userId="d93a8ed45f4165b9" providerId="LiveId" clId="{F17FB0FC-C993-430D-8B64-E630CA337CF7}" dt="2023-01-24T14:42:28.118" v="2661" actId="14100"/>
          <ac:cxnSpMkLst>
            <pc:docMk/>
            <pc:sldMk cId="2648761117" sldId="266"/>
            <ac:cxnSpMk id="11" creationId="{F6BFFDDE-B080-9F5B-943E-D81E71FB2EE9}"/>
          </ac:cxnSpMkLst>
        </pc:cxnChg>
        <pc:cxnChg chg="mod">
          <ac:chgData name="Андрей Мишкинис" userId="d93a8ed45f4165b9" providerId="LiveId" clId="{F17FB0FC-C993-430D-8B64-E630CA337CF7}" dt="2023-01-17T15:07:29.715" v="2044" actId="692"/>
          <ac:cxnSpMkLst>
            <pc:docMk/>
            <pc:sldMk cId="2648761117" sldId="266"/>
            <ac:cxnSpMk id="98" creationId="{97D2AD9E-08B9-2964-B2DB-ADC3D9238553}"/>
          </ac:cxnSpMkLst>
        </pc:cxnChg>
        <pc:cxnChg chg="mod">
          <ac:chgData name="Андрей Мишкинис" userId="d93a8ed45f4165b9" providerId="LiveId" clId="{F17FB0FC-C993-430D-8B64-E630CA337CF7}" dt="2023-01-24T14:42:31.325" v="2662" actId="14100"/>
          <ac:cxnSpMkLst>
            <pc:docMk/>
            <pc:sldMk cId="2648761117" sldId="266"/>
            <ac:cxnSpMk id="146" creationId="{53D4CB06-50FF-026B-CF82-BBB9C2D6790F}"/>
          </ac:cxnSpMkLst>
        </pc:cxnChg>
        <pc:cxnChg chg="del mod">
          <ac:chgData name="Андрей Мишкинис" userId="d93a8ed45f4165b9" providerId="LiveId" clId="{F17FB0FC-C993-430D-8B64-E630CA337CF7}" dt="2023-01-24T14:42:23.361" v="2658" actId="478"/>
          <ac:cxnSpMkLst>
            <pc:docMk/>
            <pc:sldMk cId="2648761117" sldId="266"/>
            <ac:cxnSpMk id="155" creationId="{2BF9A86C-FFB8-AF3D-AB1E-2221737E1FB3}"/>
          </ac:cxnSpMkLst>
        </pc:cxnChg>
      </pc:sldChg>
      <pc:sldChg chg="add del">
        <pc:chgData name="Андрей Мишкинис" userId="d93a8ed45f4165b9" providerId="LiveId" clId="{F17FB0FC-C993-430D-8B64-E630CA337CF7}" dt="2023-01-17T10:09:56.292" v="988"/>
        <pc:sldMkLst>
          <pc:docMk/>
          <pc:sldMk cId="4168851900" sldId="266"/>
        </pc:sldMkLst>
      </pc:sldChg>
      <pc:sldChg chg="addSp delSp modSp new mod modClrScheme chgLayout">
        <pc:chgData name="Андрей Мишкинис" userId="d93a8ed45f4165b9" providerId="LiveId" clId="{F17FB0FC-C993-430D-8B64-E630CA337CF7}" dt="2023-01-17T13:14:01.449" v="1359"/>
        <pc:sldMkLst>
          <pc:docMk/>
          <pc:sldMk cId="3685333511" sldId="267"/>
        </pc:sldMkLst>
        <pc:spChg chg="del">
          <ac:chgData name="Андрей Мишкинис" userId="d93a8ed45f4165b9" providerId="LiveId" clId="{F17FB0FC-C993-430D-8B64-E630CA337CF7}" dt="2023-01-17T10:12:15.133" v="1024" actId="478"/>
          <ac:spMkLst>
            <pc:docMk/>
            <pc:sldMk cId="3685333511" sldId="267"/>
            <ac:spMk id="2" creationId="{538C012B-749B-9311-0406-37314F401E88}"/>
          </ac:spMkLst>
        </pc:spChg>
        <pc:spChg chg="del">
          <ac:chgData name="Андрей Мишкинис" userId="d93a8ed45f4165b9" providerId="LiveId" clId="{F17FB0FC-C993-430D-8B64-E630CA337CF7}" dt="2023-01-17T10:12:15.133" v="1024" actId="478"/>
          <ac:spMkLst>
            <pc:docMk/>
            <pc:sldMk cId="3685333511" sldId="267"/>
            <ac:spMk id="3" creationId="{E037EEAC-593E-C73A-9D9D-0089B9A86AAE}"/>
          </ac:spMkLst>
        </pc:spChg>
        <pc:spChg chg="add mod">
          <ac:chgData name="Андрей Мишкинис" userId="d93a8ed45f4165b9" providerId="LiveId" clId="{F17FB0FC-C993-430D-8B64-E630CA337CF7}" dt="2023-01-17T11:45:24.946" v="1125" actId="108"/>
          <ac:spMkLst>
            <pc:docMk/>
            <pc:sldMk cId="3685333511" sldId="267"/>
            <ac:spMk id="4" creationId="{A49CCA56-619D-EB54-871C-0097108E9DE9}"/>
          </ac:spMkLst>
        </pc:spChg>
        <pc:spChg chg="add del mod">
          <ac:chgData name="Андрей Мишкинис" userId="d93a8ed45f4165b9" providerId="LiveId" clId="{F17FB0FC-C993-430D-8B64-E630CA337CF7}" dt="2023-01-17T11:43:43.296" v="1060"/>
          <ac:spMkLst>
            <pc:docMk/>
            <pc:sldMk cId="3685333511" sldId="267"/>
            <ac:spMk id="8" creationId="{88596971-FF98-719A-B877-5729B1CAE373}"/>
          </ac:spMkLst>
        </pc:spChg>
        <pc:spChg chg="add del mod">
          <ac:chgData name="Андрей Мишкинис" userId="d93a8ed45f4165b9" providerId="LiveId" clId="{F17FB0FC-C993-430D-8B64-E630CA337CF7}" dt="2023-01-17T11:43:50.005" v="1063"/>
          <ac:spMkLst>
            <pc:docMk/>
            <pc:sldMk cId="3685333511" sldId="267"/>
            <ac:spMk id="9" creationId="{5C53B2DB-3916-DFD5-DAB6-98CD1FACAC9F}"/>
          </ac:spMkLst>
        </pc:spChg>
        <pc:spChg chg="add del mod ord">
          <ac:chgData name="Андрей Мишкинис" userId="d93a8ed45f4165b9" providerId="LiveId" clId="{F17FB0FC-C993-430D-8B64-E630CA337CF7}" dt="2023-01-17T13:11:51.722" v="1353" actId="20577"/>
          <ac:spMkLst>
            <pc:docMk/>
            <pc:sldMk cId="3685333511" sldId="267"/>
            <ac:spMk id="10" creationId="{7F894C34-6DEC-1BC9-1EBE-DBC25F6861F8}"/>
          </ac:spMkLst>
        </pc:spChg>
        <pc:spChg chg="add mod ord">
          <ac:chgData name="Андрей Мишкинис" userId="d93a8ed45f4165b9" providerId="LiveId" clId="{F17FB0FC-C993-430D-8B64-E630CA337CF7}" dt="2023-01-17T11:51:06.588" v="1155" actId="14100"/>
          <ac:spMkLst>
            <pc:docMk/>
            <pc:sldMk cId="3685333511" sldId="267"/>
            <ac:spMk id="11" creationId="{81A73755-94BD-F39F-3740-0F49724DAA32}"/>
          </ac:spMkLst>
        </pc:spChg>
        <pc:spChg chg="add mod ord">
          <ac:chgData name="Андрей Мишкинис" userId="d93a8ed45f4165b9" providerId="LiveId" clId="{F17FB0FC-C993-430D-8B64-E630CA337CF7}" dt="2023-01-17T12:46:28.902" v="1251" actId="20577"/>
          <ac:spMkLst>
            <pc:docMk/>
            <pc:sldMk cId="3685333511" sldId="267"/>
            <ac:spMk id="12" creationId="{4BD566E9-57CC-CBA4-A57D-961D9B52591D}"/>
          </ac:spMkLst>
        </pc:spChg>
        <pc:spChg chg="add mod ord">
          <ac:chgData name="Андрей Мишкинис" userId="d93a8ed45f4165b9" providerId="LiveId" clId="{F17FB0FC-C993-430D-8B64-E630CA337CF7}" dt="2023-01-17T11:51:13.818" v="1156" actId="14100"/>
          <ac:spMkLst>
            <pc:docMk/>
            <pc:sldMk cId="3685333511" sldId="267"/>
            <ac:spMk id="13" creationId="{A6B31392-B45D-26BF-1B75-C5C3432ADED4}"/>
          </ac:spMkLst>
        </pc:spChg>
        <pc:spChg chg="add mod ord">
          <ac:chgData name="Андрей Мишкинис" userId="d93a8ed45f4165b9" providerId="LiveId" clId="{F17FB0FC-C993-430D-8B64-E630CA337CF7}" dt="2023-01-17T12:45:44.641" v="1247" actId="20577"/>
          <ac:spMkLst>
            <pc:docMk/>
            <pc:sldMk cId="3685333511" sldId="267"/>
            <ac:spMk id="14" creationId="{0B028163-7FBB-0B8F-128B-A787DEB8F6B2}"/>
          </ac:spMkLst>
        </pc:spChg>
        <pc:spChg chg="add mod">
          <ac:chgData name="Андрей Мишкинис" userId="d93a8ed45f4165b9" providerId="LiveId" clId="{F17FB0FC-C993-430D-8B64-E630CA337CF7}" dt="2023-01-17T13:14:01.449" v="1359"/>
          <ac:spMkLst>
            <pc:docMk/>
            <pc:sldMk cId="3685333511" sldId="267"/>
            <ac:spMk id="15" creationId="{376A6A86-E889-B1CA-BFE8-C88A810E4A97}"/>
          </ac:spMkLst>
        </pc:spChg>
        <pc:cxnChg chg="add del mod">
          <ac:chgData name="Андрей Мишкинис" userId="d93a8ed45f4165b9" providerId="LiveId" clId="{F17FB0FC-C993-430D-8B64-E630CA337CF7}" dt="2023-01-17T11:43:32.889" v="1057" actId="478"/>
          <ac:cxnSpMkLst>
            <pc:docMk/>
            <pc:sldMk cId="3685333511" sldId="267"/>
            <ac:cxnSpMk id="6" creationId="{A2D05CDF-F3AF-82CF-233E-DB6EA6626AF0}"/>
          </ac:cxnSpMkLst>
        </pc:cxnChg>
      </pc:sldChg>
      <pc:sldChg chg="delSp modSp add mod">
        <pc:chgData name="Андрей Мишкинис" userId="d93a8ed45f4165b9" providerId="LiveId" clId="{F17FB0FC-C993-430D-8B64-E630CA337CF7}" dt="2023-01-17T12:56:22.754" v="1266" actId="478"/>
        <pc:sldMkLst>
          <pc:docMk/>
          <pc:sldMk cId="3706132742" sldId="268"/>
        </pc:sldMkLst>
        <pc:spChg chg="del">
          <ac:chgData name="Андрей Мишкинис" userId="d93a8ed45f4165b9" providerId="LiveId" clId="{F17FB0FC-C993-430D-8B64-E630CA337CF7}" dt="2023-01-17T12:56:18.551" v="1263" actId="478"/>
          <ac:spMkLst>
            <pc:docMk/>
            <pc:sldMk cId="3706132742" sldId="268"/>
            <ac:spMk id="96" creationId="{1EA6CB4F-81EF-BAD0-569B-75A0F54DB725}"/>
          </ac:spMkLst>
        </pc:spChg>
        <pc:spChg chg="del">
          <ac:chgData name="Андрей Мишкинис" userId="d93a8ed45f4165b9" providerId="LiveId" clId="{F17FB0FC-C993-430D-8B64-E630CA337CF7}" dt="2023-01-17T12:56:22.754" v="1266" actId="478"/>
          <ac:spMkLst>
            <pc:docMk/>
            <pc:sldMk cId="3706132742" sldId="268"/>
            <ac:spMk id="105" creationId="{EE107466-CD57-D7A8-2000-45AF53A59D6B}"/>
          </ac:spMkLst>
        </pc:spChg>
        <pc:spChg chg="del">
          <ac:chgData name="Андрей Мишкинис" userId="d93a8ed45f4165b9" providerId="LiveId" clId="{F17FB0FC-C993-430D-8B64-E630CA337CF7}" dt="2023-01-17T12:56:18.551" v="1263" actId="478"/>
          <ac:spMkLst>
            <pc:docMk/>
            <pc:sldMk cId="3706132742" sldId="268"/>
            <ac:spMk id="107" creationId="{2B31B4EB-D696-48D5-B154-19DFC235BF65}"/>
          </ac:spMkLst>
        </pc:spChg>
        <pc:spChg chg="del">
          <ac:chgData name="Андрей Мишкинис" userId="d93a8ed45f4165b9" providerId="LiveId" clId="{F17FB0FC-C993-430D-8B64-E630CA337CF7}" dt="2023-01-17T12:56:18.551" v="1263" actId="478"/>
          <ac:spMkLst>
            <pc:docMk/>
            <pc:sldMk cId="3706132742" sldId="268"/>
            <ac:spMk id="111" creationId="{DD29CF48-9D5D-8A7F-C75A-B8E835033BD2}"/>
          </ac:spMkLst>
        </pc:spChg>
        <pc:spChg chg="del">
          <ac:chgData name="Андрей Мишкинис" userId="d93a8ed45f4165b9" providerId="LiveId" clId="{F17FB0FC-C993-430D-8B64-E630CA337CF7}" dt="2023-01-17T12:56:18.551" v="1263" actId="478"/>
          <ac:spMkLst>
            <pc:docMk/>
            <pc:sldMk cId="3706132742" sldId="268"/>
            <ac:spMk id="114" creationId="{5B588000-4804-038E-84F3-C78EE612EBCD}"/>
          </ac:spMkLst>
        </pc:spChg>
        <pc:spChg chg="del">
          <ac:chgData name="Андрей Мишкинис" userId="d93a8ed45f4165b9" providerId="LiveId" clId="{F17FB0FC-C993-430D-8B64-E630CA337CF7}" dt="2023-01-17T12:56:18.551" v="1263" actId="478"/>
          <ac:spMkLst>
            <pc:docMk/>
            <pc:sldMk cId="3706132742" sldId="268"/>
            <ac:spMk id="132" creationId="{AA3B29B9-B3C8-6FF4-FBD5-5E7233DDE39B}"/>
          </ac:spMkLst>
        </pc:spChg>
        <pc:spChg chg="del">
          <ac:chgData name="Андрей Мишкинис" userId="d93a8ed45f4165b9" providerId="LiveId" clId="{F17FB0FC-C993-430D-8B64-E630CA337CF7}" dt="2023-01-17T12:56:18.551" v="1263" actId="478"/>
          <ac:spMkLst>
            <pc:docMk/>
            <pc:sldMk cId="3706132742" sldId="268"/>
            <ac:spMk id="133" creationId="{26CFA2A6-7597-8472-9371-AA325354F7B7}"/>
          </ac:spMkLst>
        </pc:spChg>
        <pc:spChg chg="del">
          <ac:chgData name="Андрей Мишкинис" userId="d93a8ed45f4165b9" providerId="LiveId" clId="{F17FB0FC-C993-430D-8B64-E630CA337CF7}" dt="2023-01-17T12:56:18.551" v="1263" actId="478"/>
          <ac:spMkLst>
            <pc:docMk/>
            <pc:sldMk cId="3706132742" sldId="268"/>
            <ac:spMk id="134" creationId="{2AD6EC02-54EE-3DB2-99C4-B7863A984FD0}"/>
          </ac:spMkLst>
        </pc:spChg>
        <pc:spChg chg="del">
          <ac:chgData name="Андрей Мишкинис" userId="d93a8ed45f4165b9" providerId="LiveId" clId="{F17FB0FC-C993-430D-8B64-E630CA337CF7}" dt="2023-01-17T12:56:18.551" v="1263" actId="478"/>
          <ac:spMkLst>
            <pc:docMk/>
            <pc:sldMk cId="3706132742" sldId="268"/>
            <ac:spMk id="137" creationId="{4100131F-9B88-E4AE-E937-CAF4834DC4CD}"/>
          </ac:spMkLst>
        </pc:spChg>
        <pc:spChg chg="del">
          <ac:chgData name="Андрей Мишкинис" userId="d93a8ed45f4165b9" providerId="LiveId" clId="{F17FB0FC-C993-430D-8B64-E630CA337CF7}" dt="2023-01-17T12:56:18.551" v="1263" actId="478"/>
          <ac:spMkLst>
            <pc:docMk/>
            <pc:sldMk cId="3706132742" sldId="268"/>
            <ac:spMk id="141" creationId="{704C8828-466D-C2D3-9DBB-4F2FB84A4403}"/>
          </ac:spMkLst>
        </pc:spChg>
        <pc:spChg chg="del">
          <ac:chgData name="Андрей Мишкинис" userId="d93a8ed45f4165b9" providerId="LiveId" clId="{F17FB0FC-C993-430D-8B64-E630CA337CF7}" dt="2023-01-17T12:56:14.241" v="1262" actId="478"/>
          <ac:spMkLst>
            <pc:docMk/>
            <pc:sldMk cId="3706132742" sldId="268"/>
            <ac:spMk id="149" creationId="{71BDBBAB-068D-15A7-2CBE-381B4C9F98E4}"/>
          </ac:spMkLst>
        </pc:spChg>
        <pc:spChg chg="del mod">
          <ac:chgData name="Андрей Мишкинис" userId="d93a8ed45f4165b9" providerId="LiveId" clId="{F17FB0FC-C993-430D-8B64-E630CA337CF7}" dt="2023-01-17T12:56:12.132" v="1261" actId="478"/>
          <ac:spMkLst>
            <pc:docMk/>
            <pc:sldMk cId="3706132742" sldId="268"/>
            <ac:spMk id="156" creationId="{DBB6725A-8D14-12BE-B611-C67E2E9FCC1F}"/>
          </ac:spMkLst>
        </pc:spChg>
        <pc:cxnChg chg="del mod">
          <ac:chgData name="Андрей Мишкинис" userId="d93a8ed45f4165b9" providerId="LiveId" clId="{F17FB0FC-C993-430D-8B64-E630CA337CF7}" dt="2023-01-17T12:56:20.512" v="1265" actId="478"/>
          <ac:cxnSpMkLst>
            <pc:docMk/>
            <pc:sldMk cId="3706132742" sldId="268"/>
            <ac:cxnSpMk id="98" creationId="{97D2AD9E-08B9-2964-B2DB-ADC3D9238553}"/>
          </ac:cxnSpMkLst>
        </pc:cxnChg>
        <pc:cxnChg chg="del mod">
          <ac:chgData name="Андрей Мишкинис" userId="d93a8ed45f4165b9" providerId="LiveId" clId="{F17FB0FC-C993-430D-8B64-E630CA337CF7}" dt="2023-01-17T12:56:18.551" v="1263" actId="478"/>
          <ac:cxnSpMkLst>
            <pc:docMk/>
            <pc:sldMk cId="3706132742" sldId="268"/>
            <ac:cxnSpMk id="109" creationId="{5D3B6474-A1C7-CFC7-956A-38E555582237}"/>
          </ac:cxnSpMkLst>
        </pc:cxnChg>
        <pc:cxnChg chg="del mod">
          <ac:chgData name="Андрей Мишкинис" userId="d93a8ed45f4165b9" providerId="LiveId" clId="{F17FB0FC-C993-430D-8B64-E630CA337CF7}" dt="2023-01-17T12:56:18.551" v="1263" actId="478"/>
          <ac:cxnSpMkLst>
            <pc:docMk/>
            <pc:sldMk cId="3706132742" sldId="268"/>
            <ac:cxnSpMk id="113" creationId="{44D5828A-BFA0-B38D-EEEA-4154D2CDFF73}"/>
          </ac:cxnSpMkLst>
        </pc:cxnChg>
        <pc:cxnChg chg="del mod">
          <ac:chgData name="Андрей Мишкинис" userId="d93a8ed45f4165b9" providerId="LiveId" clId="{F17FB0FC-C993-430D-8B64-E630CA337CF7}" dt="2023-01-17T12:56:18.551" v="1263" actId="478"/>
          <ac:cxnSpMkLst>
            <pc:docMk/>
            <pc:sldMk cId="3706132742" sldId="268"/>
            <ac:cxnSpMk id="126" creationId="{1E8A5760-CD60-9930-96F5-83F78F685161}"/>
          </ac:cxnSpMkLst>
        </pc:cxnChg>
        <pc:cxnChg chg="del mod">
          <ac:chgData name="Андрей Мишкинис" userId="d93a8ed45f4165b9" providerId="LiveId" clId="{F17FB0FC-C993-430D-8B64-E630CA337CF7}" dt="2023-01-17T12:56:18.551" v="1263" actId="478"/>
          <ac:cxnSpMkLst>
            <pc:docMk/>
            <pc:sldMk cId="3706132742" sldId="268"/>
            <ac:cxnSpMk id="139" creationId="{BAA251E0-A4BD-4EF2-19AC-B15004F64C98}"/>
          </ac:cxnSpMkLst>
        </pc:cxnChg>
        <pc:cxnChg chg="del mod">
          <ac:chgData name="Андрей Мишкинис" userId="d93a8ed45f4165b9" providerId="LiveId" clId="{F17FB0FC-C993-430D-8B64-E630CA337CF7}" dt="2023-01-17T12:56:19.770" v="1264" actId="478"/>
          <ac:cxnSpMkLst>
            <pc:docMk/>
            <pc:sldMk cId="3706132742" sldId="268"/>
            <ac:cxnSpMk id="146" creationId="{53D4CB06-50FF-026B-CF82-BBB9C2D6790F}"/>
          </ac:cxnSpMkLst>
        </pc:cxnChg>
        <pc:cxnChg chg="del mod">
          <ac:chgData name="Андрей Мишкинис" userId="d93a8ed45f4165b9" providerId="LiveId" clId="{F17FB0FC-C993-430D-8B64-E630CA337CF7}" dt="2023-01-17T12:56:09.157" v="1259" actId="478"/>
          <ac:cxnSpMkLst>
            <pc:docMk/>
            <pc:sldMk cId="3706132742" sldId="268"/>
            <ac:cxnSpMk id="155" creationId="{2BF9A86C-FFB8-AF3D-AB1E-2221737E1FB3}"/>
          </ac:cxnSpMkLst>
        </pc:cxnChg>
      </pc:sldChg>
      <pc:sldChg chg="addSp delSp modSp add mod">
        <pc:chgData name="Андрей Мишкинис" userId="d93a8ed45f4165b9" providerId="LiveId" clId="{F17FB0FC-C993-430D-8B64-E630CA337CF7}" dt="2023-01-17T12:57:56.861" v="1279" actId="478"/>
        <pc:sldMkLst>
          <pc:docMk/>
          <pc:sldMk cId="4248339821" sldId="269"/>
        </pc:sldMkLst>
        <pc:spChg chg="add del">
          <ac:chgData name="Андрей Мишкинис" userId="d93a8ed45f4165b9" providerId="LiveId" clId="{F17FB0FC-C993-430D-8B64-E630CA337CF7}" dt="2023-01-17T12:56:57.407" v="1274" actId="478"/>
          <ac:spMkLst>
            <pc:docMk/>
            <pc:sldMk cId="4248339821" sldId="269"/>
            <ac:spMk id="107" creationId="{2B31B4EB-D696-48D5-B154-19DFC235BF65}"/>
          </ac:spMkLst>
        </pc:spChg>
        <pc:spChg chg="add del">
          <ac:chgData name="Андрей Мишкинис" userId="d93a8ed45f4165b9" providerId="LiveId" clId="{F17FB0FC-C993-430D-8B64-E630CA337CF7}" dt="2023-01-17T12:57:53.728" v="1278" actId="478"/>
          <ac:spMkLst>
            <pc:docMk/>
            <pc:sldMk cId="4248339821" sldId="269"/>
            <ac:spMk id="111" creationId="{DD29CF48-9D5D-8A7F-C75A-B8E835033BD2}"/>
          </ac:spMkLst>
        </pc:spChg>
        <pc:spChg chg="add del">
          <ac:chgData name="Андрей Мишкинис" userId="d93a8ed45f4165b9" providerId="LiveId" clId="{F17FB0FC-C993-430D-8B64-E630CA337CF7}" dt="2023-01-17T12:57:03.462" v="1275" actId="478"/>
          <ac:spMkLst>
            <pc:docMk/>
            <pc:sldMk cId="4248339821" sldId="269"/>
            <ac:spMk id="114" creationId="{5B588000-4804-038E-84F3-C78EE612EBCD}"/>
          </ac:spMkLst>
        </pc:spChg>
        <pc:spChg chg="add del">
          <ac:chgData name="Андрей Мишкинис" userId="d93a8ed45f4165b9" providerId="LiveId" clId="{F17FB0FC-C993-430D-8B64-E630CA337CF7}" dt="2023-01-17T12:57:03.462" v="1275" actId="478"/>
          <ac:spMkLst>
            <pc:docMk/>
            <pc:sldMk cId="4248339821" sldId="269"/>
            <ac:spMk id="132" creationId="{AA3B29B9-B3C8-6FF4-FBD5-5E7233DDE39B}"/>
          </ac:spMkLst>
        </pc:spChg>
        <pc:spChg chg="add del">
          <ac:chgData name="Андрей Мишкинис" userId="d93a8ed45f4165b9" providerId="LiveId" clId="{F17FB0FC-C993-430D-8B64-E630CA337CF7}" dt="2023-01-17T12:57:05.107" v="1276" actId="478"/>
          <ac:spMkLst>
            <pc:docMk/>
            <pc:sldMk cId="4248339821" sldId="269"/>
            <ac:spMk id="133" creationId="{26CFA2A6-7597-8472-9371-AA325354F7B7}"/>
          </ac:spMkLst>
        </pc:spChg>
        <pc:spChg chg="add del">
          <ac:chgData name="Андрей Мишкинис" userId="d93a8ed45f4165b9" providerId="LiveId" clId="{F17FB0FC-C993-430D-8B64-E630CA337CF7}" dt="2023-01-17T12:57:05.107" v="1276" actId="478"/>
          <ac:spMkLst>
            <pc:docMk/>
            <pc:sldMk cId="4248339821" sldId="269"/>
            <ac:spMk id="134" creationId="{2AD6EC02-54EE-3DB2-99C4-B7863A984FD0}"/>
          </ac:spMkLst>
        </pc:spChg>
        <pc:spChg chg="add del">
          <ac:chgData name="Андрей Мишкинис" userId="d93a8ed45f4165b9" providerId="LiveId" clId="{F17FB0FC-C993-430D-8B64-E630CA337CF7}" dt="2023-01-17T12:57:05.107" v="1276" actId="478"/>
          <ac:spMkLst>
            <pc:docMk/>
            <pc:sldMk cId="4248339821" sldId="269"/>
            <ac:spMk id="137" creationId="{4100131F-9B88-E4AE-E937-CAF4834DC4CD}"/>
          </ac:spMkLst>
        </pc:spChg>
        <pc:spChg chg="add del">
          <ac:chgData name="Андрей Мишкинис" userId="d93a8ed45f4165b9" providerId="LiveId" clId="{F17FB0FC-C993-430D-8B64-E630CA337CF7}" dt="2023-01-17T12:57:05.107" v="1276" actId="478"/>
          <ac:spMkLst>
            <pc:docMk/>
            <pc:sldMk cId="4248339821" sldId="269"/>
            <ac:spMk id="141" creationId="{704C8828-466D-C2D3-9DBB-4F2FB84A4403}"/>
          </ac:spMkLst>
        </pc:spChg>
        <pc:spChg chg="del">
          <ac:chgData name="Андрей Мишкинис" userId="d93a8ed45f4165b9" providerId="LiveId" clId="{F17FB0FC-C993-430D-8B64-E630CA337CF7}" dt="2023-01-17T12:56:40.025" v="1267" actId="478"/>
          <ac:spMkLst>
            <pc:docMk/>
            <pc:sldMk cId="4248339821" sldId="269"/>
            <ac:spMk id="149" creationId="{71BDBBAB-068D-15A7-2CBE-381B4C9F98E4}"/>
          </ac:spMkLst>
        </pc:spChg>
        <pc:spChg chg="del">
          <ac:chgData name="Андрей Мишкинис" userId="d93a8ed45f4165b9" providerId="LiveId" clId="{F17FB0FC-C993-430D-8B64-E630CA337CF7}" dt="2023-01-17T12:56:40.025" v="1267" actId="478"/>
          <ac:spMkLst>
            <pc:docMk/>
            <pc:sldMk cId="4248339821" sldId="269"/>
            <ac:spMk id="156" creationId="{DBB6725A-8D14-12BE-B611-C67E2E9FCC1F}"/>
          </ac:spMkLst>
        </pc:spChg>
        <pc:cxnChg chg="add del mod">
          <ac:chgData name="Андрей Мишкинис" userId="d93a8ed45f4165b9" providerId="LiveId" clId="{F17FB0FC-C993-430D-8B64-E630CA337CF7}" dt="2023-01-17T12:56:57.407" v="1274" actId="478"/>
          <ac:cxnSpMkLst>
            <pc:docMk/>
            <pc:sldMk cId="4248339821" sldId="269"/>
            <ac:cxnSpMk id="109" creationId="{5D3B6474-A1C7-CFC7-956A-38E555582237}"/>
          </ac:cxnSpMkLst>
        </pc:cxnChg>
        <pc:cxnChg chg="add del mod">
          <ac:chgData name="Андрей Мишкинис" userId="d93a8ed45f4165b9" providerId="LiveId" clId="{F17FB0FC-C993-430D-8B64-E630CA337CF7}" dt="2023-01-17T12:57:53.728" v="1278" actId="478"/>
          <ac:cxnSpMkLst>
            <pc:docMk/>
            <pc:sldMk cId="4248339821" sldId="269"/>
            <ac:cxnSpMk id="113" creationId="{44D5828A-BFA0-B38D-EEEA-4154D2CDFF73}"/>
          </ac:cxnSpMkLst>
        </pc:cxnChg>
        <pc:cxnChg chg="add del mod">
          <ac:chgData name="Андрей Мишкинис" userId="d93a8ed45f4165b9" providerId="LiveId" clId="{F17FB0FC-C993-430D-8B64-E630CA337CF7}" dt="2023-01-17T12:57:03.462" v="1275" actId="478"/>
          <ac:cxnSpMkLst>
            <pc:docMk/>
            <pc:sldMk cId="4248339821" sldId="269"/>
            <ac:cxnSpMk id="126" creationId="{1E8A5760-CD60-9930-96F5-83F78F685161}"/>
          </ac:cxnSpMkLst>
        </pc:cxnChg>
        <pc:cxnChg chg="add del mod">
          <ac:chgData name="Андрей Мишкинис" userId="d93a8ed45f4165b9" providerId="LiveId" clId="{F17FB0FC-C993-430D-8B64-E630CA337CF7}" dt="2023-01-17T12:57:56.861" v="1279" actId="478"/>
          <ac:cxnSpMkLst>
            <pc:docMk/>
            <pc:sldMk cId="4248339821" sldId="269"/>
            <ac:cxnSpMk id="139" creationId="{BAA251E0-A4BD-4EF2-19AC-B15004F64C98}"/>
          </ac:cxnSpMkLst>
        </pc:cxnChg>
        <pc:cxnChg chg="del mod">
          <ac:chgData name="Андрей Мишкинис" userId="d93a8ed45f4165b9" providerId="LiveId" clId="{F17FB0FC-C993-430D-8B64-E630CA337CF7}" dt="2023-01-17T12:56:41.856" v="1268" actId="478"/>
          <ac:cxnSpMkLst>
            <pc:docMk/>
            <pc:sldMk cId="4248339821" sldId="269"/>
            <ac:cxnSpMk id="146" creationId="{53D4CB06-50FF-026B-CF82-BBB9C2D6790F}"/>
          </ac:cxnSpMkLst>
        </pc:cxnChg>
        <pc:cxnChg chg="del mod">
          <ac:chgData name="Андрей Мишкинис" userId="d93a8ed45f4165b9" providerId="LiveId" clId="{F17FB0FC-C993-430D-8B64-E630CA337CF7}" dt="2023-01-17T12:56:40.025" v="1267" actId="478"/>
          <ac:cxnSpMkLst>
            <pc:docMk/>
            <pc:sldMk cId="4248339821" sldId="269"/>
            <ac:cxnSpMk id="155" creationId="{2BF9A86C-FFB8-AF3D-AB1E-2221737E1FB3}"/>
          </ac:cxnSpMkLst>
        </pc:cxnChg>
      </pc:sldChg>
      <pc:sldChg chg="addSp delSp modSp add mod">
        <pc:chgData name="Андрей Мишкинис" userId="d93a8ed45f4165b9" providerId="LiveId" clId="{F17FB0FC-C993-430D-8B64-E630CA337CF7}" dt="2023-01-17T12:59:04.998" v="1293" actId="478"/>
        <pc:sldMkLst>
          <pc:docMk/>
          <pc:sldMk cId="890325617" sldId="270"/>
        </pc:sldMkLst>
        <pc:spChg chg="add del">
          <ac:chgData name="Андрей Мишкинис" userId="d93a8ed45f4165b9" providerId="LiveId" clId="{F17FB0FC-C993-430D-8B64-E630CA337CF7}" dt="2023-01-17T12:58:56.182" v="1289" actId="478"/>
          <ac:spMkLst>
            <pc:docMk/>
            <pc:sldMk cId="890325617" sldId="270"/>
            <ac:spMk id="133" creationId="{26CFA2A6-7597-8472-9371-AA325354F7B7}"/>
          </ac:spMkLst>
        </pc:spChg>
        <pc:spChg chg="add del">
          <ac:chgData name="Андрей Мишкинис" userId="d93a8ed45f4165b9" providerId="LiveId" clId="{F17FB0FC-C993-430D-8B64-E630CA337CF7}" dt="2023-01-17T12:58:56.182" v="1289" actId="478"/>
          <ac:spMkLst>
            <pc:docMk/>
            <pc:sldMk cId="890325617" sldId="270"/>
            <ac:spMk id="134" creationId="{2AD6EC02-54EE-3DB2-99C4-B7863A984FD0}"/>
          </ac:spMkLst>
        </pc:spChg>
        <pc:spChg chg="add del">
          <ac:chgData name="Андрей Мишкинис" userId="d93a8ed45f4165b9" providerId="LiveId" clId="{F17FB0FC-C993-430D-8B64-E630CA337CF7}" dt="2023-01-17T12:58:56.182" v="1289" actId="478"/>
          <ac:spMkLst>
            <pc:docMk/>
            <pc:sldMk cId="890325617" sldId="270"/>
            <ac:spMk id="137" creationId="{4100131F-9B88-E4AE-E937-CAF4834DC4CD}"/>
          </ac:spMkLst>
        </pc:spChg>
        <pc:spChg chg="add del">
          <ac:chgData name="Андрей Мишкинис" userId="d93a8ed45f4165b9" providerId="LiveId" clId="{F17FB0FC-C993-430D-8B64-E630CA337CF7}" dt="2023-01-17T12:59:00.053" v="1290" actId="478"/>
          <ac:spMkLst>
            <pc:docMk/>
            <pc:sldMk cId="890325617" sldId="270"/>
            <ac:spMk id="141" creationId="{704C8828-466D-C2D3-9DBB-4F2FB84A4403}"/>
          </ac:spMkLst>
        </pc:spChg>
        <pc:spChg chg="add del">
          <ac:chgData name="Андрей Мишкинис" userId="d93a8ed45f4165b9" providerId="LiveId" clId="{F17FB0FC-C993-430D-8B64-E630CA337CF7}" dt="2023-01-17T12:59:02.332" v="1292" actId="478"/>
          <ac:spMkLst>
            <pc:docMk/>
            <pc:sldMk cId="890325617" sldId="270"/>
            <ac:spMk id="149" creationId="{71BDBBAB-068D-15A7-2CBE-381B4C9F98E4}"/>
          </ac:spMkLst>
        </pc:spChg>
        <pc:spChg chg="add del">
          <ac:chgData name="Андрей Мишкинис" userId="d93a8ed45f4165b9" providerId="LiveId" clId="{F17FB0FC-C993-430D-8B64-E630CA337CF7}" dt="2023-01-17T12:59:04.998" v="1293" actId="478"/>
          <ac:spMkLst>
            <pc:docMk/>
            <pc:sldMk cId="890325617" sldId="270"/>
            <ac:spMk id="156" creationId="{DBB6725A-8D14-12BE-B611-C67E2E9FCC1F}"/>
          </ac:spMkLst>
        </pc:spChg>
        <pc:cxnChg chg="add del mod">
          <ac:chgData name="Андрей Мишкинис" userId="d93a8ed45f4165b9" providerId="LiveId" clId="{F17FB0FC-C993-430D-8B64-E630CA337CF7}" dt="2023-01-17T12:58:56.182" v="1289" actId="478"/>
          <ac:cxnSpMkLst>
            <pc:docMk/>
            <pc:sldMk cId="890325617" sldId="270"/>
            <ac:cxnSpMk id="139" creationId="{BAA251E0-A4BD-4EF2-19AC-B15004F64C98}"/>
          </ac:cxnSpMkLst>
        </pc:cxnChg>
        <pc:cxnChg chg="add del mod">
          <ac:chgData name="Андрей Мишкинис" userId="d93a8ed45f4165b9" providerId="LiveId" clId="{F17FB0FC-C993-430D-8B64-E630CA337CF7}" dt="2023-01-17T12:59:01.306" v="1291" actId="478"/>
          <ac:cxnSpMkLst>
            <pc:docMk/>
            <pc:sldMk cId="890325617" sldId="270"/>
            <ac:cxnSpMk id="146" creationId="{53D4CB06-50FF-026B-CF82-BBB9C2D6790F}"/>
          </ac:cxnSpMkLst>
        </pc:cxnChg>
        <pc:cxnChg chg="add del mod">
          <ac:chgData name="Андрей Мишкинис" userId="d93a8ed45f4165b9" providerId="LiveId" clId="{F17FB0FC-C993-430D-8B64-E630CA337CF7}" dt="2023-01-17T12:59:04.998" v="1293" actId="478"/>
          <ac:cxnSpMkLst>
            <pc:docMk/>
            <pc:sldMk cId="890325617" sldId="270"/>
            <ac:cxnSpMk id="155" creationId="{2BF9A86C-FFB8-AF3D-AB1E-2221737E1FB3}"/>
          </ac:cxnSpMkLst>
        </pc:cxnChg>
      </pc:sldChg>
      <pc:sldChg chg="delSp modSp add mod">
        <pc:chgData name="Андрей Мишкинис" userId="d93a8ed45f4165b9" providerId="LiveId" clId="{F17FB0FC-C993-430D-8B64-E630CA337CF7}" dt="2023-01-24T14:37:26.453" v="2595" actId="1076"/>
        <pc:sldMkLst>
          <pc:docMk/>
          <pc:sldMk cId="2242816772" sldId="271"/>
        </pc:sldMkLst>
        <pc:spChg chg="mod">
          <ac:chgData name="Андрей Мишкинис" userId="d93a8ed45f4165b9" providerId="LiveId" clId="{F17FB0FC-C993-430D-8B64-E630CA337CF7}" dt="2023-01-24T14:37:26.453" v="2595" actId="1076"/>
          <ac:spMkLst>
            <pc:docMk/>
            <pc:sldMk cId="2242816772" sldId="271"/>
            <ac:spMk id="149" creationId="{71BDBBAB-068D-15A7-2CBE-381B4C9F98E4}"/>
          </ac:spMkLst>
        </pc:spChg>
        <pc:spChg chg="del">
          <ac:chgData name="Андрей Мишкинис" userId="d93a8ed45f4165b9" providerId="LiveId" clId="{F17FB0FC-C993-430D-8B64-E630CA337CF7}" dt="2023-01-17T13:00:17.821" v="1297" actId="478"/>
          <ac:spMkLst>
            <pc:docMk/>
            <pc:sldMk cId="2242816772" sldId="271"/>
            <ac:spMk id="156" creationId="{DBB6725A-8D14-12BE-B611-C67E2E9FCC1F}"/>
          </ac:spMkLst>
        </pc:spChg>
        <pc:cxnChg chg="mod">
          <ac:chgData name="Андрей Мишкинис" userId="d93a8ed45f4165b9" providerId="LiveId" clId="{F17FB0FC-C993-430D-8B64-E630CA337CF7}" dt="2023-01-24T14:37:26.453" v="2595" actId="1076"/>
          <ac:cxnSpMkLst>
            <pc:docMk/>
            <pc:sldMk cId="2242816772" sldId="271"/>
            <ac:cxnSpMk id="146" creationId="{53D4CB06-50FF-026B-CF82-BBB9C2D6790F}"/>
          </ac:cxnSpMkLst>
        </pc:cxnChg>
        <pc:cxnChg chg="del mod">
          <ac:chgData name="Андрей Мишкинис" userId="d93a8ed45f4165b9" providerId="LiveId" clId="{F17FB0FC-C993-430D-8B64-E630CA337CF7}" dt="2023-01-17T13:00:17.821" v="1297" actId="478"/>
          <ac:cxnSpMkLst>
            <pc:docMk/>
            <pc:sldMk cId="2242816772" sldId="271"/>
            <ac:cxnSpMk id="155" creationId="{2BF9A86C-FFB8-AF3D-AB1E-2221737E1FB3}"/>
          </ac:cxnSpMkLst>
        </pc:cxnChg>
      </pc:sldChg>
      <pc:sldChg chg="addSp delSp modSp add mod">
        <pc:chgData name="Андрей Мишкинис" userId="d93a8ed45f4165b9" providerId="LiveId" clId="{F17FB0FC-C993-430D-8B64-E630CA337CF7}" dt="2023-01-24T14:36:18.865" v="2594" actId="1076"/>
        <pc:sldMkLst>
          <pc:docMk/>
          <pc:sldMk cId="2219000250" sldId="272"/>
        </pc:sldMkLst>
        <pc:spChg chg="mod">
          <ac:chgData name="Андрей Мишкинис" userId="d93a8ed45f4165b9" providerId="LiveId" clId="{F17FB0FC-C993-430D-8B64-E630CA337CF7}" dt="2023-01-24T14:36:14.952" v="2593" actId="1076"/>
          <ac:spMkLst>
            <pc:docMk/>
            <pc:sldMk cId="2219000250" sldId="272"/>
            <ac:spMk id="149" creationId="{71BDBBAB-068D-15A7-2CBE-381B4C9F98E4}"/>
          </ac:spMkLst>
        </pc:spChg>
        <pc:spChg chg="add del mod">
          <ac:chgData name="Андрей Мишкинис" userId="d93a8ed45f4165b9" providerId="LiveId" clId="{F17FB0FC-C993-430D-8B64-E630CA337CF7}" dt="2023-01-24T14:36:18.865" v="2594" actId="1076"/>
          <ac:spMkLst>
            <pc:docMk/>
            <pc:sldMk cId="2219000250" sldId="272"/>
            <ac:spMk id="156" creationId="{DBB6725A-8D14-12BE-B611-C67E2E9FCC1F}"/>
          </ac:spMkLst>
        </pc:spChg>
        <pc:cxnChg chg="add mod">
          <ac:chgData name="Андрей Мишкинис" userId="d93a8ed45f4165b9" providerId="LiveId" clId="{F17FB0FC-C993-430D-8B64-E630CA337CF7}" dt="2023-01-24T14:36:14.952" v="2593" actId="1076"/>
          <ac:cxnSpMkLst>
            <pc:docMk/>
            <pc:sldMk cId="2219000250" sldId="272"/>
            <ac:cxnSpMk id="3" creationId="{5276BE8D-CCDB-6B7A-6984-593D4BD80AD5}"/>
          </ac:cxnSpMkLst>
        </pc:cxnChg>
        <pc:cxnChg chg="mod">
          <ac:chgData name="Андрей Мишкинис" userId="d93a8ed45f4165b9" providerId="LiveId" clId="{F17FB0FC-C993-430D-8B64-E630CA337CF7}" dt="2023-01-24T14:36:14.952" v="2593" actId="1076"/>
          <ac:cxnSpMkLst>
            <pc:docMk/>
            <pc:sldMk cId="2219000250" sldId="272"/>
            <ac:cxnSpMk id="146" creationId="{53D4CB06-50FF-026B-CF82-BBB9C2D6790F}"/>
          </ac:cxnSpMkLst>
        </pc:cxnChg>
        <pc:cxnChg chg="add del mod">
          <ac:chgData name="Андрей Мишкинис" userId="d93a8ed45f4165b9" providerId="LiveId" clId="{F17FB0FC-C993-430D-8B64-E630CA337CF7}" dt="2023-01-24T14:36:02.725" v="2591" actId="478"/>
          <ac:cxnSpMkLst>
            <pc:docMk/>
            <pc:sldMk cId="2219000250" sldId="272"/>
            <ac:cxnSpMk id="155" creationId="{2BF9A86C-FFB8-AF3D-AB1E-2221737E1FB3}"/>
          </ac:cxnSpMkLst>
        </pc:cxnChg>
      </pc:sldChg>
      <pc:sldChg chg="modSp new mod">
        <pc:chgData name="Андрей Мишкинис" userId="d93a8ed45f4165b9" providerId="LiveId" clId="{F17FB0FC-C993-430D-8B64-E630CA337CF7}" dt="2023-01-17T13:34:33.315" v="1387" actId="20577"/>
        <pc:sldMkLst>
          <pc:docMk/>
          <pc:sldMk cId="2756718144" sldId="273"/>
        </pc:sldMkLst>
        <pc:spChg chg="mod">
          <ac:chgData name="Андрей Мишкинис" userId="d93a8ed45f4165b9" providerId="LiveId" clId="{F17FB0FC-C993-430D-8B64-E630CA337CF7}" dt="2023-01-17T13:34:15.343" v="1368" actId="6549"/>
          <ac:spMkLst>
            <pc:docMk/>
            <pc:sldMk cId="2756718144" sldId="273"/>
            <ac:spMk id="2" creationId="{AFB7666A-0DCE-6C45-3E60-353C739F991A}"/>
          </ac:spMkLst>
        </pc:spChg>
        <pc:spChg chg="mod">
          <ac:chgData name="Андрей Мишкинис" userId="d93a8ed45f4165b9" providerId="LiveId" clId="{F17FB0FC-C993-430D-8B64-E630CA337CF7}" dt="2023-01-17T13:34:33.315" v="1387" actId="20577"/>
          <ac:spMkLst>
            <pc:docMk/>
            <pc:sldMk cId="2756718144" sldId="273"/>
            <ac:spMk id="3" creationId="{29D81FED-6049-F7E5-3979-7489476E13E1}"/>
          </ac:spMkLst>
        </pc:spChg>
      </pc:sldChg>
      <pc:sldChg chg="addSp delSp modSp add mod">
        <pc:chgData name="Андрей Мишкинис" userId="d93a8ed45f4165b9" providerId="LiveId" clId="{F17FB0FC-C993-430D-8B64-E630CA337CF7}" dt="2023-01-24T14:42:52.544" v="2670" actId="14100"/>
        <pc:sldMkLst>
          <pc:docMk/>
          <pc:sldMk cId="1127250773" sldId="274"/>
        </pc:sldMkLst>
        <pc:spChg chg="add mod">
          <ac:chgData name="Андрей Мишкинис" userId="d93a8ed45f4165b9" providerId="LiveId" clId="{F17FB0FC-C993-430D-8B64-E630CA337CF7}" dt="2023-01-17T14:31:16.119" v="2026" actId="14100"/>
          <ac:spMkLst>
            <pc:docMk/>
            <pc:sldMk cId="1127250773" sldId="274"/>
            <ac:spMk id="2" creationId="{6FE124AD-3E8F-2236-ACCA-6D9FD6494A08}"/>
          </ac:spMkLst>
        </pc:spChg>
        <pc:spChg chg="add mod">
          <ac:chgData name="Андрей Мишкинис" userId="d93a8ed45f4165b9" providerId="LiveId" clId="{F17FB0FC-C993-430D-8B64-E630CA337CF7}" dt="2023-01-17T13:47:15.863" v="1451" actId="20577"/>
          <ac:spMkLst>
            <pc:docMk/>
            <pc:sldMk cId="1127250773" sldId="274"/>
            <ac:spMk id="3" creationId="{8B0C6073-9492-E5E2-54A1-689AC1155D7A}"/>
          </ac:spMkLst>
        </pc:spChg>
        <pc:spChg chg="add mod">
          <ac:chgData name="Андрей Мишкинис" userId="d93a8ed45f4165b9" providerId="LiveId" clId="{F17FB0FC-C993-430D-8B64-E630CA337CF7}" dt="2023-01-24T14:42:50.129" v="2669" actId="14100"/>
          <ac:spMkLst>
            <pc:docMk/>
            <pc:sldMk cId="1127250773" sldId="274"/>
            <ac:spMk id="9" creationId="{E43914FF-8F99-8F77-9CD1-42E839A8244A}"/>
          </ac:spMkLst>
        </pc:spChg>
        <pc:spChg chg="add mod">
          <ac:chgData name="Андрей Мишкинис" userId="d93a8ed45f4165b9" providerId="LiveId" clId="{F17FB0FC-C993-430D-8B64-E630CA337CF7}" dt="2023-01-24T14:42:46.616" v="2667" actId="14100"/>
          <ac:spMkLst>
            <pc:docMk/>
            <pc:sldMk cId="1127250773" sldId="274"/>
            <ac:spMk id="11" creationId="{C5F7A730-BE3A-58BA-033D-70703F35D0FC}"/>
          </ac:spMkLst>
        </pc:spChg>
        <pc:spChg chg="add mod">
          <ac:chgData name="Андрей Мишкинис" userId="d93a8ed45f4165b9" providerId="LiveId" clId="{F17FB0FC-C993-430D-8B64-E630CA337CF7}" dt="2023-01-24T14:42:50.129" v="2669" actId="14100"/>
          <ac:spMkLst>
            <pc:docMk/>
            <pc:sldMk cId="1127250773" sldId="274"/>
            <ac:spMk id="14" creationId="{7566E273-ADE8-8872-4160-90B2251B66A6}"/>
          </ac:spMkLst>
        </pc:spChg>
        <pc:spChg chg="add mod">
          <ac:chgData name="Андрей Мишкинис" userId="d93a8ed45f4165b9" providerId="LiveId" clId="{F17FB0FC-C993-430D-8B64-E630CA337CF7}" dt="2023-01-24T14:42:46.616" v="2667" actId="14100"/>
          <ac:spMkLst>
            <pc:docMk/>
            <pc:sldMk cId="1127250773" sldId="274"/>
            <ac:spMk id="17" creationId="{A53C78FD-91E5-7799-3EDD-C92B6DD96A8C}"/>
          </ac:spMkLst>
        </pc:spChg>
        <pc:spChg chg="del">
          <ac:chgData name="Андрей Мишкинис" userId="d93a8ed45f4165b9" providerId="LiveId" clId="{F17FB0FC-C993-430D-8B64-E630CA337CF7}" dt="2023-01-24T14:42:40.061" v="2663" actId="478"/>
          <ac:spMkLst>
            <pc:docMk/>
            <pc:sldMk cId="1127250773" sldId="274"/>
            <ac:spMk id="149" creationId="{71BDBBAB-068D-15A7-2CBE-381B4C9F98E4}"/>
          </ac:spMkLst>
        </pc:spChg>
        <pc:spChg chg="del">
          <ac:chgData name="Андрей Мишкинис" userId="d93a8ed45f4165b9" providerId="LiveId" clId="{F17FB0FC-C993-430D-8B64-E630CA337CF7}" dt="2023-01-24T14:42:42.793" v="2664" actId="478"/>
          <ac:spMkLst>
            <pc:docMk/>
            <pc:sldMk cId="1127250773" sldId="274"/>
            <ac:spMk id="156" creationId="{DBB6725A-8D14-12BE-B611-C67E2E9FCC1F}"/>
          </ac:spMkLst>
        </pc:spChg>
        <pc:cxnChg chg="add mod">
          <ac:chgData name="Андрей Мишкинис" userId="d93a8ed45f4165b9" providerId="LiveId" clId="{F17FB0FC-C993-430D-8B64-E630CA337CF7}" dt="2023-01-24T14:42:50.129" v="2669" actId="14100"/>
          <ac:cxnSpMkLst>
            <pc:docMk/>
            <pc:sldMk cId="1127250773" sldId="274"/>
            <ac:cxnSpMk id="13" creationId="{97A56302-7A4B-61ED-167B-3A2E0E11D300}"/>
          </ac:cxnSpMkLst>
        </pc:cxnChg>
        <pc:cxnChg chg="add mod">
          <ac:chgData name="Андрей Мишкинис" userId="d93a8ed45f4165b9" providerId="LiveId" clId="{F17FB0FC-C993-430D-8B64-E630CA337CF7}" dt="2023-01-24T14:42:50.129" v="2669" actId="14100"/>
          <ac:cxnSpMkLst>
            <pc:docMk/>
            <pc:sldMk cId="1127250773" sldId="274"/>
            <ac:cxnSpMk id="16" creationId="{6173F73B-6136-141A-F6E6-AF5C76D268C6}"/>
          </ac:cxnSpMkLst>
        </pc:cxnChg>
        <pc:cxnChg chg="mod">
          <ac:chgData name="Андрей Мишкинис" userId="d93a8ed45f4165b9" providerId="LiveId" clId="{F17FB0FC-C993-430D-8B64-E630CA337CF7}" dt="2023-01-24T14:42:52.544" v="2670" actId="14100"/>
          <ac:cxnSpMkLst>
            <pc:docMk/>
            <pc:sldMk cId="1127250773" sldId="274"/>
            <ac:cxnSpMk id="146" creationId="{53D4CB06-50FF-026B-CF82-BBB9C2D6790F}"/>
          </ac:cxnSpMkLst>
        </pc:cxnChg>
        <pc:cxnChg chg="del mod">
          <ac:chgData name="Андрей Мишкинис" userId="d93a8ed45f4165b9" providerId="LiveId" clId="{F17FB0FC-C993-430D-8B64-E630CA337CF7}" dt="2023-01-24T14:42:40.061" v="2663" actId="478"/>
          <ac:cxnSpMkLst>
            <pc:docMk/>
            <pc:sldMk cId="1127250773" sldId="274"/>
            <ac:cxnSpMk id="155" creationId="{2BF9A86C-FFB8-AF3D-AB1E-2221737E1FB3}"/>
          </ac:cxnSpMkLst>
        </pc:cxnChg>
      </pc:sldChg>
      <pc:sldChg chg="addSp delSp modSp new mod">
        <pc:chgData name="Андрей Мишкинис" userId="d93a8ed45f4165b9" providerId="LiveId" clId="{F17FB0FC-C993-430D-8B64-E630CA337CF7}" dt="2023-01-17T14:26:29.381" v="2017" actId="478"/>
        <pc:sldMkLst>
          <pc:docMk/>
          <pc:sldMk cId="3002697420" sldId="275"/>
        </pc:sldMkLst>
        <pc:spChg chg="del">
          <ac:chgData name="Андрей Мишкинис" userId="d93a8ed45f4165b9" providerId="LiveId" clId="{F17FB0FC-C993-430D-8B64-E630CA337CF7}" dt="2023-01-17T13:41:44.407" v="1440" actId="478"/>
          <ac:spMkLst>
            <pc:docMk/>
            <pc:sldMk cId="3002697420" sldId="275"/>
            <ac:spMk id="2" creationId="{65E11DF4-A82F-D5A4-B6D8-8FC5C891FB39}"/>
          </ac:spMkLst>
        </pc:spChg>
        <pc:spChg chg="del">
          <ac:chgData name="Андрей Мишкинис" userId="d93a8ed45f4165b9" providerId="LiveId" clId="{F17FB0FC-C993-430D-8B64-E630CA337CF7}" dt="2023-01-17T13:41:44.407" v="1440" actId="478"/>
          <ac:spMkLst>
            <pc:docMk/>
            <pc:sldMk cId="3002697420" sldId="275"/>
            <ac:spMk id="3" creationId="{73610353-165F-2FF8-365E-167CAF26961F}"/>
          </ac:spMkLst>
        </pc:spChg>
        <pc:spChg chg="add mod">
          <ac:chgData name="Андрей Мишкинис" userId="d93a8ed45f4165b9" providerId="LiveId" clId="{F17FB0FC-C993-430D-8B64-E630CA337CF7}" dt="2023-01-17T13:47:08.402" v="1449" actId="20577"/>
          <ac:spMkLst>
            <pc:docMk/>
            <pc:sldMk cId="3002697420" sldId="275"/>
            <ac:spMk id="4" creationId="{5613F928-558E-5B35-2ACB-19AF52E0A1C3}"/>
          </ac:spMkLst>
        </pc:spChg>
        <pc:spChg chg="add del mod">
          <ac:chgData name="Андрей Мишкинис" userId="d93a8ed45f4165b9" providerId="LiveId" clId="{F17FB0FC-C993-430D-8B64-E630CA337CF7}" dt="2023-01-17T14:26:29.381" v="2017" actId="478"/>
          <ac:spMkLst>
            <pc:docMk/>
            <pc:sldMk cId="3002697420" sldId="275"/>
            <ac:spMk id="5" creationId="{B2802ACA-01FD-B59C-5454-EF78DD99CD6F}"/>
          </ac:spMkLst>
        </pc:spChg>
        <pc:spChg chg="add mod">
          <ac:chgData name="Андрей Мишкинис" userId="d93a8ed45f4165b9" providerId="LiveId" clId="{F17FB0FC-C993-430D-8B64-E630CA337CF7}" dt="2023-01-17T14:19:13.475" v="1968" actId="1076"/>
          <ac:spMkLst>
            <pc:docMk/>
            <pc:sldMk cId="3002697420" sldId="275"/>
            <ac:spMk id="6" creationId="{8FA0FD44-D0FA-2D0A-B63B-28D87933F1B0}"/>
          </ac:spMkLst>
        </pc:spChg>
        <pc:spChg chg="add del">
          <ac:chgData name="Андрей Мишкинис" userId="d93a8ed45f4165b9" providerId="LiveId" clId="{F17FB0FC-C993-430D-8B64-E630CA337CF7}" dt="2023-01-17T13:50:45.465" v="1492" actId="478"/>
          <ac:spMkLst>
            <pc:docMk/>
            <pc:sldMk cId="3002697420" sldId="275"/>
            <ac:spMk id="7" creationId="{375A73F3-9D2B-86E7-6CAF-8B5BF014850A}"/>
          </ac:spMkLst>
        </pc:spChg>
        <pc:spChg chg="add mod topLvl">
          <ac:chgData name="Андрей Мишкинис" userId="d93a8ed45f4165b9" providerId="LiveId" clId="{F17FB0FC-C993-430D-8B64-E630CA337CF7}" dt="2023-01-17T14:13:59.673" v="1947" actId="165"/>
          <ac:spMkLst>
            <pc:docMk/>
            <pc:sldMk cId="3002697420" sldId="275"/>
            <ac:spMk id="8" creationId="{C46EE5CE-A8B1-50FB-94CD-BBE7517D4749}"/>
          </ac:spMkLst>
        </pc:spChg>
        <pc:spChg chg="add mod topLvl">
          <ac:chgData name="Андрей Мишкинис" userId="d93a8ed45f4165b9" providerId="LiveId" clId="{F17FB0FC-C993-430D-8B64-E630CA337CF7}" dt="2023-01-17T14:13:59.673" v="1947" actId="165"/>
          <ac:spMkLst>
            <pc:docMk/>
            <pc:sldMk cId="3002697420" sldId="275"/>
            <ac:spMk id="9" creationId="{B1CCA574-F668-CDD9-555F-86C0642147F9}"/>
          </ac:spMkLst>
        </pc:spChg>
        <pc:spChg chg="add mod topLvl">
          <ac:chgData name="Андрей Мишкинис" userId="d93a8ed45f4165b9" providerId="LiveId" clId="{F17FB0FC-C993-430D-8B64-E630CA337CF7}" dt="2023-01-17T14:13:59.673" v="1947" actId="165"/>
          <ac:spMkLst>
            <pc:docMk/>
            <pc:sldMk cId="3002697420" sldId="275"/>
            <ac:spMk id="10" creationId="{543A16B1-7E45-1E1C-9470-DDA746899BEA}"/>
          </ac:spMkLst>
        </pc:spChg>
        <pc:spChg chg="add mod topLvl">
          <ac:chgData name="Андрей Мишкинис" userId="d93a8ed45f4165b9" providerId="LiveId" clId="{F17FB0FC-C993-430D-8B64-E630CA337CF7}" dt="2023-01-17T14:13:59.673" v="1947" actId="165"/>
          <ac:spMkLst>
            <pc:docMk/>
            <pc:sldMk cId="3002697420" sldId="275"/>
            <ac:spMk id="11" creationId="{36B4654D-EE64-BF24-1C99-AF1A5A02A823}"/>
          </ac:spMkLst>
        </pc:spChg>
        <pc:spChg chg="add mod ord topLvl">
          <ac:chgData name="Андрей Мишкинис" userId="d93a8ed45f4165b9" providerId="LiveId" clId="{F17FB0FC-C993-430D-8B64-E630CA337CF7}" dt="2023-01-17T14:14:08.121" v="1949" actId="14100"/>
          <ac:spMkLst>
            <pc:docMk/>
            <pc:sldMk cId="3002697420" sldId="275"/>
            <ac:spMk id="28" creationId="{C51C1DB1-2857-1082-1598-5BD577AE0F2C}"/>
          </ac:spMkLst>
        </pc:spChg>
        <pc:spChg chg="add mod topLvl">
          <ac:chgData name="Андрей Мишкинис" userId="d93a8ed45f4165b9" providerId="LiveId" clId="{F17FB0FC-C993-430D-8B64-E630CA337CF7}" dt="2023-01-17T14:13:59.673" v="1947" actId="165"/>
          <ac:spMkLst>
            <pc:docMk/>
            <pc:sldMk cId="3002697420" sldId="275"/>
            <ac:spMk id="29" creationId="{A12C06C7-D1FC-EA4A-9548-D735B85CE5C3}"/>
          </ac:spMkLst>
        </pc:spChg>
        <pc:spChg chg="add del mod">
          <ac:chgData name="Андрей Мишкинис" userId="d93a8ed45f4165b9" providerId="LiveId" clId="{F17FB0FC-C993-430D-8B64-E630CA337CF7}" dt="2023-01-17T14:26:21.303" v="2014" actId="478"/>
          <ac:spMkLst>
            <pc:docMk/>
            <pc:sldMk cId="3002697420" sldId="275"/>
            <ac:spMk id="32" creationId="{5F722625-9FE0-DBBC-DD98-B87B1EB941F9}"/>
          </ac:spMkLst>
        </pc:spChg>
        <pc:spChg chg="add del mod">
          <ac:chgData name="Андрей Мишкинис" userId="d93a8ed45f4165b9" providerId="LiveId" clId="{F17FB0FC-C993-430D-8B64-E630CA337CF7}" dt="2023-01-17T14:26:21.303" v="2014" actId="478"/>
          <ac:spMkLst>
            <pc:docMk/>
            <pc:sldMk cId="3002697420" sldId="275"/>
            <ac:spMk id="33" creationId="{17A058AD-387E-06AA-09A4-C8D6372FE76F}"/>
          </ac:spMkLst>
        </pc:spChg>
        <pc:spChg chg="add del mod">
          <ac:chgData name="Андрей Мишкинис" userId="d93a8ed45f4165b9" providerId="LiveId" clId="{F17FB0FC-C993-430D-8B64-E630CA337CF7}" dt="2023-01-17T14:26:21.303" v="2014" actId="478"/>
          <ac:spMkLst>
            <pc:docMk/>
            <pc:sldMk cId="3002697420" sldId="275"/>
            <ac:spMk id="42" creationId="{600CD251-9745-0757-AB76-0583844CBF00}"/>
          </ac:spMkLst>
        </pc:spChg>
        <pc:spChg chg="add del mod">
          <ac:chgData name="Андрей Мишкинис" userId="d93a8ed45f4165b9" providerId="LiveId" clId="{F17FB0FC-C993-430D-8B64-E630CA337CF7}" dt="2023-01-17T14:26:21.303" v="2014" actId="478"/>
          <ac:spMkLst>
            <pc:docMk/>
            <pc:sldMk cId="3002697420" sldId="275"/>
            <ac:spMk id="43" creationId="{0658EA3C-0418-E1B5-B43B-279A15E9F56F}"/>
          </ac:spMkLst>
        </pc:spChg>
        <pc:spChg chg="add del mod">
          <ac:chgData name="Андрей Мишкинис" userId="d93a8ed45f4165b9" providerId="LiveId" clId="{F17FB0FC-C993-430D-8B64-E630CA337CF7}" dt="2023-01-17T14:26:21.303" v="2014" actId="478"/>
          <ac:spMkLst>
            <pc:docMk/>
            <pc:sldMk cId="3002697420" sldId="275"/>
            <ac:spMk id="44" creationId="{285DC6F7-E534-37C7-D9F2-86C4B2F4B7CD}"/>
          </ac:spMkLst>
        </pc:spChg>
        <pc:spChg chg="add del mod">
          <ac:chgData name="Андрей Мишкинис" userId="d93a8ed45f4165b9" providerId="LiveId" clId="{F17FB0FC-C993-430D-8B64-E630CA337CF7}" dt="2023-01-17T14:26:21.303" v="2014" actId="478"/>
          <ac:spMkLst>
            <pc:docMk/>
            <pc:sldMk cId="3002697420" sldId="275"/>
            <ac:spMk id="45" creationId="{5C53CE59-DCD4-56EB-5902-54EFBA4CC723}"/>
          </ac:spMkLst>
        </pc:spChg>
        <pc:spChg chg="add del mod">
          <ac:chgData name="Андрей Мишкинис" userId="d93a8ed45f4165b9" providerId="LiveId" clId="{F17FB0FC-C993-430D-8B64-E630CA337CF7}" dt="2023-01-17T14:06:30.373" v="1821" actId="478"/>
          <ac:spMkLst>
            <pc:docMk/>
            <pc:sldMk cId="3002697420" sldId="275"/>
            <ac:spMk id="48" creationId="{974E1F21-C9B5-E621-2D1C-5C35DB5FE2A7}"/>
          </ac:spMkLst>
        </pc:spChg>
        <pc:spChg chg="add del mod">
          <ac:chgData name="Андрей Мишкинис" userId="d93a8ed45f4165b9" providerId="LiveId" clId="{F17FB0FC-C993-430D-8B64-E630CA337CF7}" dt="2023-01-17T14:26:27.139" v="2016" actId="478"/>
          <ac:spMkLst>
            <pc:docMk/>
            <pc:sldMk cId="3002697420" sldId="275"/>
            <ac:spMk id="57" creationId="{CA9D08D4-ABCE-FB3E-AE1A-E59AB74EC125}"/>
          </ac:spMkLst>
        </pc:spChg>
        <pc:spChg chg="add del mod">
          <ac:chgData name="Андрей Мишкинис" userId="d93a8ed45f4165b9" providerId="LiveId" clId="{F17FB0FC-C993-430D-8B64-E630CA337CF7}" dt="2023-01-17T14:26:27.139" v="2016" actId="478"/>
          <ac:spMkLst>
            <pc:docMk/>
            <pc:sldMk cId="3002697420" sldId="275"/>
            <ac:spMk id="58" creationId="{1330DF7F-BD56-FD10-6414-516CA6BDBBC5}"/>
          </ac:spMkLst>
        </pc:spChg>
        <pc:spChg chg="add del mod">
          <ac:chgData name="Андрей Мишкинис" userId="d93a8ed45f4165b9" providerId="LiveId" clId="{F17FB0FC-C993-430D-8B64-E630CA337CF7}" dt="2023-01-17T14:26:27.139" v="2016" actId="478"/>
          <ac:spMkLst>
            <pc:docMk/>
            <pc:sldMk cId="3002697420" sldId="275"/>
            <ac:spMk id="59" creationId="{F58F28DE-470D-5D83-F49C-ABE5DE73241A}"/>
          </ac:spMkLst>
        </pc:spChg>
        <pc:spChg chg="add del mod">
          <ac:chgData name="Андрей Мишкинис" userId="d93a8ed45f4165b9" providerId="LiveId" clId="{F17FB0FC-C993-430D-8B64-E630CA337CF7}" dt="2023-01-17T14:26:27.139" v="2016" actId="478"/>
          <ac:spMkLst>
            <pc:docMk/>
            <pc:sldMk cId="3002697420" sldId="275"/>
            <ac:spMk id="60" creationId="{FC3733AA-7829-4B59-65CC-8C5818CD6116}"/>
          </ac:spMkLst>
        </pc:spChg>
        <pc:spChg chg="add del mod">
          <ac:chgData name="Андрей Мишкинис" userId="d93a8ed45f4165b9" providerId="LiveId" clId="{F17FB0FC-C993-430D-8B64-E630CA337CF7}" dt="2023-01-17T14:26:27.139" v="2016" actId="478"/>
          <ac:spMkLst>
            <pc:docMk/>
            <pc:sldMk cId="3002697420" sldId="275"/>
            <ac:spMk id="61" creationId="{73A59EC7-3C10-6141-028F-E1119FAB15B3}"/>
          </ac:spMkLst>
        </pc:spChg>
        <pc:spChg chg="add del mod">
          <ac:chgData name="Андрей Мишкинис" userId="d93a8ed45f4165b9" providerId="LiveId" clId="{F17FB0FC-C993-430D-8B64-E630CA337CF7}" dt="2023-01-17T14:10:37.931" v="1918" actId="478"/>
          <ac:spMkLst>
            <pc:docMk/>
            <pc:sldMk cId="3002697420" sldId="275"/>
            <ac:spMk id="62" creationId="{E865428F-DD13-13B0-E6FF-7606664676E8}"/>
          </ac:spMkLst>
        </pc:spChg>
        <pc:spChg chg="add del mod ord">
          <ac:chgData name="Андрей Мишкинис" userId="d93a8ed45f4165b9" providerId="LiveId" clId="{F17FB0FC-C993-430D-8B64-E630CA337CF7}" dt="2023-01-17T14:26:21.303" v="2014" actId="478"/>
          <ac:spMkLst>
            <pc:docMk/>
            <pc:sldMk cId="3002697420" sldId="275"/>
            <ac:spMk id="135" creationId="{683829DD-EF5F-D25D-8027-8C750FDD092F}"/>
          </ac:spMkLst>
        </pc:spChg>
        <pc:grpChg chg="add del mod">
          <ac:chgData name="Андрей Мишкинис" userId="d93a8ed45f4165b9" providerId="LiveId" clId="{F17FB0FC-C993-430D-8B64-E630CA337CF7}" dt="2023-01-17T14:13:59.673" v="1947" actId="165"/>
          <ac:grpSpMkLst>
            <pc:docMk/>
            <pc:sldMk cId="3002697420" sldId="275"/>
            <ac:grpSpMk id="86" creationId="{B4F41A5E-5089-088E-3E5D-E431971C01E5}"/>
          </ac:grpSpMkLst>
        </pc:grpChg>
        <pc:cxnChg chg="add mod topLvl">
          <ac:chgData name="Андрей Мишкинис" userId="d93a8ed45f4165b9" providerId="LiveId" clId="{F17FB0FC-C993-430D-8B64-E630CA337CF7}" dt="2023-01-17T14:15:42.264" v="1959" actId="692"/>
          <ac:cxnSpMkLst>
            <pc:docMk/>
            <pc:sldMk cId="3002697420" sldId="275"/>
            <ac:cxnSpMk id="13" creationId="{D2FCCAE5-DD96-607D-C57A-BBE869CB6CC2}"/>
          </ac:cxnSpMkLst>
        </pc:cxnChg>
        <pc:cxnChg chg="add mod topLvl">
          <ac:chgData name="Андрей Мишкинис" userId="d93a8ed45f4165b9" providerId="LiveId" clId="{F17FB0FC-C993-430D-8B64-E630CA337CF7}" dt="2023-01-17T14:15:42.264" v="1959" actId="692"/>
          <ac:cxnSpMkLst>
            <pc:docMk/>
            <pc:sldMk cId="3002697420" sldId="275"/>
            <ac:cxnSpMk id="15" creationId="{9695ACE4-7AE4-7976-AAEB-83964A57CE3B}"/>
          </ac:cxnSpMkLst>
        </pc:cxnChg>
        <pc:cxnChg chg="add mod topLvl">
          <ac:chgData name="Андрей Мишкинис" userId="d93a8ed45f4165b9" providerId="LiveId" clId="{F17FB0FC-C993-430D-8B64-E630CA337CF7}" dt="2023-01-17T14:15:42.264" v="1959" actId="692"/>
          <ac:cxnSpMkLst>
            <pc:docMk/>
            <pc:sldMk cId="3002697420" sldId="275"/>
            <ac:cxnSpMk id="17" creationId="{320BF9BC-4BC8-03C2-581C-254FE3494548}"/>
          </ac:cxnSpMkLst>
        </pc:cxnChg>
        <pc:cxnChg chg="add mod topLvl">
          <ac:chgData name="Андрей Мишкинис" userId="d93a8ed45f4165b9" providerId="LiveId" clId="{F17FB0FC-C993-430D-8B64-E630CA337CF7}" dt="2023-01-17T14:15:42.264" v="1959" actId="692"/>
          <ac:cxnSpMkLst>
            <pc:docMk/>
            <pc:sldMk cId="3002697420" sldId="275"/>
            <ac:cxnSpMk id="19" creationId="{E6F5FFF5-B758-934E-943D-8A0521D35DF4}"/>
          </ac:cxnSpMkLst>
        </pc:cxnChg>
        <pc:cxnChg chg="add del mod">
          <ac:chgData name="Андрей Мишкинис" userId="d93a8ed45f4165b9" providerId="LiveId" clId="{F17FB0FC-C993-430D-8B64-E630CA337CF7}" dt="2023-01-17T14:02:13.110" v="1703" actId="478"/>
          <ac:cxnSpMkLst>
            <pc:docMk/>
            <pc:sldMk cId="3002697420" sldId="275"/>
            <ac:cxnSpMk id="21" creationId="{474C4114-9B86-44D9-0A97-9EB6753053E1}"/>
          </ac:cxnSpMkLst>
        </pc:cxnChg>
        <pc:cxnChg chg="add del mod">
          <ac:chgData name="Андрей Мишкинис" userId="d93a8ed45f4165b9" providerId="LiveId" clId="{F17FB0FC-C993-430D-8B64-E630CA337CF7}" dt="2023-01-17T14:02:13.110" v="1703" actId="478"/>
          <ac:cxnSpMkLst>
            <pc:docMk/>
            <pc:sldMk cId="3002697420" sldId="275"/>
            <ac:cxnSpMk id="23" creationId="{3826DF1F-BC6B-86E3-B03A-280FF3FADBD6}"/>
          </ac:cxnSpMkLst>
        </pc:cxnChg>
        <pc:cxnChg chg="add del mod">
          <ac:chgData name="Андрей Мишкинис" userId="d93a8ed45f4165b9" providerId="LiveId" clId="{F17FB0FC-C993-430D-8B64-E630CA337CF7}" dt="2023-01-17T14:02:25.389" v="1705" actId="478"/>
          <ac:cxnSpMkLst>
            <pc:docMk/>
            <pc:sldMk cId="3002697420" sldId="275"/>
            <ac:cxnSpMk id="35" creationId="{AC032385-3C7A-F037-D10E-2EC2D0B4B7EC}"/>
          </ac:cxnSpMkLst>
        </pc:cxnChg>
        <pc:cxnChg chg="add del mod">
          <ac:chgData name="Андрей Мишкинис" userId="d93a8ed45f4165b9" providerId="LiveId" clId="{F17FB0FC-C993-430D-8B64-E630CA337CF7}" dt="2023-01-17T14:02:42.175" v="1707" actId="11529"/>
          <ac:cxnSpMkLst>
            <pc:docMk/>
            <pc:sldMk cId="3002697420" sldId="275"/>
            <ac:cxnSpMk id="37" creationId="{44E344D0-5565-BE81-1776-2C6003118596}"/>
          </ac:cxnSpMkLst>
        </pc:cxnChg>
        <pc:cxnChg chg="add del mod">
          <ac:chgData name="Андрей Мишкинис" userId="d93a8ed45f4165b9" providerId="LiveId" clId="{F17FB0FC-C993-430D-8B64-E630CA337CF7}" dt="2023-01-17T14:13:35.958" v="1942" actId="478"/>
          <ac:cxnSpMkLst>
            <pc:docMk/>
            <pc:sldMk cId="3002697420" sldId="275"/>
            <ac:cxnSpMk id="39" creationId="{8539D1B7-682E-F939-2777-0930859AF887}"/>
          </ac:cxnSpMkLst>
        </pc:cxnChg>
        <pc:cxnChg chg="add del mod">
          <ac:chgData name="Андрей Мишкинис" userId="d93a8ed45f4165b9" providerId="LiveId" clId="{F17FB0FC-C993-430D-8B64-E630CA337CF7}" dt="2023-01-17T14:13:35.347" v="1941" actId="478"/>
          <ac:cxnSpMkLst>
            <pc:docMk/>
            <pc:sldMk cId="3002697420" sldId="275"/>
            <ac:cxnSpMk id="41" creationId="{82EC2A90-607C-A88D-CD3C-1C83233F8A5D}"/>
          </ac:cxnSpMkLst>
        </pc:cxnChg>
        <pc:cxnChg chg="add del mod">
          <ac:chgData name="Андрей Мишкинис" userId="d93a8ed45f4165b9" providerId="LiveId" clId="{F17FB0FC-C993-430D-8B64-E630CA337CF7}" dt="2023-01-17T14:26:21.303" v="2014" actId="478"/>
          <ac:cxnSpMkLst>
            <pc:docMk/>
            <pc:sldMk cId="3002697420" sldId="275"/>
            <ac:cxnSpMk id="47" creationId="{9C7382FB-67FB-6844-375E-AC7AC9E262D9}"/>
          </ac:cxnSpMkLst>
        </pc:cxnChg>
        <pc:cxnChg chg="add del mod">
          <ac:chgData name="Андрей Мишкинис" userId="d93a8ed45f4165b9" providerId="LiveId" clId="{F17FB0FC-C993-430D-8B64-E630CA337CF7}" dt="2023-01-17T14:26:21.303" v="2014" actId="478"/>
          <ac:cxnSpMkLst>
            <pc:docMk/>
            <pc:sldMk cId="3002697420" sldId="275"/>
            <ac:cxnSpMk id="50" creationId="{1C4EE9DF-CF36-D71C-4136-EAC864CAEAC5}"/>
          </ac:cxnSpMkLst>
        </pc:cxnChg>
        <pc:cxnChg chg="add del mod">
          <ac:chgData name="Андрей Мишкинис" userId="d93a8ed45f4165b9" providerId="LiveId" clId="{F17FB0FC-C993-430D-8B64-E630CA337CF7}" dt="2023-01-17T14:26:21.303" v="2014" actId="478"/>
          <ac:cxnSpMkLst>
            <pc:docMk/>
            <pc:sldMk cId="3002697420" sldId="275"/>
            <ac:cxnSpMk id="52" creationId="{37EBFF50-6269-C4EA-A9E0-919D6C734CF1}"/>
          </ac:cxnSpMkLst>
        </pc:cxnChg>
        <pc:cxnChg chg="add del">
          <ac:chgData name="Андрей Мишкинис" userId="d93a8ed45f4165b9" providerId="LiveId" clId="{F17FB0FC-C993-430D-8B64-E630CA337CF7}" dt="2023-01-17T14:06:46.687" v="1825" actId="11529"/>
          <ac:cxnSpMkLst>
            <pc:docMk/>
            <pc:sldMk cId="3002697420" sldId="275"/>
            <ac:cxnSpMk id="54" creationId="{AB545941-2FBF-9124-154C-784008BA097B}"/>
          </ac:cxnSpMkLst>
        </pc:cxnChg>
        <pc:cxnChg chg="add del mod">
          <ac:chgData name="Андрей Мишкинис" userId="d93a8ed45f4165b9" providerId="LiveId" clId="{F17FB0FC-C993-430D-8B64-E630CA337CF7}" dt="2023-01-17T14:26:21.303" v="2014" actId="478"/>
          <ac:cxnSpMkLst>
            <pc:docMk/>
            <pc:sldMk cId="3002697420" sldId="275"/>
            <ac:cxnSpMk id="56" creationId="{18E234D7-B5FE-AFCD-E47C-A6397975C9F5}"/>
          </ac:cxnSpMkLst>
        </pc:cxnChg>
        <pc:cxnChg chg="add del mod">
          <ac:chgData name="Андрей Мишкинис" userId="d93a8ed45f4165b9" providerId="LiveId" clId="{F17FB0FC-C993-430D-8B64-E630CA337CF7}" dt="2023-01-17T14:26:27.139" v="2016" actId="478"/>
          <ac:cxnSpMkLst>
            <pc:docMk/>
            <pc:sldMk cId="3002697420" sldId="275"/>
            <ac:cxnSpMk id="63" creationId="{E07DB4F3-E727-A530-A01E-DC2DDE1C45D8}"/>
          </ac:cxnSpMkLst>
        </pc:cxnChg>
        <pc:cxnChg chg="add del mod">
          <ac:chgData name="Андрей Мишкинис" userId="d93a8ed45f4165b9" providerId="LiveId" clId="{F17FB0FC-C993-430D-8B64-E630CA337CF7}" dt="2023-01-17T14:26:27.139" v="2016" actId="478"/>
          <ac:cxnSpMkLst>
            <pc:docMk/>
            <pc:sldMk cId="3002697420" sldId="275"/>
            <ac:cxnSpMk id="64" creationId="{FAA23C45-27C3-41A7-5994-B4766466C173}"/>
          </ac:cxnSpMkLst>
        </pc:cxnChg>
        <pc:cxnChg chg="add del mod">
          <ac:chgData name="Андрей Мишкинис" userId="d93a8ed45f4165b9" providerId="LiveId" clId="{F17FB0FC-C993-430D-8B64-E630CA337CF7}" dt="2023-01-17T14:10:40.412" v="1919" actId="478"/>
          <ac:cxnSpMkLst>
            <pc:docMk/>
            <pc:sldMk cId="3002697420" sldId="275"/>
            <ac:cxnSpMk id="65" creationId="{181630E0-ED26-B18C-8E38-CE8204679480}"/>
          </ac:cxnSpMkLst>
        </pc:cxnChg>
        <pc:cxnChg chg="add del mod">
          <ac:chgData name="Андрей Мишкинис" userId="d93a8ed45f4165b9" providerId="LiveId" clId="{F17FB0FC-C993-430D-8B64-E630CA337CF7}" dt="2023-01-17T14:26:27.139" v="2016" actId="478"/>
          <ac:cxnSpMkLst>
            <pc:docMk/>
            <pc:sldMk cId="3002697420" sldId="275"/>
            <ac:cxnSpMk id="66" creationId="{697F85A7-8120-A0D0-1E80-56E33E4659B8}"/>
          </ac:cxnSpMkLst>
        </pc:cxnChg>
        <pc:cxnChg chg="add del mod">
          <ac:chgData name="Андрей Мишкинис" userId="d93a8ed45f4165b9" providerId="LiveId" clId="{F17FB0FC-C993-430D-8B64-E630CA337CF7}" dt="2023-01-17T14:22:57.103" v="1986" actId="478"/>
          <ac:cxnSpMkLst>
            <pc:docMk/>
            <pc:sldMk cId="3002697420" sldId="275"/>
            <ac:cxnSpMk id="69" creationId="{EBB5745A-29FA-6B41-A74C-C7BD1C2019BF}"/>
          </ac:cxnSpMkLst>
        </pc:cxnChg>
        <pc:cxnChg chg="add del mod">
          <ac:chgData name="Андрей Мишкинис" userId="d93a8ed45f4165b9" providerId="LiveId" clId="{F17FB0FC-C993-430D-8B64-E630CA337CF7}" dt="2023-01-17T14:22:07.835" v="1979" actId="478"/>
          <ac:cxnSpMkLst>
            <pc:docMk/>
            <pc:sldMk cId="3002697420" sldId="275"/>
            <ac:cxnSpMk id="92" creationId="{6B9984AD-05E8-3C03-110B-8F314729A723}"/>
          </ac:cxnSpMkLst>
        </pc:cxnChg>
        <pc:cxnChg chg="add del mod">
          <ac:chgData name="Андрей Мишкинис" userId="d93a8ed45f4165b9" providerId="LiveId" clId="{F17FB0FC-C993-430D-8B64-E630CA337CF7}" dt="2023-01-17T14:22:11.430" v="1980" actId="478"/>
          <ac:cxnSpMkLst>
            <pc:docMk/>
            <pc:sldMk cId="3002697420" sldId="275"/>
            <ac:cxnSpMk id="94" creationId="{9E540AD9-9E6D-EA36-5BD0-B6BE647E5F6E}"/>
          </ac:cxnSpMkLst>
        </pc:cxnChg>
        <pc:cxnChg chg="add del mod">
          <ac:chgData name="Андрей Мишкинис" userId="d93a8ed45f4165b9" providerId="LiveId" clId="{F17FB0FC-C993-430D-8B64-E630CA337CF7}" dt="2023-01-17T14:26:21.303" v="2014" actId="478"/>
          <ac:cxnSpMkLst>
            <pc:docMk/>
            <pc:sldMk cId="3002697420" sldId="275"/>
            <ac:cxnSpMk id="96" creationId="{F6962580-CF71-0157-ED0C-D5954490209B}"/>
          </ac:cxnSpMkLst>
        </pc:cxnChg>
        <pc:cxnChg chg="add del mod">
          <ac:chgData name="Андрей Мишкинис" userId="d93a8ed45f4165b9" providerId="LiveId" clId="{F17FB0FC-C993-430D-8B64-E630CA337CF7}" dt="2023-01-17T14:22:21.921" v="1982" actId="478"/>
          <ac:cxnSpMkLst>
            <pc:docMk/>
            <pc:sldMk cId="3002697420" sldId="275"/>
            <ac:cxnSpMk id="98" creationId="{C6B8E6B5-483B-BB7A-3E74-DB2F5638B3D9}"/>
          </ac:cxnSpMkLst>
        </pc:cxnChg>
        <pc:cxnChg chg="add del mod">
          <ac:chgData name="Андрей Мишкинис" userId="d93a8ed45f4165b9" providerId="LiveId" clId="{F17FB0FC-C993-430D-8B64-E630CA337CF7}" dt="2023-01-17T14:26:21.303" v="2014" actId="478"/>
          <ac:cxnSpMkLst>
            <pc:docMk/>
            <pc:sldMk cId="3002697420" sldId="275"/>
            <ac:cxnSpMk id="100" creationId="{5CF986BA-A2BC-E5C7-955B-F9AA0F6BF9EF}"/>
          </ac:cxnSpMkLst>
        </pc:cxnChg>
        <pc:cxnChg chg="add del mod">
          <ac:chgData name="Андрей Мишкинис" userId="d93a8ed45f4165b9" providerId="LiveId" clId="{F17FB0FC-C993-430D-8B64-E630CA337CF7}" dt="2023-01-17T14:19:56.501" v="1972" actId="478"/>
          <ac:cxnSpMkLst>
            <pc:docMk/>
            <pc:sldMk cId="3002697420" sldId="275"/>
            <ac:cxnSpMk id="108" creationId="{FF0BE973-6E05-3F9B-8FB2-BF926797BDBB}"/>
          </ac:cxnSpMkLst>
        </pc:cxnChg>
        <pc:cxnChg chg="add del mod">
          <ac:chgData name="Андрей Мишкинис" userId="d93a8ed45f4165b9" providerId="LiveId" clId="{F17FB0FC-C993-430D-8B64-E630CA337CF7}" dt="2023-01-17T14:19:53.677" v="1971" actId="478"/>
          <ac:cxnSpMkLst>
            <pc:docMk/>
            <pc:sldMk cId="3002697420" sldId="275"/>
            <ac:cxnSpMk id="110" creationId="{751C8901-2A1E-AB72-399D-377EEF7B19D4}"/>
          </ac:cxnSpMkLst>
        </pc:cxnChg>
        <pc:cxnChg chg="add del mod">
          <ac:chgData name="Андрей Мишкинис" userId="d93a8ed45f4165b9" providerId="LiveId" clId="{F17FB0FC-C993-430D-8B64-E630CA337CF7}" dt="2023-01-17T14:20:58.442" v="1974" actId="478"/>
          <ac:cxnSpMkLst>
            <pc:docMk/>
            <pc:sldMk cId="3002697420" sldId="275"/>
            <ac:cxnSpMk id="112" creationId="{3D5FD3A3-5372-8D4A-633E-36766D54CA1C}"/>
          </ac:cxnSpMkLst>
        </pc:cxnChg>
        <pc:cxnChg chg="add mod">
          <ac:chgData name="Андрей Мишкинис" userId="d93a8ed45f4165b9" providerId="LiveId" clId="{F17FB0FC-C993-430D-8B64-E630CA337CF7}" dt="2023-01-17T14:25:36.744" v="2010" actId="692"/>
          <ac:cxnSpMkLst>
            <pc:docMk/>
            <pc:sldMk cId="3002697420" sldId="275"/>
            <ac:cxnSpMk id="117" creationId="{3233ED72-7AEA-A9E5-F97C-DA979A1E53D2}"/>
          </ac:cxnSpMkLst>
        </pc:cxnChg>
        <pc:cxnChg chg="add mod">
          <ac:chgData name="Андрей Мишкинис" userId="d93a8ed45f4165b9" providerId="LiveId" clId="{F17FB0FC-C993-430D-8B64-E630CA337CF7}" dt="2023-01-17T14:25:36.744" v="2010" actId="692"/>
          <ac:cxnSpMkLst>
            <pc:docMk/>
            <pc:sldMk cId="3002697420" sldId="275"/>
            <ac:cxnSpMk id="119" creationId="{D408E033-8F1E-A540-4815-99826C0CFB08}"/>
          </ac:cxnSpMkLst>
        </pc:cxnChg>
        <pc:cxnChg chg="add del mod">
          <ac:chgData name="Андрей Мишкинис" userId="d93a8ed45f4165b9" providerId="LiveId" clId="{F17FB0FC-C993-430D-8B64-E630CA337CF7}" dt="2023-01-17T14:26:24.336" v="2015" actId="478"/>
          <ac:cxnSpMkLst>
            <pc:docMk/>
            <pc:sldMk cId="3002697420" sldId="275"/>
            <ac:cxnSpMk id="121" creationId="{732F6B28-1E14-4EE5-A6F7-628E5BDED64D}"/>
          </ac:cxnSpMkLst>
        </pc:cxnChg>
        <pc:cxnChg chg="add del mod">
          <ac:chgData name="Андрей Мишкинис" userId="d93a8ed45f4165b9" providerId="LiveId" clId="{F17FB0FC-C993-430D-8B64-E630CA337CF7}" dt="2023-01-17T14:26:29.381" v="2017" actId="478"/>
          <ac:cxnSpMkLst>
            <pc:docMk/>
            <pc:sldMk cId="3002697420" sldId="275"/>
            <ac:cxnSpMk id="127" creationId="{4E24AF8C-7B5E-FAA8-0781-3682C5C8C7C4}"/>
          </ac:cxnSpMkLst>
        </pc:cxnChg>
      </pc:sldChg>
      <pc:sldChg chg="new del">
        <pc:chgData name="Андрей Мишкинис" userId="d93a8ed45f4165b9" providerId="LiveId" clId="{F17FB0FC-C993-430D-8B64-E630CA337CF7}" dt="2023-01-17T13:48:07.939" v="1473" actId="680"/>
        <pc:sldMkLst>
          <pc:docMk/>
          <pc:sldMk cId="2754433070" sldId="276"/>
        </pc:sldMkLst>
      </pc:sldChg>
      <pc:sldChg chg="addSp delSp modSp add mod">
        <pc:chgData name="Андрей Мишкинис" userId="d93a8ed45f4165b9" providerId="LiveId" clId="{F17FB0FC-C993-430D-8B64-E630CA337CF7}" dt="2023-01-17T15:58:20.523" v="2242" actId="21"/>
        <pc:sldMkLst>
          <pc:docMk/>
          <pc:sldMk cId="3477428483" sldId="276"/>
        </pc:sldMkLst>
        <pc:spChg chg="add mod ord">
          <ac:chgData name="Андрей Мишкинис" userId="d93a8ed45f4165b9" providerId="LiveId" clId="{F17FB0FC-C993-430D-8B64-E630CA337CF7}" dt="2023-01-17T14:28:03.576" v="2025" actId="167"/>
          <ac:spMkLst>
            <pc:docMk/>
            <pc:sldMk cId="3477428483" sldId="276"/>
            <ac:spMk id="2" creationId="{CD7B0640-2F8C-6F66-4782-5E89F805CB5F}"/>
          </ac:spMkLst>
        </pc:spChg>
        <pc:spChg chg="mod">
          <ac:chgData name="Андрей Мишкинис" userId="d93a8ed45f4165b9" providerId="LiveId" clId="{F17FB0FC-C993-430D-8B64-E630CA337CF7}" dt="2023-01-17T15:58:20.523" v="2242" actId="21"/>
          <ac:spMkLst>
            <pc:docMk/>
            <pc:sldMk cId="3477428483" sldId="276"/>
            <ac:spMk id="43" creationId="{0658EA3C-0418-E1B5-B43B-279A15E9F56F}"/>
          </ac:spMkLst>
        </pc:spChg>
        <pc:spChg chg="del">
          <ac:chgData name="Андрей Мишкинис" userId="d93a8ed45f4165b9" providerId="LiveId" clId="{F17FB0FC-C993-430D-8B64-E630CA337CF7}" dt="2023-01-17T14:26:46.023" v="2018" actId="478"/>
          <ac:spMkLst>
            <pc:docMk/>
            <pc:sldMk cId="3477428483" sldId="276"/>
            <ac:spMk id="57" creationId="{CA9D08D4-ABCE-FB3E-AE1A-E59AB74EC125}"/>
          </ac:spMkLst>
        </pc:spChg>
        <pc:spChg chg="del">
          <ac:chgData name="Андрей Мишкинис" userId="d93a8ed45f4165b9" providerId="LiveId" clId="{F17FB0FC-C993-430D-8B64-E630CA337CF7}" dt="2023-01-17T14:26:46.023" v="2018" actId="478"/>
          <ac:spMkLst>
            <pc:docMk/>
            <pc:sldMk cId="3477428483" sldId="276"/>
            <ac:spMk id="58" creationId="{1330DF7F-BD56-FD10-6414-516CA6BDBBC5}"/>
          </ac:spMkLst>
        </pc:spChg>
        <pc:spChg chg="del">
          <ac:chgData name="Андрей Мишкинис" userId="d93a8ed45f4165b9" providerId="LiveId" clId="{F17FB0FC-C993-430D-8B64-E630CA337CF7}" dt="2023-01-17T14:26:46.023" v="2018" actId="478"/>
          <ac:spMkLst>
            <pc:docMk/>
            <pc:sldMk cId="3477428483" sldId="276"/>
            <ac:spMk id="59" creationId="{F58F28DE-470D-5D83-F49C-ABE5DE73241A}"/>
          </ac:spMkLst>
        </pc:spChg>
        <pc:spChg chg="del">
          <ac:chgData name="Андрей Мишкинис" userId="d93a8ed45f4165b9" providerId="LiveId" clId="{F17FB0FC-C993-430D-8B64-E630CA337CF7}" dt="2023-01-17T14:26:46.023" v="2018" actId="478"/>
          <ac:spMkLst>
            <pc:docMk/>
            <pc:sldMk cId="3477428483" sldId="276"/>
            <ac:spMk id="60" creationId="{FC3733AA-7829-4B59-65CC-8C5818CD6116}"/>
          </ac:spMkLst>
        </pc:spChg>
        <pc:spChg chg="del">
          <ac:chgData name="Андрей Мишкинис" userId="d93a8ed45f4165b9" providerId="LiveId" clId="{F17FB0FC-C993-430D-8B64-E630CA337CF7}" dt="2023-01-17T14:26:46.023" v="2018" actId="478"/>
          <ac:spMkLst>
            <pc:docMk/>
            <pc:sldMk cId="3477428483" sldId="276"/>
            <ac:spMk id="61" creationId="{73A59EC7-3C10-6141-028F-E1119FAB15B3}"/>
          </ac:spMkLst>
        </pc:spChg>
        <pc:spChg chg="del">
          <ac:chgData name="Андрей Мишкинис" userId="d93a8ed45f4165b9" providerId="LiveId" clId="{F17FB0FC-C993-430D-8B64-E630CA337CF7}" dt="2023-01-17T14:28:00.616" v="2023" actId="478"/>
          <ac:spMkLst>
            <pc:docMk/>
            <pc:sldMk cId="3477428483" sldId="276"/>
            <ac:spMk id="135" creationId="{683829DD-EF5F-D25D-8027-8C750FDD092F}"/>
          </ac:spMkLst>
        </pc:spChg>
        <pc:cxnChg chg="del mod">
          <ac:chgData name="Андрей Мишкинис" userId="d93a8ed45f4165b9" providerId="LiveId" clId="{F17FB0FC-C993-430D-8B64-E630CA337CF7}" dt="2023-01-17T14:26:46.023" v="2018" actId="478"/>
          <ac:cxnSpMkLst>
            <pc:docMk/>
            <pc:sldMk cId="3477428483" sldId="276"/>
            <ac:cxnSpMk id="63" creationId="{E07DB4F3-E727-A530-A01E-DC2DDE1C45D8}"/>
          </ac:cxnSpMkLst>
        </pc:cxnChg>
        <pc:cxnChg chg="del mod">
          <ac:chgData name="Андрей Мишкинис" userId="d93a8ed45f4165b9" providerId="LiveId" clId="{F17FB0FC-C993-430D-8B64-E630CA337CF7}" dt="2023-01-17T14:26:46.023" v="2018" actId="478"/>
          <ac:cxnSpMkLst>
            <pc:docMk/>
            <pc:sldMk cId="3477428483" sldId="276"/>
            <ac:cxnSpMk id="64" creationId="{FAA23C45-27C3-41A7-5994-B4766466C173}"/>
          </ac:cxnSpMkLst>
        </pc:cxnChg>
        <pc:cxnChg chg="del mod">
          <ac:chgData name="Андрей Мишкинис" userId="d93a8ed45f4165b9" providerId="LiveId" clId="{F17FB0FC-C993-430D-8B64-E630CA337CF7}" dt="2023-01-17T14:26:46.023" v="2018" actId="478"/>
          <ac:cxnSpMkLst>
            <pc:docMk/>
            <pc:sldMk cId="3477428483" sldId="276"/>
            <ac:cxnSpMk id="66" creationId="{697F85A7-8120-A0D0-1E80-56E33E4659B8}"/>
          </ac:cxnSpMkLst>
        </pc:cxnChg>
        <pc:cxnChg chg="del mod">
          <ac:chgData name="Андрей Мишкинис" userId="d93a8ed45f4165b9" providerId="LiveId" clId="{F17FB0FC-C993-430D-8B64-E630CA337CF7}" dt="2023-01-17T14:26:47.189" v="2019" actId="478"/>
          <ac:cxnSpMkLst>
            <pc:docMk/>
            <pc:sldMk cId="3477428483" sldId="276"/>
            <ac:cxnSpMk id="127" creationId="{4E24AF8C-7B5E-FAA8-0781-3682C5C8C7C4}"/>
          </ac:cxnSpMkLst>
        </pc:cxnChg>
      </pc:sldChg>
      <pc:sldChg chg="modSp add mod">
        <pc:chgData name="Андрей Мишкинис" userId="d93a8ed45f4165b9" providerId="LiveId" clId="{F17FB0FC-C993-430D-8B64-E630CA337CF7}" dt="2023-01-17T15:58:24.727" v="2243"/>
        <pc:sldMkLst>
          <pc:docMk/>
          <pc:sldMk cId="3654360503" sldId="277"/>
        </pc:sldMkLst>
        <pc:spChg chg="mod">
          <ac:chgData name="Андрей Мишкинис" userId="d93a8ed45f4165b9" providerId="LiveId" clId="{F17FB0FC-C993-430D-8B64-E630CA337CF7}" dt="2023-01-17T15:58:24.727" v="2243"/>
          <ac:spMkLst>
            <pc:docMk/>
            <pc:sldMk cId="3654360503" sldId="277"/>
            <ac:spMk id="43" creationId="{0658EA3C-0418-E1B5-B43B-279A15E9F56F}"/>
          </ac:spMkLst>
        </pc:spChg>
        <pc:spChg chg="mod">
          <ac:chgData name="Андрей Мишкинис" userId="d93a8ed45f4165b9" providerId="LiveId" clId="{F17FB0FC-C993-430D-8B64-E630CA337CF7}" dt="2023-01-17T14:27:36.232" v="2022" actId="692"/>
          <ac:spMkLst>
            <pc:docMk/>
            <pc:sldMk cId="3654360503" sldId="277"/>
            <ac:spMk id="135" creationId="{683829DD-EF5F-D25D-8027-8C750FDD092F}"/>
          </ac:spMkLst>
        </pc:spChg>
      </pc:sldChg>
      <pc:sldChg chg="add del">
        <pc:chgData name="Андрей Мишкинис" userId="d93a8ed45f4165b9" providerId="LiveId" clId="{F17FB0FC-C993-430D-8B64-E630CA337CF7}" dt="2023-01-17T14:26:57.608" v="2020" actId="47"/>
        <pc:sldMkLst>
          <pc:docMk/>
          <pc:sldMk cId="1737572873" sldId="278"/>
        </pc:sldMkLst>
      </pc:sldChg>
      <pc:sldChg chg="addSp delSp modSp add mod">
        <pc:chgData name="Андрей Мишкинис" userId="d93a8ed45f4165b9" providerId="LiveId" clId="{F17FB0FC-C993-430D-8B64-E630CA337CF7}" dt="2023-01-24T15:47:38.266" v="3030" actId="14100"/>
        <pc:sldMkLst>
          <pc:docMk/>
          <pc:sldMk cId="3328965389" sldId="278"/>
        </pc:sldMkLst>
        <pc:spChg chg="add del mod">
          <ac:chgData name="Андрей Мишкинис" userId="d93a8ed45f4165b9" providerId="LiveId" clId="{F17FB0FC-C993-430D-8B64-E630CA337CF7}" dt="2023-01-17T15:47:11.142" v="2080" actId="478"/>
          <ac:spMkLst>
            <pc:docMk/>
            <pc:sldMk cId="3328965389" sldId="278"/>
            <ac:spMk id="2" creationId="{0989388A-83E9-9823-0D00-90143AED83CF}"/>
          </ac:spMkLst>
        </pc:spChg>
        <pc:spChg chg="del">
          <ac:chgData name="Андрей Мишкинис" userId="d93a8ed45f4165b9" providerId="LiveId" clId="{F17FB0FC-C993-430D-8B64-E630CA337CF7}" dt="2023-01-17T15:44:18.724" v="2047" actId="478"/>
          <ac:spMkLst>
            <pc:docMk/>
            <pc:sldMk cId="3328965389" sldId="278"/>
            <ac:spMk id="5" creationId="{B2802ACA-01FD-B59C-5454-EF78DD99CD6F}"/>
          </ac:spMkLst>
        </pc:spChg>
        <pc:spChg chg="del">
          <ac:chgData name="Андрей Мишкинис" userId="d93a8ed45f4165b9" providerId="LiveId" clId="{F17FB0FC-C993-430D-8B64-E630CA337CF7}" dt="2023-01-17T15:44:18.724" v="2047" actId="478"/>
          <ac:spMkLst>
            <pc:docMk/>
            <pc:sldMk cId="3328965389" sldId="278"/>
            <ac:spMk id="6" creationId="{8FA0FD44-D0FA-2D0A-B63B-28D87933F1B0}"/>
          </ac:spMkLst>
        </pc:spChg>
        <pc:spChg chg="del">
          <ac:chgData name="Андрей Мишкинис" userId="d93a8ed45f4165b9" providerId="LiveId" clId="{F17FB0FC-C993-430D-8B64-E630CA337CF7}" dt="2023-01-17T15:44:15.933" v="2046" actId="478"/>
          <ac:spMkLst>
            <pc:docMk/>
            <pc:sldMk cId="3328965389" sldId="278"/>
            <ac:spMk id="8" creationId="{C46EE5CE-A8B1-50FB-94CD-BBE7517D4749}"/>
          </ac:spMkLst>
        </pc:spChg>
        <pc:spChg chg="del">
          <ac:chgData name="Андрей Мишкинис" userId="d93a8ed45f4165b9" providerId="LiveId" clId="{F17FB0FC-C993-430D-8B64-E630CA337CF7}" dt="2023-01-17T15:44:15.933" v="2046" actId="478"/>
          <ac:spMkLst>
            <pc:docMk/>
            <pc:sldMk cId="3328965389" sldId="278"/>
            <ac:spMk id="9" creationId="{B1CCA574-F668-CDD9-555F-86C0642147F9}"/>
          </ac:spMkLst>
        </pc:spChg>
        <pc:spChg chg="del">
          <ac:chgData name="Андрей Мишкинис" userId="d93a8ed45f4165b9" providerId="LiveId" clId="{F17FB0FC-C993-430D-8B64-E630CA337CF7}" dt="2023-01-17T15:44:15.933" v="2046" actId="478"/>
          <ac:spMkLst>
            <pc:docMk/>
            <pc:sldMk cId="3328965389" sldId="278"/>
            <ac:spMk id="10" creationId="{543A16B1-7E45-1E1C-9470-DDA746899BEA}"/>
          </ac:spMkLst>
        </pc:spChg>
        <pc:spChg chg="del">
          <ac:chgData name="Андрей Мишкинис" userId="d93a8ed45f4165b9" providerId="LiveId" clId="{F17FB0FC-C993-430D-8B64-E630CA337CF7}" dt="2023-01-17T15:44:15.933" v="2046" actId="478"/>
          <ac:spMkLst>
            <pc:docMk/>
            <pc:sldMk cId="3328965389" sldId="278"/>
            <ac:spMk id="11" creationId="{36B4654D-EE64-BF24-1C99-AF1A5A02A823}"/>
          </ac:spMkLst>
        </pc:spChg>
        <pc:spChg chg="add del">
          <ac:chgData name="Андрей Мишкинис" userId="d93a8ed45f4165b9" providerId="LiveId" clId="{F17FB0FC-C993-430D-8B64-E630CA337CF7}" dt="2023-01-17T15:47:50.383" v="2084" actId="478"/>
          <ac:spMkLst>
            <pc:docMk/>
            <pc:sldMk cId="3328965389" sldId="278"/>
            <ac:spMk id="12" creationId="{E4969172-BDCA-2A12-942B-D2F8018603BD}"/>
          </ac:spMkLst>
        </pc:spChg>
        <pc:spChg chg="add mod">
          <ac:chgData name="Андрей Мишкинис" userId="d93a8ed45f4165b9" providerId="LiveId" clId="{F17FB0FC-C993-430D-8B64-E630CA337CF7}" dt="2023-01-17T16:05:48.829" v="2333" actId="14100"/>
          <ac:spMkLst>
            <pc:docMk/>
            <pc:sldMk cId="3328965389" sldId="278"/>
            <ac:spMk id="14" creationId="{BA4F424F-9A58-D123-65F4-4C29BE464022}"/>
          </ac:spMkLst>
        </pc:spChg>
        <pc:spChg chg="add mod">
          <ac:chgData name="Андрей Мишкинис" userId="d93a8ed45f4165b9" providerId="LiveId" clId="{F17FB0FC-C993-430D-8B64-E630CA337CF7}" dt="2023-01-17T16:12:31.224" v="2407" actId="1076"/>
          <ac:spMkLst>
            <pc:docMk/>
            <pc:sldMk cId="3328965389" sldId="278"/>
            <ac:spMk id="16" creationId="{55466D35-A38F-BA98-9B0F-91373B4C9446}"/>
          </ac:spMkLst>
        </pc:spChg>
        <pc:spChg chg="add mod">
          <ac:chgData name="Андрей Мишкинис" userId="d93a8ed45f4165b9" providerId="LiveId" clId="{F17FB0FC-C993-430D-8B64-E630CA337CF7}" dt="2023-01-17T16:28:02.573" v="2536" actId="1076"/>
          <ac:spMkLst>
            <pc:docMk/>
            <pc:sldMk cId="3328965389" sldId="278"/>
            <ac:spMk id="18" creationId="{566FB987-66AB-5942-A915-9CC2DAAAA536}"/>
          </ac:spMkLst>
        </pc:spChg>
        <pc:spChg chg="add mod">
          <ac:chgData name="Андрей Мишкинис" userId="d93a8ed45f4165b9" providerId="LiveId" clId="{F17FB0FC-C993-430D-8B64-E630CA337CF7}" dt="2023-01-24T15:47:16.750" v="3028"/>
          <ac:spMkLst>
            <pc:docMk/>
            <pc:sldMk cId="3328965389" sldId="278"/>
            <ac:spMk id="20" creationId="{5A578024-BCA0-9065-FEB5-494B19866760}"/>
          </ac:spMkLst>
        </pc:spChg>
        <pc:spChg chg="add del mod">
          <ac:chgData name="Андрей Мишкинис" userId="d93a8ed45f4165b9" providerId="LiveId" clId="{F17FB0FC-C993-430D-8B64-E630CA337CF7}" dt="2023-01-17T15:55:30.509" v="2161" actId="478"/>
          <ac:spMkLst>
            <pc:docMk/>
            <pc:sldMk cId="3328965389" sldId="278"/>
            <ac:spMk id="21" creationId="{B203F260-7E98-2865-CD16-050C261FFAC3}"/>
          </ac:spMkLst>
        </pc:spChg>
        <pc:spChg chg="add mod">
          <ac:chgData name="Андрей Мишкинис" userId="d93a8ed45f4165b9" providerId="LiveId" clId="{F17FB0FC-C993-430D-8B64-E630CA337CF7}" dt="2023-01-17T16:28:02.573" v="2536" actId="1076"/>
          <ac:spMkLst>
            <pc:docMk/>
            <pc:sldMk cId="3328965389" sldId="278"/>
            <ac:spMk id="22" creationId="{8361B14E-555E-8F47-016C-3CFED90625DD}"/>
          </ac:spMkLst>
        </pc:spChg>
        <pc:spChg chg="add mod">
          <ac:chgData name="Андрей Мишкинис" userId="d93a8ed45f4165b9" providerId="LiveId" clId="{F17FB0FC-C993-430D-8B64-E630CA337CF7}" dt="2023-01-17T16:31:50.387" v="2550" actId="1076"/>
          <ac:spMkLst>
            <pc:docMk/>
            <pc:sldMk cId="3328965389" sldId="278"/>
            <ac:spMk id="23" creationId="{5E150DD1-66FF-CA13-4D52-45F44C7FDDA1}"/>
          </ac:spMkLst>
        </pc:spChg>
        <pc:spChg chg="add mod">
          <ac:chgData name="Андрей Мишкинис" userId="d93a8ed45f4165b9" providerId="LiveId" clId="{F17FB0FC-C993-430D-8B64-E630CA337CF7}" dt="2023-01-17T16:28:51.425" v="2544" actId="20577"/>
          <ac:spMkLst>
            <pc:docMk/>
            <pc:sldMk cId="3328965389" sldId="278"/>
            <ac:spMk id="24" creationId="{018D458B-45DF-95FF-3C4A-3DA28160FD66}"/>
          </ac:spMkLst>
        </pc:spChg>
        <pc:spChg chg="add mod">
          <ac:chgData name="Андрей Мишкинис" userId="d93a8ed45f4165b9" providerId="LiveId" clId="{F17FB0FC-C993-430D-8B64-E630CA337CF7}" dt="2023-01-17T16:27:41.437" v="2535" actId="1076"/>
          <ac:spMkLst>
            <pc:docMk/>
            <pc:sldMk cId="3328965389" sldId="278"/>
            <ac:spMk id="25" creationId="{58E19A4F-E687-C83E-7BF6-319585044F0F}"/>
          </ac:spMkLst>
        </pc:spChg>
        <pc:spChg chg="add mod">
          <ac:chgData name="Андрей Мишкинис" userId="d93a8ed45f4165b9" providerId="LiveId" clId="{F17FB0FC-C993-430D-8B64-E630CA337CF7}" dt="2023-01-17T16:28:13.285" v="2537" actId="1076"/>
          <ac:spMkLst>
            <pc:docMk/>
            <pc:sldMk cId="3328965389" sldId="278"/>
            <ac:spMk id="26" creationId="{2B25133A-6E95-305E-669A-94F09C1CF56B}"/>
          </ac:spMkLst>
        </pc:spChg>
        <pc:spChg chg="add mod">
          <ac:chgData name="Андрей Мишкинис" userId="d93a8ed45f4165b9" providerId="LiveId" clId="{F17FB0FC-C993-430D-8B64-E630CA337CF7}" dt="2023-01-24T15:47:13.025" v="3026" actId="20577"/>
          <ac:spMkLst>
            <pc:docMk/>
            <pc:sldMk cId="3328965389" sldId="278"/>
            <ac:spMk id="27" creationId="{E6DC34BB-341F-4E71-6E90-00054F6662B8}"/>
          </ac:spMkLst>
        </pc:spChg>
        <pc:spChg chg="del">
          <ac:chgData name="Андрей Мишкинис" userId="d93a8ed45f4165b9" providerId="LiveId" clId="{F17FB0FC-C993-430D-8B64-E630CA337CF7}" dt="2023-01-17T15:44:15.933" v="2046" actId="478"/>
          <ac:spMkLst>
            <pc:docMk/>
            <pc:sldMk cId="3328965389" sldId="278"/>
            <ac:spMk id="28" creationId="{C51C1DB1-2857-1082-1598-5BD577AE0F2C}"/>
          </ac:spMkLst>
        </pc:spChg>
        <pc:spChg chg="del">
          <ac:chgData name="Андрей Мишкинис" userId="d93a8ed45f4165b9" providerId="LiveId" clId="{F17FB0FC-C993-430D-8B64-E630CA337CF7}" dt="2023-01-17T15:44:15.933" v="2046" actId="478"/>
          <ac:spMkLst>
            <pc:docMk/>
            <pc:sldMk cId="3328965389" sldId="278"/>
            <ac:spMk id="29" creationId="{A12C06C7-D1FC-EA4A-9548-D735B85CE5C3}"/>
          </ac:spMkLst>
        </pc:spChg>
        <pc:spChg chg="add mod">
          <ac:chgData name="Андрей Мишкинис" userId="d93a8ed45f4165b9" providerId="LiveId" clId="{F17FB0FC-C993-430D-8B64-E630CA337CF7}" dt="2023-01-24T15:47:30.222" v="3029" actId="14100"/>
          <ac:spMkLst>
            <pc:docMk/>
            <pc:sldMk cId="3328965389" sldId="278"/>
            <ac:spMk id="41" creationId="{559992EE-0997-0096-0538-73A21A3BCED8}"/>
          </ac:spMkLst>
        </pc:spChg>
        <pc:spChg chg="mod">
          <ac:chgData name="Андрей Мишкинис" userId="d93a8ed45f4165b9" providerId="LiveId" clId="{F17FB0FC-C993-430D-8B64-E630CA337CF7}" dt="2023-01-17T15:58:27.938" v="2244"/>
          <ac:spMkLst>
            <pc:docMk/>
            <pc:sldMk cId="3328965389" sldId="278"/>
            <ac:spMk id="43" creationId="{0658EA3C-0418-E1B5-B43B-279A15E9F56F}"/>
          </ac:spMkLst>
        </pc:spChg>
        <pc:spChg chg="add del mod">
          <ac:chgData name="Андрей Мишкинис" userId="d93a8ed45f4165b9" providerId="LiveId" clId="{F17FB0FC-C993-430D-8B64-E630CA337CF7}" dt="2023-01-17T16:06:23.626" v="2350"/>
          <ac:spMkLst>
            <pc:docMk/>
            <pc:sldMk cId="3328965389" sldId="278"/>
            <ac:spMk id="51" creationId="{A2BD8CF3-0310-0E23-73B1-D5A27AC86126}"/>
          </ac:spMkLst>
        </pc:spChg>
        <pc:spChg chg="add mod">
          <ac:chgData name="Андрей Мишкинис" userId="d93a8ed45f4165b9" providerId="LiveId" clId="{F17FB0FC-C993-430D-8B64-E630CA337CF7}" dt="2023-01-17T16:13:10.195" v="2411" actId="1076"/>
          <ac:spMkLst>
            <pc:docMk/>
            <pc:sldMk cId="3328965389" sldId="278"/>
            <ac:spMk id="53" creationId="{EE182E14-4FA6-D45F-E4D3-2D59F89A679C}"/>
          </ac:spMkLst>
        </pc:spChg>
        <pc:spChg chg="del">
          <ac:chgData name="Андрей Мишкинис" userId="d93a8ed45f4165b9" providerId="LiveId" clId="{F17FB0FC-C993-430D-8B64-E630CA337CF7}" dt="2023-01-17T15:44:18.724" v="2047" actId="478"/>
          <ac:spMkLst>
            <pc:docMk/>
            <pc:sldMk cId="3328965389" sldId="278"/>
            <ac:spMk id="57" creationId="{CA9D08D4-ABCE-FB3E-AE1A-E59AB74EC125}"/>
          </ac:spMkLst>
        </pc:spChg>
        <pc:spChg chg="del">
          <ac:chgData name="Андрей Мишкинис" userId="d93a8ed45f4165b9" providerId="LiveId" clId="{F17FB0FC-C993-430D-8B64-E630CA337CF7}" dt="2023-01-17T15:44:18.724" v="2047" actId="478"/>
          <ac:spMkLst>
            <pc:docMk/>
            <pc:sldMk cId="3328965389" sldId="278"/>
            <ac:spMk id="58" creationId="{1330DF7F-BD56-FD10-6414-516CA6BDBBC5}"/>
          </ac:spMkLst>
        </pc:spChg>
        <pc:spChg chg="del">
          <ac:chgData name="Андрей Мишкинис" userId="d93a8ed45f4165b9" providerId="LiveId" clId="{F17FB0FC-C993-430D-8B64-E630CA337CF7}" dt="2023-01-17T15:44:18.724" v="2047" actId="478"/>
          <ac:spMkLst>
            <pc:docMk/>
            <pc:sldMk cId="3328965389" sldId="278"/>
            <ac:spMk id="59" creationId="{F58F28DE-470D-5D83-F49C-ABE5DE73241A}"/>
          </ac:spMkLst>
        </pc:spChg>
        <pc:spChg chg="del">
          <ac:chgData name="Андрей Мишкинис" userId="d93a8ed45f4165b9" providerId="LiveId" clId="{F17FB0FC-C993-430D-8B64-E630CA337CF7}" dt="2023-01-17T15:44:18.724" v="2047" actId="478"/>
          <ac:spMkLst>
            <pc:docMk/>
            <pc:sldMk cId="3328965389" sldId="278"/>
            <ac:spMk id="60" creationId="{FC3733AA-7829-4B59-65CC-8C5818CD6116}"/>
          </ac:spMkLst>
        </pc:spChg>
        <pc:spChg chg="del">
          <ac:chgData name="Андрей Мишкинис" userId="d93a8ed45f4165b9" providerId="LiveId" clId="{F17FB0FC-C993-430D-8B64-E630CA337CF7}" dt="2023-01-17T15:44:18.724" v="2047" actId="478"/>
          <ac:spMkLst>
            <pc:docMk/>
            <pc:sldMk cId="3328965389" sldId="278"/>
            <ac:spMk id="61" creationId="{73A59EC7-3C10-6141-028F-E1119FAB15B3}"/>
          </ac:spMkLst>
        </pc:spChg>
        <pc:spChg chg="add mod">
          <ac:chgData name="Андрей Мишкинис" userId="d93a8ed45f4165b9" providerId="LiveId" clId="{F17FB0FC-C993-430D-8B64-E630CA337CF7}" dt="2023-01-17T16:13:17.522" v="2412" actId="1076"/>
          <ac:spMkLst>
            <pc:docMk/>
            <pc:sldMk cId="3328965389" sldId="278"/>
            <ac:spMk id="65" creationId="{DE501B5D-8DBC-BF74-4126-452CEDF94386}"/>
          </ac:spMkLst>
        </pc:spChg>
        <pc:spChg chg="add del mod">
          <ac:chgData name="Андрей Мишкинис" userId="d93a8ed45f4165b9" providerId="LiveId" clId="{F17FB0FC-C993-430D-8B64-E630CA337CF7}" dt="2023-01-17T16:10:08.743" v="2381"/>
          <ac:spMkLst>
            <pc:docMk/>
            <pc:sldMk cId="3328965389" sldId="278"/>
            <ac:spMk id="71" creationId="{CCC86A63-2072-8C22-910E-DD0171BE2F1B}"/>
          </ac:spMkLst>
        </pc:spChg>
        <pc:spChg chg="add del mod">
          <ac:chgData name="Андрей Мишкинис" userId="d93a8ed45f4165b9" providerId="LiveId" clId="{F17FB0FC-C993-430D-8B64-E630CA337CF7}" dt="2023-01-17T16:10:53.578" v="2384" actId="478"/>
          <ac:spMkLst>
            <pc:docMk/>
            <pc:sldMk cId="3328965389" sldId="278"/>
            <ac:spMk id="72" creationId="{8F9536BA-2C8D-FA9D-2018-1FF90BA01F21}"/>
          </ac:spMkLst>
        </pc:spChg>
        <pc:spChg chg="add mod">
          <ac:chgData name="Андрей Мишкинис" userId="d93a8ed45f4165b9" providerId="LiveId" clId="{F17FB0FC-C993-430D-8B64-E630CA337CF7}" dt="2023-01-17T16:32:05.285" v="2553" actId="1076"/>
          <ac:spMkLst>
            <pc:docMk/>
            <pc:sldMk cId="3328965389" sldId="278"/>
            <ac:spMk id="73" creationId="{FB62BE3F-BAA6-9191-7170-2BFBF4041C0F}"/>
          </ac:spMkLst>
        </pc:spChg>
        <pc:spChg chg="add mod">
          <ac:chgData name="Андрей Мишкинис" userId="d93a8ed45f4165b9" providerId="LiveId" clId="{F17FB0FC-C993-430D-8B64-E630CA337CF7}" dt="2023-01-17T16:18:23.372" v="2462" actId="1076"/>
          <ac:spMkLst>
            <pc:docMk/>
            <pc:sldMk cId="3328965389" sldId="278"/>
            <ac:spMk id="74" creationId="{54ABCC61-7B1E-7664-2BC0-A25B6E2019BE}"/>
          </ac:spMkLst>
        </pc:spChg>
        <pc:spChg chg="add mod">
          <ac:chgData name="Андрей Мишкинис" userId="d93a8ed45f4165b9" providerId="LiveId" clId="{F17FB0FC-C993-430D-8B64-E630CA337CF7}" dt="2023-01-17T16:16:14.150" v="2441" actId="1076"/>
          <ac:spMkLst>
            <pc:docMk/>
            <pc:sldMk cId="3328965389" sldId="278"/>
            <ac:spMk id="75" creationId="{43826998-0DEE-32CE-D9D6-A5362947E0B8}"/>
          </ac:spMkLst>
        </pc:spChg>
        <pc:spChg chg="add mod">
          <ac:chgData name="Андрей Мишкинис" userId="d93a8ed45f4165b9" providerId="LiveId" clId="{F17FB0FC-C993-430D-8B64-E630CA337CF7}" dt="2023-01-17T16:28:02.573" v="2536" actId="1076"/>
          <ac:spMkLst>
            <pc:docMk/>
            <pc:sldMk cId="3328965389" sldId="278"/>
            <ac:spMk id="144" creationId="{C1A54952-655A-A4B7-4AE9-0046583F1B86}"/>
          </ac:spMkLst>
        </pc:spChg>
        <pc:spChg chg="add mod">
          <ac:chgData name="Андрей Мишкинис" userId="d93a8ed45f4165b9" providerId="LiveId" clId="{F17FB0FC-C993-430D-8B64-E630CA337CF7}" dt="2023-01-17T16:45:51.955" v="2584" actId="1076"/>
          <ac:spMkLst>
            <pc:docMk/>
            <pc:sldMk cId="3328965389" sldId="278"/>
            <ac:spMk id="145" creationId="{7754E0D5-ED9E-8FA7-ED43-5AB264BEAE71}"/>
          </ac:spMkLst>
        </pc:spChg>
        <pc:spChg chg="add mod">
          <ac:chgData name="Андрей Мишкинис" userId="d93a8ed45f4165b9" providerId="LiveId" clId="{F17FB0FC-C993-430D-8B64-E630CA337CF7}" dt="2023-01-17T16:22:11.075" v="2488" actId="1076"/>
          <ac:spMkLst>
            <pc:docMk/>
            <pc:sldMk cId="3328965389" sldId="278"/>
            <ac:spMk id="146" creationId="{2A572416-09ED-BF68-D23E-4139B5A7FDE4}"/>
          </ac:spMkLst>
        </pc:spChg>
        <pc:spChg chg="add mod">
          <ac:chgData name="Андрей Мишкинис" userId="d93a8ed45f4165b9" providerId="LiveId" clId="{F17FB0FC-C993-430D-8B64-E630CA337CF7}" dt="2023-01-17T16:28:02.573" v="2536" actId="1076"/>
          <ac:spMkLst>
            <pc:docMk/>
            <pc:sldMk cId="3328965389" sldId="278"/>
            <ac:spMk id="147" creationId="{DE853CC8-5691-57D6-8586-2DF21BBF551A}"/>
          </ac:spMkLst>
        </pc:spChg>
        <pc:spChg chg="add mod">
          <ac:chgData name="Андрей Мишкинис" userId="d93a8ed45f4165b9" providerId="LiveId" clId="{F17FB0FC-C993-430D-8B64-E630CA337CF7}" dt="2023-01-17T16:32:09.093" v="2554" actId="1076"/>
          <ac:spMkLst>
            <pc:docMk/>
            <pc:sldMk cId="3328965389" sldId="278"/>
            <ac:spMk id="148" creationId="{FD08AB5D-73F4-A8F4-D282-6FEDAC8305C5}"/>
          </ac:spMkLst>
        </pc:spChg>
        <pc:spChg chg="add mod">
          <ac:chgData name="Андрей Мишкинис" userId="d93a8ed45f4165b9" providerId="LiveId" clId="{F17FB0FC-C993-430D-8B64-E630CA337CF7}" dt="2023-01-17T16:37:52.683" v="2583" actId="33524"/>
          <ac:spMkLst>
            <pc:docMk/>
            <pc:sldMk cId="3328965389" sldId="278"/>
            <ac:spMk id="149" creationId="{C36ACD6D-694B-EEA1-EF75-9E0C08A9CD25}"/>
          </ac:spMkLst>
        </pc:spChg>
        <pc:spChg chg="add mod">
          <ac:chgData name="Андрей Мишкинис" userId="d93a8ed45f4165b9" providerId="LiveId" clId="{F17FB0FC-C993-430D-8B64-E630CA337CF7}" dt="2023-01-17T16:32:52.858" v="2565" actId="1076"/>
          <ac:spMkLst>
            <pc:docMk/>
            <pc:sldMk cId="3328965389" sldId="278"/>
            <ac:spMk id="184" creationId="{9B96FEE2-D3CF-DB48-EEDD-E98917605773}"/>
          </ac:spMkLst>
        </pc:spChg>
        <pc:cxnChg chg="add del">
          <ac:chgData name="Андрей Мишкинис" userId="d93a8ed45f4165b9" providerId="LiveId" clId="{F17FB0FC-C993-430D-8B64-E630CA337CF7}" dt="2023-01-17T15:47:22.501" v="2082" actId="478"/>
          <ac:cxnSpMkLst>
            <pc:docMk/>
            <pc:sldMk cId="3328965389" sldId="278"/>
            <ac:cxnSpMk id="7" creationId="{09A69EC1-7F91-C72D-267C-451E6C8BEB85}"/>
          </ac:cxnSpMkLst>
        </pc:cxnChg>
        <pc:cxnChg chg="del mod">
          <ac:chgData name="Андрей Мишкинис" userId="d93a8ed45f4165b9" providerId="LiveId" clId="{F17FB0FC-C993-430D-8B64-E630CA337CF7}" dt="2023-01-17T15:44:15.933" v="2046" actId="478"/>
          <ac:cxnSpMkLst>
            <pc:docMk/>
            <pc:sldMk cId="3328965389" sldId="278"/>
            <ac:cxnSpMk id="13" creationId="{D2FCCAE5-DD96-607D-C57A-BBE869CB6CC2}"/>
          </ac:cxnSpMkLst>
        </pc:cxnChg>
        <pc:cxnChg chg="del mod">
          <ac:chgData name="Андрей Мишкинис" userId="d93a8ed45f4165b9" providerId="LiveId" clId="{F17FB0FC-C993-430D-8B64-E630CA337CF7}" dt="2023-01-17T15:44:15.933" v="2046" actId="478"/>
          <ac:cxnSpMkLst>
            <pc:docMk/>
            <pc:sldMk cId="3328965389" sldId="278"/>
            <ac:cxnSpMk id="15" creationId="{9695ACE4-7AE4-7976-AAEB-83964A57CE3B}"/>
          </ac:cxnSpMkLst>
        </pc:cxnChg>
        <pc:cxnChg chg="del mod">
          <ac:chgData name="Андрей Мишкинис" userId="d93a8ed45f4165b9" providerId="LiveId" clId="{F17FB0FC-C993-430D-8B64-E630CA337CF7}" dt="2023-01-17T15:44:15.933" v="2046" actId="478"/>
          <ac:cxnSpMkLst>
            <pc:docMk/>
            <pc:sldMk cId="3328965389" sldId="278"/>
            <ac:cxnSpMk id="17" creationId="{320BF9BC-4BC8-03C2-581C-254FE3494548}"/>
          </ac:cxnSpMkLst>
        </pc:cxnChg>
        <pc:cxnChg chg="del mod">
          <ac:chgData name="Андрей Мишкинис" userId="d93a8ed45f4165b9" providerId="LiveId" clId="{F17FB0FC-C993-430D-8B64-E630CA337CF7}" dt="2023-01-17T15:44:15.933" v="2046" actId="478"/>
          <ac:cxnSpMkLst>
            <pc:docMk/>
            <pc:sldMk cId="3328965389" sldId="278"/>
            <ac:cxnSpMk id="19" creationId="{E6F5FFF5-B758-934E-943D-8A0521D35DF4}"/>
          </ac:cxnSpMkLst>
        </pc:cxnChg>
        <pc:cxnChg chg="add del mod">
          <ac:chgData name="Андрей Мишкинис" userId="d93a8ed45f4165b9" providerId="LiveId" clId="{F17FB0FC-C993-430D-8B64-E630CA337CF7}" dt="2023-01-17T16:04:10.387" v="2312" actId="11529"/>
          <ac:cxnSpMkLst>
            <pc:docMk/>
            <pc:sldMk cId="3328965389" sldId="278"/>
            <ac:cxnSpMk id="31" creationId="{C2216934-16E5-5ED5-5FAD-DFAEAA972A2C}"/>
          </ac:cxnSpMkLst>
        </pc:cxnChg>
        <pc:cxnChg chg="add mod">
          <ac:chgData name="Андрей Мишкинис" userId="d93a8ed45f4165b9" providerId="LiveId" clId="{F17FB0FC-C993-430D-8B64-E630CA337CF7}" dt="2023-01-17T16:28:02.573" v="2536" actId="1076"/>
          <ac:cxnSpMkLst>
            <pc:docMk/>
            <pc:sldMk cId="3328965389" sldId="278"/>
            <ac:cxnSpMk id="35" creationId="{8B47495E-BBD5-12DA-77C4-7681DEB52BE5}"/>
          </ac:cxnSpMkLst>
        </pc:cxnChg>
        <pc:cxnChg chg="add mod">
          <ac:chgData name="Андрей Мишкинис" userId="d93a8ed45f4165b9" providerId="LiveId" clId="{F17FB0FC-C993-430D-8B64-E630CA337CF7}" dt="2023-01-17T16:27:41.437" v="2535" actId="1076"/>
          <ac:cxnSpMkLst>
            <pc:docMk/>
            <pc:sldMk cId="3328965389" sldId="278"/>
            <ac:cxnSpMk id="37" creationId="{2E8FA349-656B-57BD-C368-7596683C8A69}"/>
          </ac:cxnSpMkLst>
        </pc:cxnChg>
        <pc:cxnChg chg="add del mod">
          <ac:chgData name="Андрей Мишкинис" userId="d93a8ed45f4165b9" providerId="LiveId" clId="{F17FB0FC-C993-430D-8B64-E630CA337CF7}" dt="2023-01-17T16:28:13.285" v="2537" actId="1076"/>
          <ac:cxnSpMkLst>
            <pc:docMk/>
            <pc:sldMk cId="3328965389" sldId="278"/>
            <ac:cxnSpMk id="39" creationId="{9A23811F-3DB7-8D4D-05CC-137D9850E3C6}"/>
          </ac:cxnSpMkLst>
        </pc:cxnChg>
        <pc:cxnChg chg="del mod">
          <ac:chgData name="Андрей Мишкинис" userId="d93a8ed45f4165b9" providerId="LiveId" clId="{F17FB0FC-C993-430D-8B64-E630CA337CF7}" dt="2023-01-17T15:44:18.724" v="2047" actId="478"/>
          <ac:cxnSpMkLst>
            <pc:docMk/>
            <pc:sldMk cId="3328965389" sldId="278"/>
            <ac:cxnSpMk id="63" creationId="{E07DB4F3-E727-A530-A01E-DC2DDE1C45D8}"/>
          </ac:cxnSpMkLst>
        </pc:cxnChg>
        <pc:cxnChg chg="del mod">
          <ac:chgData name="Андрей Мишкинис" userId="d93a8ed45f4165b9" providerId="LiveId" clId="{F17FB0FC-C993-430D-8B64-E630CA337CF7}" dt="2023-01-17T15:44:18.724" v="2047" actId="478"/>
          <ac:cxnSpMkLst>
            <pc:docMk/>
            <pc:sldMk cId="3328965389" sldId="278"/>
            <ac:cxnSpMk id="64" creationId="{FAA23C45-27C3-41A7-5994-B4766466C173}"/>
          </ac:cxnSpMkLst>
        </pc:cxnChg>
        <pc:cxnChg chg="del mod">
          <ac:chgData name="Андрей Мишкинис" userId="d93a8ed45f4165b9" providerId="LiveId" clId="{F17FB0FC-C993-430D-8B64-E630CA337CF7}" dt="2023-01-17T15:44:18.724" v="2047" actId="478"/>
          <ac:cxnSpMkLst>
            <pc:docMk/>
            <pc:sldMk cId="3328965389" sldId="278"/>
            <ac:cxnSpMk id="66" creationId="{697F85A7-8120-A0D0-1E80-56E33E4659B8}"/>
          </ac:cxnSpMkLst>
        </pc:cxnChg>
        <pc:cxnChg chg="add mod">
          <ac:chgData name="Андрей Мишкинис" userId="d93a8ed45f4165b9" providerId="LiveId" clId="{F17FB0FC-C993-430D-8B64-E630CA337CF7}" dt="2023-01-17T16:28:02.573" v="2536" actId="1076"/>
          <ac:cxnSpMkLst>
            <pc:docMk/>
            <pc:sldMk cId="3328965389" sldId="278"/>
            <ac:cxnSpMk id="69" creationId="{BF542BB5-D00B-0592-D20F-69F50CE76D1F}"/>
          </ac:cxnSpMkLst>
        </pc:cxnChg>
        <pc:cxnChg chg="add mod">
          <ac:chgData name="Андрей Мишкинис" userId="d93a8ed45f4165b9" providerId="LiveId" clId="{F17FB0FC-C993-430D-8B64-E630CA337CF7}" dt="2023-01-17T16:19:56.460" v="2473" actId="692"/>
          <ac:cxnSpMkLst>
            <pc:docMk/>
            <pc:sldMk cId="3328965389" sldId="278"/>
            <ac:cxnSpMk id="91" creationId="{108484C5-D1D2-28D3-ECDE-42C90D46DE42}"/>
          </ac:cxnSpMkLst>
        </pc:cxnChg>
        <pc:cxnChg chg="add mod">
          <ac:chgData name="Андрей Мишкинис" userId="d93a8ed45f4165b9" providerId="LiveId" clId="{F17FB0FC-C993-430D-8B64-E630CA337CF7}" dt="2023-01-17T16:19:56.460" v="2473" actId="692"/>
          <ac:cxnSpMkLst>
            <pc:docMk/>
            <pc:sldMk cId="3328965389" sldId="278"/>
            <ac:cxnSpMk id="94" creationId="{B4DD7197-29FC-C284-A92F-1A9CC1C4EB48}"/>
          </ac:cxnSpMkLst>
        </pc:cxnChg>
        <pc:cxnChg chg="del mod">
          <ac:chgData name="Андрей Мишкинис" userId="d93a8ed45f4165b9" providerId="LiveId" clId="{F17FB0FC-C993-430D-8B64-E630CA337CF7}" dt="2023-01-17T15:44:20.438" v="2048" actId="478"/>
          <ac:cxnSpMkLst>
            <pc:docMk/>
            <pc:sldMk cId="3328965389" sldId="278"/>
            <ac:cxnSpMk id="96" creationId="{F6962580-CF71-0157-ED0C-D5954490209B}"/>
          </ac:cxnSpMkLst>
        </pc:cxnChg>
        <pc:cxnChg chg="add del mod">
          <ac:chgData name="Андрей Мишкинис" userId="d93a8ed45f4165b9" providerId="LiveId" clId="{F17FB0FC-C993-430D-8B64-E630CA337CF7}" dt="2023-01-17T16:16:42.577" v="2444" actId="478"/>
          <ac:cxnSpMkLst>
            <pc:docMk/>
            <pc:sldMk cId="3328965389" sldId="278"/>
            <ac:cxnSpMk id="97" creationId="{93F1682B-E11C-EF33-9F32-914B595D5F8B}"/>
          </ac:cxnSpMkLst>
        </pc:cxnChg>
        <pc:cxnChg chg="add del mod">
          <ac:chgData name="Андрей Мишкинис" userId="d93a8ed45f4165b9" providerId="LiveId" clId="{F17FB0FC-C993-430D-8B64-E630CA337CF7}" dt="2023-01-17T16:17:07.129" v="2450" actId="478"/>
          <ac:cxnSpMkLst>
            <pc:docMk/>
            <pc:sldMk cId="3328965389" sldId="278"/>
            <ac:cxnSpMk id="99" creationId="{C1A65231-87BB-4257-02F3-75A16336C48A}"/>
          </ac:cxnSpMkLst>
        </pc:cxnChg>
        <pc:cxnChg chg="del mod">
          <ac:chgData name="Андрей Мишкинис" userId="d93a8ed45f4165b9" providerId="LiveId" clId="{F17FB0FC-C993-430D-8B64-E630CA337CF7}" dt="2023-01-17T15:44:23.221" v="2051" actId="478"/>
          <ac:cxnSpMkLst>
            <pc:docMk/>
            <pc:sldMk cId="3328965389" sldId="278"/>
            <ac:cxnSpMk id="100" creationId="{5CF986BA-A2BC-E5C7-955B-F9AA0F6BF9EF}"/>
          </ac:cxnSpMkLst>
        </pc:cxnChg>
        <pc:cxnChg chg="add del mod">
          <ac:chgData name="Андрей Мишкинис" userId="d93a8ed45f4165b9" providerId="LiveId" clId="{F17FB0FC-C993-430D-8B64-E630CA337CF7}" dt="2023-01-17T16:17:02.938" v="2448" actId="11529"/>
          <ac:cxnSpMkLst>
            <pc:docMk/>
            <pc:sldMk cId="3328965389" sldId="278"/>
            <ac:cxnSpMk id="102" creationId="{5C4CAD6A-494F-B1C0-3D3A-AB9173E663CD}"/>
          </ac:cxnSpMkLst>
        </pc:cxnChg>
        <pc:cxnChg chg="add mod">
          <ac:chgData name="Андрей Мишкинис" userId="d93a8ed45f4165b9" providerId="LiveId" clId="{F17FB0FC-C993-430D-8B64-E630CA337CF7}" dt="2023-01-24T15:47:38.266" v="3030" actId="14100"/>
          <ac:cxnSpMkLst>
            <pc:docMk/>
            <pc:sldMk cId="3328965389" sldId="278"/>
            <ac:cxnSpMk id="104" creationId="{D138A967-3E52-ACD7-28D1-F8B13C86C8A5}"/>
          </ac:cxnSpMkLst>
        </pc:cxnChg>
        <pc:cxnChg chg="add mod">
          <ac:chgData name="Андрей Мишкинис" userId="d93a8ed45f4165b9" providerId="LiveId" clId="{F17FB0FC-C993-430D-8B64-E630CA337CF7}" dt="2023-01-17T16:28:13.285" v="2537" actId="1076"/>
          <ac:cxnSpMkLst>
            <pc:docMk/>
            <pc:sldMk cId="3328965389" sldId="278"/>
            <ac:cxnSpMk id="107" creationId="{84B55233-52E8-9CEE-2A5A-0A172B4E148C}"/>
          </ac:cxnSpMkLst>
        </pc:cxnChg>
        <pc:cxnChg chg="add del mod">
          <ac:chgData name="Андрей Мишкинис" userId="d93a8ed45f4165b9" providerId="LiveId" clId="{F17FB0FC-C993-430D-8B64-E630CA337CF7}" dt="2023-01-17T16:26:15.261" v="2524" actId="478"/>
          <ac:cxnSpMkLst>
            <pc:docMk/>
            <pc:sldMk cId="3328965389" sldId="278"/>
            <ac:cxnSpMk id="109" creationId="{72D4B965-52EE-DF79-CCD2-0259B1369614}"/>
          </ac:cxnSpMkLst>
        </pc:cxnChg>
        <pc:cxnChg chg="add mod">
          <ac:chgData name="Андрей Мишкинис" userId="d93a8ed45f4165b9" providerId="LiveId" clId="{F17FB0FC-C993-430D-8B64-E630CA337CF7}" dt="2023-01-24T15:47:30.222" v="3029" actId="14100"/>
          <ac:cxnSpMkLst>
            <pc:docMk/>
            <pc:sldMk cId="3328965389" sldId="278"/>
            <ac:cxnSpMk id="111" creationId="{BDD156C3-0C48-AB3D-0932-88219197E837}"/>
          </ac:cxnSpMkLst>
        </pc:cxnChg>
        <pc:cxnChg chg="add mod">
          <ac:chgData name="Андрей Мишкинис" userId="d93a8ed45f4165b9" providerId="LiveId" clId="{F17FB0FC-C993-430D-8B64-E630CA337CF7}" dt="2023-01-17T16:32:05.285" v="2553" actId="1076"/>
          <ac:cxnSpMkLst>
            <pc:docMk/>
            <pc:sldMk cId="3328965389" sldId="278"/>
            <ac:cxnSpMk id="113" creationId="{3A9890F1-8A5B-EF66-F6C9-4A884375470E}"/>
          </ac:cxnSpMkLst>
        </pc:cxnChg>
        <pc:cxnChg chg="add del mod">
          <ac:chgData name="Андрей Мишкинис" userId="d93a8ed45f4165b9" providerId="LiveId" clId="{F17FB0FC-C993-430D-8B64-E630CA337CF7}" dt="2023-01-17T16:32:15.243" v="2556" actId="478"/>
          <ac:cxnSpMkLst>
            <pc:docMk/>
            <pc:sldMk cId="3328965389" sldId="278"/>
            <ac:cxnSpMk id="115" creationId="{99C0856A-C384-97DE-9EB1-324F53068E2F}"/>
          </ac:cxnSpMkLst>
        </pc:cxnChg>
        <pc:cxnChg chg="del mod">
          <ac:chgData name="Андрей Мишкинис" userId="d93a8ed45f4165b9" providerId="LiveId" clId="{F17FB0FC-C993-430D-8B64-E630CA337CF7}" dt="2023-01-17T15:44:21.483" v="2049" actId="478"/>
          <ac:cxnSpMkLst>
            <pc:docMk/>
            <pc:sldMk cId="3328965389" sldId="278"/>
            <ac:cxnSpMk id="117" creationId="{3233ED72-7AEA-A9E5-F97C-DA979A1E53D2}"/>
          </ac:cxnSpMkLst>
        </pc:cxnChg>
        <pc:cxnChg chg="del mod">
          <ac:chgData name="Андрей Мишкинис" userId="d93a8ed45f4165b9" providerId="LiveId" clId="{F17FB0FC-C993-430D-8B64-E630CA337CF7}" dt="2023-01-17T15:44:18.724" v="2047" actId="478"/>
          <ac:cxnSpMkLst>
            <pc:docMk/>
            <pc:sldMk cId="3328965389" sldId="278"/>
            <ac:cxnSpMk id="119" creationId="{D408E033-8F1E-A540-4815-99826C0CFB08}"/>
          </ac:cxnSpMkLst>
        </pc:cxnChg>
        <pc:cxnChg chg="del mod">
          <ac:chgData name="Андрей Мишкинис" userId="d93a8ed45f4165b9" providerId="LiveId" clId="{F17FB0FC-C993-430D-8B64-E630CA337CF7}" dt="2023-01-17T15:44:22.399" v="2050" actId="478"/>
          <ac:cxnSpMkLst>
            <pc:docMk/>
            <pc:sldMk cId="3328965389" sldId="278"/>
            <ac:cxnSpMk id="121" creationId="{732F6B28-1E14-4EE5-A6F7-628E5BDED64D}"/>
          </ac:cxnSpMkLst>
        </pc:cxnChg>
        <pc:cxnChg chg="del mod">
          <ac:chgData name="Андрей Мишкинис" userId="d93a8ed45f4165b9" providerId="LiveId" clId="{F17FB0FC-C993-430D-8B64-E630CA337CF7}" dt="2023-01-17T15:44:18.724" v="2047" actId="478"/>
          <ac:cxnSpMkLst>
            <pc:docMk/>
            <pc:sldMk cId="3328965389" sldId="278"/>
            <ac:cxnSpMk id="127" creationId="{4E24AF8C-7B5E-FAA8-0781-3682C5C8C7C4}"/>
          </ac:cxnSpMkLst>
        </pc:cxnChg>
        <pc:cxnChg chg="add mod">
          <ac:chgData name="Андрей Мишкинис" userId="d93a8ed45f4165b9" providerId="LiveId" clId="{F17FB0FC-C993-430D-8B64-E630CA337CF7}" dt="2023-01-17T16:28:25.183" v="2539" actId="14100"/>
          <ac:cxnSpMkLst>
            <pc:docMk/>
            <pc:sldMk cId="3328965389" sldId="278"/>
            <ac:cxnSpMk id="131" creationId="{1B59F5CA-4B8E-1DA2-458B-A8696AFA9A6E}"/>
          </ac:cxnSpMkLst>
        </pc:cxnChg>
        <pc:cxnChg chg="add mod">
          <ac:chgData name="Андрей Мишкинис" userId="d93a8ed45f4165b9" providerId="LiveId" clId="{F17FB0FC-C993-430D-8B64-E630CA337CF7}" dt="2023-01-17T16:31:55.391" v="2551" actId="14100"/>
          <ac:cxnSpMkLst>
            <pc:docMk/>
            <pc:sldMk cId="3328965389" sldId="278"/>
            <ac:cxnSpMk id="134" creationId="{2F3A9C43-AF9A-91DF-D02A-69A2E60A932B}"/>
          </ac:cxnSpMkLst>
        </pc:cxnChg>
        <pc:cxnChg chg="add mod">
          <ac:chgData name="Андрей Мишкинис" userId="d93a8ed45f4165b9" providerId="LiveId" clId="{F17FB0FC-C993-430D-8B64-E630CA337CF7}" dt="2023-01-17T16:28:02.573" v="2536" actId="1076"/>
          <ac:cxnSpMkLst>
            <pc:docMk/>
            <pc:sldMk cId="3328965389" sldId="278"/>
            <ac:cxnSpMk id="142" creationId="{D1C46778-D3CB-C147-4DCA-69C282115552}"/>
          </ac:cxnSpMkLst>
        </pc:cxnChg>
        <pc:cxnChg chg="add mod ord">
          <ac:chgData name="Андрей Мишкинис" userId="d93a8ed45f4165b9" providerId="LiveId" clId="{F17FB0FC-C993-430D-8B64-E630CA337CF7}" dt="2023-01-17T16:28:30.240" v="2540" actId="14100"/>
          <ac:cxnSpMkLst>
            <pc:docMk/>
            <pc:sldMk cId="3328965389" sldId="278"/>
            <ac:cxnSpMk id="155" creationId="{8D5FDBF5-EF06-9926-51B2-CD3EDB4CC446}"/>
          </ac:cxnSpMkLst>
        </pc:cxnChg>
        <pc:cxnChg chg="add mod">
          <ac:chgData name="Андрей Мишкинис" userId="d93a8ed45f4165b9" providerId="LiveId" clId="{F17FB0FC-C993-430D-8B64-E630CA337CF7}" dt="2023-01-17T16:32:27.590" v="2560" actId="692"/>
          <ac:cxnSpMkLst>
            <pc:docMk/>
            <pc:sldMk cId="3328965389" sldId="278"/>
            <ac:cxnSpMk id="183" creationId="{9D3B4BCF-C456-1F1D-6E2E-2749E26258FB}"/>
          </ac:cxnSpMkLst>
        </pc:cxnChg>
      </pc:sldChg>
      <pc:sldChg chg="addSp modSp add mod">
        <pc:chgData name="Андрей Мишкинис" userId="d93a8ed45f4165b9" providerId="LiveId" clId="{F17FB0FC-C993-430D-8B64-E630CA337CF7}" dt="2023-01-24T14:40:02.179" v="2648"/>
        <pc:sldMkLst>
          <pc:docMk/>
          <pc:sldMk cId="2263176115" sldId="279"/>
        </pc:sldMkLst>
        <pc:spChg chg="add mod">
          <ac:chgData name="Андрей Мишкинис" userId="d93a8ed45f4165b9" providerId="LiveId" clId="{F17FB0FC-C993-430D-8B64-E630CA337CF7}" dt="2023-01-24T14:38:21.182" v="2598" actId="1076"/>
          <ac:spMkLst>
            <pc:docMk/>
            <pc:sldMk cId="2263176115" sldId="279"/>
            <ac:spMk id="2" creationId="{967F2567-A04C-700D-6FB5-95E918EA3988}"/>
          </ac:spMkLst>
        </pc:spChg>
        <pc:spChg chg="add mod">
          <ac:chgData name="Андрей Мишкинис" userId="d93a8ed45f4165b9" providerId="LiveId" clId="{F17FB0FC-C993-430D-8B64-E630CA337CF7}" dt="2023-01-24T14:40:02.179" v="2648"/>
          <ac:spMkLst>
            <pc:docMk/>
            <pc:sldMk cId="2263176115" sldId="279"/>
            <ac:spMk id="9" creationId="{C0A2AB2B-AD99-7243-72AF-6919DDE2FA61}"/>
          </ac:spMkLst>
        </pc:spChg>
        <pc:cxnChg chg="add">
          <ac:chgData name="Андрей Мишкинис" userId="d93a8ed45f4165b9" providerId="LiveId" clId="{F17FB0FC-C993-430D-8B64-E630CA337CF7}" dt="2023-01-24T14:38:35.685" v="2599" actId="11529"/>
          <ac:cxnSpMkLst>
            <pc:docMk/>
            <pc:sldMk cId="2263176115" sldId="279"/>
            <ac:cxnSpMk id="5" creationId="{06A3C198-DFE3-D0D0-8845-B41199476B27}"/>
          </ac:cxnSpMkLst>
        </pc:cxnChg>
      </pc:sldChg>
      <pc:sldChg chg="addSp modSp add mod">
        <pc:chgData name="Андрей Мишкинис" userId="d93a8ed45f4165b9" providerId="LiveId" clId="{F17FB0FC-C993-430D-8B64-E630CA337CF7}" dt="2023-01-24T14:46:39.846" v="2717" actId="14100"/>
        <pc:sldMkLst>
          <pc:docMk/>
          <pc:sldMk cId="46044775" sldId="280"/>
        </pc:sldMkLst>
        <pc:spChg chg="add mod">
          <ac:chgData name="Андрей Мишкинис" userId="d93a8ed45f4165b9" providerId="LiveId" clId="{F17FB0FC-C993-430D-8B64-E630CA337CF7}" dt="2023-01-24T14:45:49.895" v="2682" actId="14100"/>
          <ac:spMkLst>
            <pc:docMk/>
            <pc:sldMk cId="46044775" sldId="280"/>
            <ac:spMk id="4" creationId="{AFC91658-FF1B-A735-0A51-3A74C1CE6E65}"/>
          </ac:spMkLst>
        </pc:spChg>
        <pc:spChg chg="add mod">
          <ac:chgData name="Андрей Мишкинис" userId="d93a8ed45f4165b9" providerId="LiveId" clId="{F17FB0FC-C993-430D-8B64-E630CA337CF7}" dt="2023-01-24T14:46:39.846" v="2717" actId="14100"/>
          <ac:spMkLst>
            <pc:docMk/>
            <pc:sldMk cId="46044775" sldId="280"/>
            <ac:spMk id="11" creationId="{F55BC652-69D0-0D68-F0A9-7486791117A9}"/>
          </ac:spMkLst>
        </pc:spChg>
      </pc:sldChg>
      <pc:sldChg chg="addSp delSp modSp new mod">
        <pc:chgData name="Андрей Мишкинис" userId="d93a8ed45f4165b9" providerId="LiveId" clId="{F17FB0FC-C993-430D-8B64-E630CA337CF7}" dt="2023-01-24T15:43:31.204" v="3002" actId="108"/>
        <pc:sldMkLst>
          <pc:docMk/>
          <pc:sldMk cId="3598048391" sldId="281"/>
        </pc:sldMkLst>
        <pc:spChg chg="del">
          <ac:chgData name="Андрей Мишкинис" userId="d93a8ed45f4165b9" providerId="LiveId" clId="{F17FB0FC-C993-430D-8B64-E630CA337CF7}" dt="2023-01-24T14:45:08.319" v="2676" actId="478"/>
          <ac:spMkLst>
            <pc:docMk/>
            <pc:sldMk cId="3598048391" sldId="281"/>
            <ac:spMk id="2" creationId="{F28CAE8A-990D-3A36-4FFB-8DBEE738BC39}"/>
          </ac:spMkLst>
        </pc:spChg>
        <pc:spChg chg="del">
          <ac:chgData name="Андрей Мишкинис" userId="d93a8ed45f4165b9" providerId="LiveId" clId="{F17FB0FC-C993-430D-8B64-E630CA337CF7}" dt="2023-01-24T14:45:08.319" v="2676" actId="478"/>
          <ac:spMkLst>
            <pc:docMk/>
            <pc:sldMk cId="3598048391" sldId="281"/>
            <ac:spMk id="3" creationId="{E84A431D-703A-D99B-31F9-E129E8BB63A5}"/>
          </ac:spMkLst>
        </pc:spChg>
        <pc:spChg chg="add mod">
          <ac:chgData name="Андрей Мишкинис" userId="d93a8ed45f4165b9" providerId="LiveId" clId="{F17FB0FC-C993-430D-8B64-E630CA337CF7}" dt="2023-01-24T14:46:25.381" v="2715" actId="20577"/>
          <ac:spMkLst>
            <pc:docMk/>
            <pc:sldMk cId="3598048391" sldId="281"/>
            <ac:spMk id="4" creationId="{73B27844-5DA4-9984-3E45-805C587C5071}"/>
          </ac:spMkLst>
        </pc:spChg>
        <pc:spChg chg="add mod">
          <ac:chgData name="Андрей Мишкинис" userId="d93a8ed45f4165b9" providerId="LiveId" clId="{F17FB0FC-C993-430D-8B64-E630CA337CF7}" dt="2023-01-24T14:59:55.885" v="2742" actId="20577"/>
          <ac:spMkLst>
            <pc:docMk/>
            <pc:sldMk cId="3598048391" sldId="281"/>
            <ac:spMk id="5" creationId="{ADF037A2-A8F8-F857-182E-00FF31E385B0}"/>
          </ac:spMkLst>
        </pc:spChg>
        <pc:spChg chg="add mod">
          <ac:chgData name="Андрей Мишкинис" userId="d93a8ed45f4165b9" providerId="LiveId" clId="{F17FB0FC-C993-430D-8B64-E630CA337CF7}" dt="2023-01-24T15:43:31.204" v="3002" actId="108"/>
          <ac:spMkLst>
            <pc:docMk/>
            <pc:sldMk cId="3598048391" sldId="281"/>
            <ac:spMk id="6" creationId="{C65EF79A-0DCF-4906-FE59-B21F8629C5C5}"/>
          </ac:spMkLst>
        </pc:spChg>
      </pc:sldChg>
      <pc:sldChg chg="addSp delSp modSp new del mod">
        <pc:chgData name="Андрей Мишкинис" userId="d93a8ed45f4165b9" providerId="LiveId" clId="{F17FB0FC-C993-430D-8B64-E630CA337CF7}" dt="2023-02-03T11:52:47.818" v="3385" actId="47"/>
        <pc:sldMkLst>
          <pc:docMk/>
          <pc:sldMk cId="3104686567" sldId="282"/>
        </pc:sldMkLst>
        <pc:spChg chg="del">
          <ac:chgData name="Андрей Мишкинис" userId="d93a8ed45f4165b9" providerId="LiveId" clId="{F17FB0FC-C993-430D-8B64-E630CA337CF7}" dt="2023-02-03T11:22:06.952" v="3032" actId="478"/>
          <ac:spMkLst>
            <pc:docMk/>
            <pc:sldMk cId="3104686567" sldId="282"/>
            <ac:spMk id="2" creationId="{955EFC47-C718-0C54-0274-519A9CB8A8F6}"/>
          </ac:spMkLst>
        </pc:spChg>
        <pc:spChg chg="del">
          <ac:chgData name="Андрей Мишкинис" userId="d93a8ed45f4165b9" providerId="LiveId" clId="{F17FB0FC-C993-430D-8B64-E630CA337CF7}" dt="2023-02-03T11:22:06.952" v="3032" actId="478"/>
          <ac:spMkLst>
            <pc:docMk/>
            <pc:sldMk cId="3104686567" sldId="282"/>
            <ac:spMk id="3" creationId="{C6313286-1E30-05CF-040F-BE781E7882AE}"/>
          </ac:spMkLst>
        </pc:spChg>
        <pc:spChg chg="add del mod">
          <ac:chgData name="Андрей Мишкинис" userId="d93a8ed45f4165b9" providerId="LiveId" clId="{F17FB0FC-C993-430D-8B64-E630CA337CF7}" dt="2023-02-03T11:51:40.560" v="3377" actId="21"/>
          <ac:spMkLst>
            <pc:docMk/>
            <pc:sldMk cId="3104686567" sldId="282"/>
            <ac:spMk id="4" creationId="{7A260C64-9DCB-30CC-E398-C9293225E233}"/>
          </ac:spMkLst>
        </pc:spChg>
        <pc:spChg chg="add del mod">
          <ac:chgData name="Андрей Мишкинис" userId="d93a8ed45f4165b9" providerId="LiveId" clId="{F17FB0FC-C993-430D-8B64-E630CA337CF7}" dt="2023-02-03T11:22:44.896" v="3074"/>
          <ac:spMkLst>
            <pc:docMk/>
            <pc:sldMk cId="3104686567" sldId="282"/>
            <ac:spMk id="5" creationId="{9F75A778-B96C-D979-C64D-9C72B98FC95F}"/>
          </ac:spMkLst>
        </pc:spChg>
        <pc:spChg chg="add del mod">
          <ac:chgData name="Андрей Мишкинис" userId="d93a8ed45f4165b9" providerId="LiveId" clId="{F17FB0FC-C993-430D-8B64-E630CA337CF7}" dt="2023-02-03T11:23:24.827" v="3100" actId="478"/>
          <ac:spMkLst>
            <pc:docMk/>
            <pc:sldMk cId="3104686567" sldId="282"/>
            <ac:spMk id="6" creationId="{EE0E915A-53FA-198C-67B3-66C95EBFD376}"/>
          </ac:spMkLst>
        </pc:spChg>
        <pc:spChg chg="add del mod">
          <ac:chgData name="Андрей Мишкинис" userId="d93a8ed45f4165b9" providerId="LiveId" clId="{F17FB0FC-C993-430D-8B64-E630CA337CF7}" dt="2023-02-03T11:48:47.964" v="3340" actId="21"/>
          <ac:spMkLst>
            <pc:docMk/>
            <pc:sldMk cId="3104686567" sldId="282"/>
            <ac:spMk id="7" creationId="{E7E645C3-11D5-C022-BDD8-49A63AABB9A3}"/>
          </ac:spMkLst>
        </pc:spChg>
        <pc:spChg chg="add del mod">
          <ac:chgData name="Андрей Мишкинис" userId="d93a8ed45f4165b9" providerId="LiveId" clId="{F17FB0FC-C993-430D-8B64-E630CA337CF7}" dt="2023-02-03T11:48:52.827" v="3342" actId="21"/>
          <ac:spMkLst>
            <pc:docMk/>
            <pc:sldMk cId="3104686567" sldId="282"/>
            <ac:spMk id="8" creationId="{A485F66E-8CA4-A03D-396A-4DD2C35D7592}"/>
          </ac:spMkLst>
        </pc:spChg>
        <pc:spChg chg="add del mod">
          <ac:chgData name="Андрей Мишкинис" userId="d93a8ed45f4165b9" providerId="LiveId" clId="{F17FB0FC-C993-430D-8B64-E630CA337CF7}" dt="2023-02-03T11:49:05.710" v="3345" actId="21"/>
          <ac:spMkLst>
            <pc:docMk/>
            <pc:sldMk cId="3104686567" sldId="282"/>
            <ac:spMk id="9" creationId="{A55FD95C-89C4-C1B6-2A57-12A1B8871B1E}"/>
          </ac:spMkLst>
        </pc:spChg>
        <pc:spChg chg="add del mod">
          <ac:chgData name="Андрей Мишкинис" userId="d93a8ed45f4165b9" providerId="LiveId" clId="{F17FB0FC-C993-430D-8B64-E630CA337CF7}" dt="2023-02-03T11:49:15.162" v="3347" actId="21"/>
          <ac:spMkLst>
            <pc:docMk/>
            <pc:sldMk cId="3104686567" sldId="282"/>
            <ac:spMk id="10" creationId="{DBB1631D-BD5C-CEDE-3D60-C657DA8DC87C}"/>
          </ac:spMkLst>
        </pc:spChg>
        <pc:spChg chg="add del mod">
          <ac:chgData name="Андрей Мишкинис" userId="d93a8ed45f4165b9" providerId="LiveId" clId="{F17FB0FC-C993-430D-8B64-E630CA337CF7}" dt="2023-02-03T11:32:59.312" v="3270" actId="478"/>
          <ac:spMkLst>
            <pc:docMk/>
            <pc:sldMk cId="3104686567" sldId="282"/>
            <ac:spMk id="24" creationId="{2463DF0D-9F23-7D70-5EF3-DC248BA50302}"/>
          </ac:spMkLst>
        </pc:spChg>
        <pc:spChg chg="add del mod">
          <ac:chgData name="Андрей Мишкинис" userId="d93a8ed45f4165b9" providerId="LiveId" clId="{F17FB0FC-C993-430D-8B64-E630CA337CF7}" dt="2023-02-03T11:33:00.731" v="3271" actId="478"/>
          <ac:spMkLst>
            <pc:docMk/>
            <pc:sldMk cId="3104686567" sldId="282"/>
            <ac:spMk id="25" creationId="{E18C5FBD-0DCF-AB11-CC13-81E7BEE689C7}"/>
          </ac:spMkLst>
        </pc:spChg>
        <pc:spChg chg="add del mod">
          <ac:chgData name="Андрей Мишкинис" userId="d93a8ed45f4165b9" providerId="LiveId" clId="{F17FB0FC-C993-430D-8B64-E630CA337CF7}" dt="2023-02-03T11:33:00.731" v="3271" actId="478"/>
          <ac:spMkLst>
            <pc:docMk/>
            <pc:sldMk cId="3104686567" sldId="282"/>
            <ac:spMk id="30" creationId="{EFFD523B-4823-4521-C83F-53682053E181}"/>
          </ac:spMkLst>
        </pc:spChg>
        <pc:spChg chg="add del mod">
          <ac:chgData name="Андрей Мишкинис" userId="d93a8ed45f4165b9" providerId="LiveId" clId="{F17FB0FC-C993-430D-8B64-E630CA337CF7}" dt="2023-02-03T11:33:00.731" v="3271" actId="478"/>
          <ac:spMkLst>
            <pc:docMk/>
            <pc:sldMk cId="3104686567" sldId="282"/>
            <ac:spMk id="33" creationId="{DAE3B851-28A7-A740-DA64-ABB874D50BC4}"/>
          </ac:spMkLst>
        </pc:spChg>
        <pc:spChg chg="add del mod">
          <ac:chgData name="Андрей Мишкинис" userId="d93a8ed45f4165b9" providerId="LiveId" clId="{F17FB0FC-C993-430D-8B64-E630CA337CF7}" dt="2023-02-03T11:49:15.162" v="3347" actId="21"/>
          <ac:spMkLst>
            <pc:docMk/>
            <pc:sldMk cId="3104686567" sldId="282"/>
            <ac:spMk id="38" creationId="{AFC34CB7-928E-E969-5465-E79FF3996BFE}"/>
          </ac:spMkLst>
        </pc:spChg>
        <pc:spChg chg="add del mod">
          <ac:chgData name="Андрей Мишкинис" userId="d93a8ed45f4165b9" providerId="LiveId" clId="{F17FB0FC-C993-430D-8B64-E630CA337CF7}" dt="2023-02-03T11:49:15.162" v="3347" actId="21"/>
          <ac:spMkLst>
            <pc:docMk/>
            <pc:sldMk cId="3104686567" sldId="282"/>
            <ac:spMk id="43" creationId="{809D2B9E-1B2D-237E-107D-31C8286E1890}"/>
          </ac:spMkLst>
        </pc:spChg>
        <pc:spChg chg="add del mod">
          <ac:chgData name="Андрей Мишкинис" userId="d93a8ed45f4165b9" providerId="LiveId" clId="{F17FB0FC-C993-430D-8B64-E630CA337CF7}" dt="2023-02-03T11:49:15.162" v="3347" actId="21"/>
          <ac:spMkLst>
            <pc:docMk/>
            <pc:sldMk cId="3104686567" sldId="282"/>
            <ac:spMk id="44" creationId="{6AF3F64F-01CE-A628-124C-8F016DE0DD7B}"/>
          </ac:spMkLst>
        </pc:spChg>
        <pc:spChg chg="add mod">
          <ac:chgData name="Андрей Мишкинис" userId="d93a8ed45f4165b9" providerId="LiveId" clId="{F17FB0FC-C993-430D-8B64-E630CA337CF7}" dt="2023-02-03T11:32:54.016" v="3269" actId="571"/>
          <ac:spMkLst>
            <pc:docMk/>
            <pc:sldMk cId="3104686567" sldId="282"/>
            <ac:spMk id="56" creationId="{D5732306-F2DA-9471-8C9A-3B0DA8C919B0}"/>
          </ac:spMkLst>
        </pc:spChg>
        <pc:spChg chg="add mod">
          <ac:chgData name="Андрей Мишкинис" userId="d93a8ed45f4165b9" providerId="LiveId" clId="{F17FB0FC-C993-430D-8B64-E630CA337CF7}" dt="2023-02-03T11:32:54.016" v="3269" actId="571"/>
          <ac:spMkLst>
            <pc:docMk/>
            <pc:sldMk cId="3104686567" sldId="282"/>
            <ac:spMk id="57" creationId="{14D3C1C4-2506-7EA7-CB84-58AB68DAE97A}"/>
          </ac:spMkLst>
        </pc:spChg>
        <pc:spChg chg="add mod">
          <ac:chgData name="Андрей Мишкинис" userId="d93a8ed45f4165b9" providerId="LiveId" clId="{F17FB0FC-C993-430D-8B64-E630CA337CF7}" dt="2023-02-03T11:32:54.016" v="3269" actId="571"/>
          <ac:spMkLst>
            <pc:docMk/>
            <pc:sldMk cId="3104686567" sldId="282"/>
            <ac:spMk id="59" creationId="{37A58DB3-6F6F-E219-AF92-0D82A3D7032E}"/>
          </ac:spMkLst>
        </pc:spChg>
        <pc:spChg chg="add mod">
          <ac:chgData name="Андрей Мишкинис" userId="d93a8ed45f4165b9" providerId="LiveId" clId="{F17FB0FC-C993-430D-8B64-E630CA337CF7}" dt="2023-02-03T11:32:54.016" v="3269" actId="571"/>
          <ac:spMkLst>
            <pc:docMk/>
            <pc:sldMk cId="3104686567" sldId="282"/>
            <ac:spMk id="61" creationId="{15EB6781-7437-4C64-09A2-B91EE327F0AD}"/>
          </ac:spMkLst>
        </pc:spChg>
        <pc:spChg chg="add del mod">
          <ac:chgData name="Андрей Мишкинис" userId="d93a8ed45f4165b9" providerId="LiveId" clId="{F17FB0FC-C993-430D-8B64-E630CA337CF7}" dt="2023-02-03T11:33:50.697" v="3280" actId="478"/>
          <ac:spMkLst>
            <pc:docMk/>
            <pc:sldMk cId="3104686567" sldId="282"/>
            <ac:spMk id="65" creationId="{48DF8FBB-F113-6AFF-969A-1BC444F08A68}"/>
          </ac:spMkLst>
        </pc:spChg>
        <pc:spChg chg="add del mod">
          <ac:chgData name="Андрей Мишкинис" userId="d93a8ed45f4165b9" providerId="LiveId" clId="{F17FB0FC-C993-430D-8B64-E630CA337CF7}" dt="2023-02-03T11:52:03.152" v="3380" actId="21"/>
          <ac:spMkLst>
            <pc:docMk/>
            <pc:sldMk cId="3104686567" sldId="282"/>
            <ac:spMk id="66" creationId="{E7A04983-3942-CF6C-6C14-96524BDA8899}"/>
          </ac:spMkLst>
        </pc:spChg>
        <pc:spChg chg="add del mod">
          <ac:chgData name="Андрей Мишкинис" userId="d93a8ed45f4165b9" providerId="LiveId" clId="{F17FB0FC-C993-430D-8B64-E630CA337CF7}" dt="2023-02-03T11:49:15.162" v="3347" actId="21"/>
          <ac:spMkLst>
            <pc:docMk/>
            <pc:sldMk cId="3104686567" sldId="282"/>
            <ac:spMk id="67" creationId="{1BC3360C-2278-E0B2-596F-C6964CB62CB5}"/>
          </ac:spMkLst>
        </pc:spChg>
        <pc:spChg chg="add del mod">
          <ac:chgData name="Андрей Мишкинис" userId="d93a8ed45f4165b9" providerId="LiveId" clId="{F17FB0FC-C993-430D-8B64-E630CA337CF7}" dt="2023-02-03T11:49:15.162" v="3347" actId="21"/>
          <ac:spMkLst>
            <pc:docMk/>
            <pc:sldMk cId="3104686567" sldId="282"/>
            <ac:spMk id="68" creationId="{3283E7E3-96BF-0E8B-7693-39F765783D42}"/>
          </ac:spMkLst>
        </pc:spChg>
        <pc:spChg chg="add del mod">
          <ac:chgData name="Андрей Мишкинис" userId="d93a8ed45f4165b9" providerId="LiveId" clId="{F17FB0FC-C993-430D-8B64-E630CA337CF7}" dt="2023-02-03T11:49:15.162" v="3347" actId="21"/>
          <ac:spMkLst>
            <pc:docMk/>
            <pc:sldMk cId="3104686567" sldId="282"/>
            <ac:spMk id="69" creationId="{AF923441-45B9-CA05-D631-784D3F128D0F}"/>
          </ac:spMkLst>
        </pc:spChg>
        <pc:spChg chg="add del mod">
          <ac:chgData name="Андрей Мишкинис" userId="d93a8ed45f4165b9" providerId="LiveId" clId="{F17FB0FC-C993-430D-8B64-E630CA337CF7}" dt="2023-02-03T11:36:55.652" v="3331" actId="478"/>
          <ac:spMkLst>
            <pc:docMk/>
            <pc:sldMk cId="3104686567" sldId="282"/>
            <ac:spMk id="70" creationId="{7DCBF8B5-2A5A-FEBE-2FB0-1A4E1EBD1FC6}"/>
          </ac:spMkLst>
        </pc:spChg>
        <pc:spChg chg="add del mod">
          <ac:chgData name="Андрей Мишкинис" userId="d93a8ed45f4165b9" providerId="LiveId" clId="{F17FB0FC-C993-430D-8B64-E630CA337CF7}" dt="2023-02-03T11:49:15.162" v="3347" actId="21"/>
          <ac:spMkLst>
            <pc:docMk/>
            <pc:sldMk cId="3104686567" sldId="282"/>
            <ac:spMk id="74" creationId="{4D1DBE3F-F926-6D0F-5E3F-581100F6E0EA}"/>
          </ac:spMkLst>
        </pc:spChg>
        <pc:spChg chg="add del mod">
          <ac:chgData name="Андрей Мишкинис" userId="d93a8ed45f4165b9" providerId="LiveId" clId="{F17FB0FC-C993-430D-8B64-E630CA337CF7}" dt="2023-02-03T11:36:58.913" v="3333" actId="478"/>
          <ac:spMkLst>
            <pc:docMk/>
            <pc:sldMk cId="3104686567" sldId="282"/>
            <ac:spMk id="76" creationId="{9DDC6166-4036-0877-59D1-F24B73A99AFD}"/>
          </ac:spMkLst>
        </pc:spChg>
        <pc:spChg chg="add del mod">
          <ac:chgData name="Андрей Мишкинис" userId="d93a8ed45f4165b9" providerId="LiveId" clId="{F17FB0FC-C993-430D-8B64-E630CA337CF7}" dt="2023-02-03T11:49:15.162" v="3347" actId="21"/>
          <ac:spMkLst>
            <pc:docMk/>
            <pc:sldMk cId="3104686567" sldId="282"/>
            <ac:spMk id="77" creationId="{02FBBF5A-F1AE-48D1-D913-8C85AD67A9CC}"/>
          </ac:spMkLst>
        </pc:spChg>
        <pc:spChg chg="add del mod">
          <ac:chgData name="Андрей Мишкинис" userId="d93a8ed45f4165b9" providerId="LiveId" clId="{F17FB0FC-C993-430D-8B64-E630CA337CF7}" dt="2023-02-03T11:36:58.913" v="3333" actId="478"/>
          <ac:spMkLst>
            <pc:docMk/>
            <pc:sldMk cId="3104686567" sldId="282"/>
            <ac:spMk id="83" creationId="{1D102099-80C0-F149-FA2C-3DBC057A7911}"/>
          </ac:spMkLst>
        </pc:spChg>
        <pc:spChg chg="add del mod">
          <ac:chgData name="Андрей Мишкинис" userId="d93a8ed45f4165b9" providerId="LiveId" clId="{F17FB0FC-C993-430D-8B64-E630CA337CF7}" dt="2023-02-03T11:51:40.560" v="3377" actId="21"/>
          <ac:spMkLst>
            <pc:docMk/>
            <pc:sldMk cId="3104686567" sldId="282"/>
            <ac:spMk id="88" creationId="{928B0E8C-6F50-E4B1-B551-8712C4ABB5B3}"/>
          </ac:spMkLst>
        </pc:spChg>
        <pc:spChg chg="add del mod">
          <ac:chgData name="Андрей Мишкинис" userId="d93a8ed45f4165b9" providerId="LiveId" clId="{F17FB0FC-C993-430D-8B64-E630CA337CF7}" dt="2023-02-03T11:51:40.560" v="3377" actId="21"/>
          <ac:spMkLst>
            <pc:docMk/>
            <pc:sldMk cId="3104686567" sldId="282"/>
            <ac:spMk id="89" creationId="{D85B8CCC-3080-0B32-6FCB-015BA61AAC6C}"/>
          </ac:spMkLst>
        </pc:spChg>
        <pc:spChg chg="add del mod">
          <ac:chgData name="Андрей Мишкинис" userId="d93a8ed45f4165b9" providerId="LiveId" clId="{F17FB0FC-C993-430D-8B64-E630CA337CF7}" dt="2023-02-03T11:51:40.560" v="3377" actId="21"/>
          <ac:spMkLst>
            <pc:docMk/>
            <pc:sldMk cId="3104686567" sldId="282"/>
            <ac:spMk id="91" creationId="{D6885DD0-A7DC-68CE-07A9-F6F2A74DD031}"/>
          </ac:spMkLst>
        </pc:spChg>
        <pc:spChg chg="add del mod">
          <ac:chgData name="Андрей Мишкинис" userId="d93a8ed45f4165b9" providerId="LiveId" clId="{F17FB0FC-C993-430D-8B64-E630CA337CF7}" dt="2023-02-03T11:51:40.560" v="3377" actId="21"/>
          <ac:spMkLst>
            <pc:docMk/>
            <pc:sldMk cId="3104686567" sldId="282"/>
            <ac:spMk id="92" creationId="{D76B5BD0-FA95-2DB3-7E99-96196D7D35B1}"/>
          </ac:spMkLst>
        </pc:spChg>
        <pc:spChg chg="add del mod">
          <ac:chgData name="Андрей Мишкинис" userId="d93a8ed45f4165b9" providerId="LiveId" clId="{F17FB0FC-C993-430D-8B64-E630CA337CF7}" dt="2023-02-03T11:51:40.560" v="3377" actId="21"/>
          <ac:spMkLst>
            <pc:docMk/>
            <pc:sldMk cId="3104686567" sldId="282"/>
            <ac:spMk id="93" creationId="{2429F799-FA2B-F918-51D7-C183F2EA18C9}"/>
          </ac:spMkLst>
        </pc:spChg>
        <pc:spChg chg="add del mod">
          <ac:chgData name="Андрей Мишкинис" userId="d93a8ed45f4165b9" providerId="LiveId" clId="{F17FB0FC-C993-430D-8B64-E630CA337CF7}" dt="2023-02-03T11:51:40.560" v="3377" actId="21"/>
          <ac:spMkLst>
            <pc:docMk/>
            <pc:sldMk cId="3104686567" sldId="282"/>
            <ac:spMk id="94" creationId="{7F336AF3-6471-86C5-EE6D-90332569F733}"/>
          </ac:spMkLst>
        </pc:spChg>
        <pc:spChg chg="add del mod">
          <ac:chgData name="Андрей Мишкинис" userId="d93a8ed45f4165b9" providerId="LiveId" clId="{F17FB0FC-C993-430D-8B64-E630CA337CF7}" dt="2023-02-03T11:51:40.560" v="3377" actId="21"/>
          <ac:spMkLst>
            <pc:docMk/>
            <pc:sldMk cId="3104686567" sldId="282"/>
            <ac:spMk id="95" creationId="{2DAA0909-23D8-03CB-E392-EE6C895C338F}"/>
          </ac:spMkLst>
        </pc:spChg>
        <pc:spChg chg="add del mod">
          <ac:chgData name="Андрей Мишкинис" userId="d93a8ed45f4165b9" providerId="LiveId" clId="{F17FB0FC-C993-430D-8B64-E630CA337CF7}" dt="2023-02-03T11:52:03.152" v="3380" actId="21"/>
          <ac:spMkLst>
            <pc:docMk/>
            <pc:sldMk cId="3104686567" sldId="282"/>
            <ac:spMk id="96" creationId="{2EE0E973-5236-680F-5935-B1E4FBCE2617}"/>
          </ac:spMkLst>
        </pc:spChg>
        <pc:spChg chg="add del mod">
          <ac:chgData name="Андрей Мишкинис" userId="d93a8ed45f4165b9" providerId="LiveId" clId="{F17FB0FC-C993-430D-8B64-E630CA337CF7}" dt="2023-02-03T11:52:03.152" v="3380" actId="21"/>
          <ac:spMkLst>
            <pc:docMk/>
            <pc:sldMk cId="3104686567" sldId="282"/>
            <ac:spMk id="97" creationId="{23AB6EA8-BD5B-9CEF-19CE-730851F9210D}"/>
          </ac:spMkLst>
        </pc:spChg>
        <pc:spChg chg="add del mod">
          <ac:chgData name="Андрей Мишкинис" userId="d93a8ed45f4165b9" providerId="LiveId" clId="{F17FB0FC-C993-430D-8B64-E630CA337CF7}" dt="2023-02-03T11:52:03.152" v="3380" actId="21"/>
          <ac:spMkLst>
            <pc:docMk/>
            <pc:sldMk cId="3104686567" sldId="282"/>
            <ac:spMk id="98" creationId="{E462B432-5A66-2FA3-290C-CCB1A49EF06F}"/>
          </ac:spMkLst>
        </pc:spChg>
        <pc:spChg chg="add del mod">
          <ac:chgData name="Андрей Мишкинис" userId="d93a8ed45f4165b9" providerId="LiveId" clId="{F17FB0FC-C993-430D-8B64-E630CA337CF7}" dt="2023-02-03T11:52:03.152" v="3380" actId="21"/>
          <ac:spMkLst>
            <pc:docMk/>
            <pc:sldMk cId="3104686567" sldId="282"/>
            <ac:spMk id="99" creationId="{C26DD7A6-538B-2AFA-2D5F-0FA28529CCAD}"/>
          </ac:spMkLst>
        </pc:spChg>
        <pc:spChg chg="add del mod">
          <ac:chgData name="Андрей Мишкинис" userId="d93a8ed45f4165b9" providerId="LiveId" clId="{F17FB0FC-C993-430D-8B64-E630CA337CF7}" dt="2023-02-03T11:52:03.152" v="3380" actId="21"/>
          <ac:spMkLst>
            <pc:docMk/>
            <pc:sldMk cId="3104686567" sldId="282"/>
            <ac:spMk id="100" creationId="{B0F2265F-5D0F-DF66-EC77-7592744D5C2E}"/>
          </ac:spMkLst>
        </pc:spChg>
        <pc:cxnChg chg="add del mod">
          <ac:chgData name="Андрей Мишкинис" userId="d93a8ed45f4165b9" providerId="LiveId" clId="{F17FB0FC-C993-430D-8B64-E630CA337CF7}" dt="2023-02-03T11:51:40.560" v="3377" actId="21"/>
          <ac:cxnSpMkLst>
            <pc:docMk/>
            <pc:sldMk cId="3104686567" sldId="282"/>
            <ac:cxnSpMk id="12" creationId="{27EEC38B-0687-8B6C-58ED-E37550591C27}"/>
          </ac:cxnSpMkLst>
        </pc:cxnChg>
        <pc:cxnChg chg="add del mod">
          <ac:chgData name="Андрей Мишкинис" userId="d93a8ed45f4165b9" providerId="LiveId" clId="{F17FB0FC-C993-430D-8B64-E630CA337CF7}" dt="2023-02-03T11:51:40.560" v="3377" actId="21"/>
          <ac:cxnSpMkLst>
            <pc:docMk/>
            <pc:sldMk cId="3104686567" sldId="282"/>
            <ac:cxnSpMk id="14" creationId="{207EDE79-E2D5-AA40-88F6-1849960EF14C}"/>
          </ac:cxnSpMkLst>
        </pc:cxnChg>
        <pc:cxnChg chg="add del mod">
          <ac:chgData name="Андрей Мишкинис" userId="d93a8ed45f4165b9" providerId="LiveId" clId="{F17FB0FC-C993-430D-8B64-E630CA337CF7}" dt="2023-02-03T11:51:40.560" v="3377" actId="21"/>
          <ac:cxnSpMkLst>
            <pc:docMk/>
            <pc:sldMk cId="3104686567" sldId="282"/>
            <ac:cxnSpMk id="16" creationId="{ED1F3F99-B2FF-91E3-99AD-FD7D1A632AFA}"/>
          </ac:cxnSpMkLst>
        </pc:cxnChg>
        <pc:cxnChg chg="add del mod">
          <ac:chgData name="Андрей Мишкинис" userId="d93a8ed45f4165b9" providerId="LiveId" clId="{F17FB0FC-C993-430D-8B64-E630CA337CF7}" dt="2023-02-03T11:33:00.731" v="3271" actId="478"/>
          <ac:cxnSpMkLst>
            <pc:docMk/>
            <pc:sldMk cId="3104686567" sldId="282"/>
            <ac:cxnSpMk id="27" creationId="{0ED33D8A-3B07-E077-CEF2-932B5C5BB74F}"/>
          </ac:cxnSpMkLst>
        </pc:cxnChg>
        <pc:cxnChg chg="add del mod">
          <ac:chgData name="Андрей Мишкинис" userId="d93a8ed45f4165b9" providerId="LiveId" clId="{F17FB0FC-C993-430D-8B64-E630CA337CF7}" dt="2023-02-03T11:33:00.731" v="3271" actId="478"/>
          <ac:cxnSpMkLst>
            <pc:docMk/>
            <pc:sldMk cId="3104686567" sldId="282"/>
            <ac:cxnSpMk id="32" creationId="{03B1A38D-DB94-693F-31D2-4F99F9898D56}"/>
          </ac:cxnSpMkLst>
        </pc:cxnChg>
        <pc:cxnChg chg="add del mod">
          <ac:chgData name="Андрей Мишкинис" userId="d93a8ed45f4165b9" providerId="LiveId" clId="{F17FB0FC-C993-430D-8B64-E630CA337CF7}" dt="2023-02-03T11:33:00.731" v="3271" actId="478"/>
          <ac:cxnSpMkLst>
            <pc:docMk/>
            <pc:sldMk cId="3104686567" sldId="282"/>
            <ac:cxnSpMk id="35" creationId="{0A87AF43-15A5-A770-7999-5BFC116A4593}"/>
          </ac:cxnSpMkLst>
        </pc:cxnChg>
        <pc:cxnChg chg="add del mod">
          <ac:chgData name="Андрей Мишкинис" userId="d93a8ed45f4165b9" providerId="LiveId" clId="{F17FB0FC-C993-430D-8B64-E630CA337CF7}" dt="2023-02-03T11:31:20.330" v="3244" actId="11529"/>
          <ac:cxnSpMkLst>
            <pc:docMk/>
            <pc:sldMk cId="3104686567" sldId="282"/>
            <ac:cxnSpMk id="40" creationId="{22AD6D7B-0DE6-3FBB-BD5F-9DED78A50B62}"/>
          </ac:cxnSpMkLst>
        </pc:cxnChg>
        <pc:cxnChg chg="add del mod">
          <ac:chgData name="Андрей Мишкинис" userId="d93a8ed45f4165b9" providerId="LiveId" clId="{F17FB0FC-C993-430D-8B64-E630CA337CF7}" dt="2023-02-03T11:51:40.560" v="3377" actId="21"/>
          <ac:cxnSpMkLst>
            <pc:docMk/>
            <pc:sldMk cId="3104686567" sldId="282"/>
            <ac:cxnSpMk id="42" creationId="{32308B46-D690-1C0C-01D1-79A2173C6115}"/>
          </ac:cxnSpMkLst>
        </pc:cxnChg>
        <pc:cxnChg chg="add del mod">
          <ac:chgData name="Андрей Мишкинис" userId="d93a8ed45f4165b9" providerId="LiveId" clId="{F17FB0FC-C993-430D-8B64-E630CA337CF7}" dt="2023-02-03T11:51:40.560" v="3377" actId="21"/>
          <ac:cxnSpMkLst>
            <pc:docMk/>
            <pc:sldMk cId="3104686567" sldId="282"/>
            <ac:cxnSpMk id="53" creationId="{87ACE3CD-7B82-9C35-EB69-3B1A34C98591}"/>
          </ac:cxnSpMkLst>
        </pc:cxnChg>
        <pc:cxnChg chg="add del mod">
          <ac:chgData name="Андрей Мишкинис" userId="d93a8ed45f4165b9" providerId="LiveId" clId="{F17FB0FC-C993-430D-8B64-E630CA337CF7}" dt="2023-02-03T11:51:40.560" v="3377" actId="21"/>
          <ac:cxnSpMkLst>
            <pc:docMk/>
            <pc:sldMk cId="3104686567" sldId="282"/>
            <ac:cxnSpMk id="55" creationId="{7418B43F-A304-1CCB-D9E3-066F28DB0607}"/>
          </ac:cxnSpMkLst>
        </pc:cxnChg>
        <pc:cxnChg chg="add mod">
          <ac:chgData name="Андрей Мишкинис" userId="d93a8ed45f4165b9" providerId="LiveId" clId="{F17FB0FC-C993-430D-8B64-E630CA337CF7}" dt="2023-02-03T11:32:54.016" v="3269" actId="571"/>
          <ac:cxnSpMkLst>
            <pc:docMk/>
            <pc:sldMk cId="3104686567" sldId="282"/>
            <ac:cxnSpMk id="58" creationId="{70B04DAD-C442-2901-506D-3063050ABFF5}"/>
          </ac:cxnSpMkLst>
        </pc:cxnChg>
        <pc:cxnChg chg="add mod">
          <ac:chgData name="Андрей Мишкинис" userId="d93a8ed45f4165b9" providerId="LiveId" clId="{F17FB0FC-C993-430D-8B64-E630CA337CF7}" dt="2023-02-03T11:32:54.016" v="3269" actId="571"/>
          <ac:cxnSpMkLst>
            <pc:docMk/>
            <pc:sldMk cId="3104686567" sldId="282"/>
            <ac:cxnSpMk id="60" creationId="{1C740D06-F702-2E5C-2F7A-386084E8E52A}"/>
          </ac:cxnSpMkLst>
        </pc:cxnChg>
        <pc:cxnChg chg="add mod">
          <ac:chgData name="Андрей Мишкинис" userId="d93a8ed45f4165b9" providerId="LiveId" clId="{F17FB0FC-C993-430D-8B64-E630CA337CF7}" dt="2023-02-03T11:32:54.016" v="3269" actId="571"/>
          <ac:cxnSpMkLst>
            <pc:docMk/>
            <pc:sldMk cId="3104686567" sldId="282"/>
            <ac:cxnSpMk id="62" creationId="{90CA18B9-1A35-312E-ABDA-D0BFF5767D37}"/>
          </ac:cxnSpMkLst>
        </pc:cxnChg>
        <pc:cxnChg chg="add del">
          <ac:chgData name="Андрей Мишкинис" userId="d93a8ed45f4165b9" providerId="LiveId" clId="{F17FB0FC-C993-430D-8B64-E630CA337CF7}" dt="2023-02-03T11:33:26.040" v="3273" actId="11529"/>
          <ac:cxnSpMkLst>
            <pc:docMk/>
            <pc:sldMk cId="3104686567" sldId="282"/>
            <ac:cxnSpMk id="64" creationId="{5A021BF4-92DA-252A-F479-D200A5465285}"/>
          </ac:cxnSpMkLst>
        </pc:cxnChg>
        <pc:cxnChg chg="add del mod">
          <ac:chgData name="Андрей Мишкинис" userId="d93a8ed45f4165b9" providerId="LiveId" clId="{F17FB0FC-C993-430D-8B64-E630CA337CF7}" dt="2023-02-03T11:52:03.152" v="3380" actId="21"/>
          <ac:cxnSpMkLst>
            <pc:docMk/>
            <pc:sldMk cId="3104686567" sldId="282"/>
            <ac:cxnSpMk id="71" creationId="{5E6E2A46-3D70-D217-1910-161DF1A5910D}"/>
          </ac:cxnSpMkLst>
        </pc:cxnChg>
        <pc:cxnChg chg="add del mod">
          <ac:chgData name="Андрей Мишкинис" userId="d93a8ed45f4165b9" providerId="LiveId" clId="{F17FB0FC-C993-430D-8B64-E630CA337CF7}" dt="2023-02-03T11:52:03.152" v="3380" actId="21"/>
          <ac:cxnSpMkLst>
            <pc:docMk/>
            <pc:sldMk cId="3104686567" sldId="282"/>
            <ac:cxnSpMk id="72" creationId="{63A5EBF8-C0DE-CBF3-5EC3-C3B863A1383F}"/>
          </ac:cxnSpMkLst>
        </pc:cxnChg>
        <pc:cxnChg chg="add del mod">
          <ac:chgData name="Андрей Мишкинис" userId="d93a8ed45f4165b9" providerId="LiveId" clId="{F17FB0FC-C993-430D-8B64-E630CA337CF7}" dt="2023-02-03T11:36:57.671" v="3332" actId="478"/>
          <ac:cxnSpMkLst>
            <pc:docMk/>
            <pc:sldMk cId="3104686567" sldId="282"/>
            <ac:cxnSpMk id="73" creationId="{43C0D126-6795-534D-FC53-0188DC6D0A1F}"/>
          </ac:cxnSpMkLst>
        </pc:cxnChg>
        <pc:cxnChg chg="add del mod">
          <ac:chgData name="Андрей Мишкинис" userId="d93a8ed45f4165b9" providerId="LiveId" clId="{F17FB0FC-C993-430D-8B64-E630CA337CF7}" dt="2023-02-03T11:52:03.152" v="3380" actId="21"/>
          <ac:cxnSpMkLst>
            <pc:docMk/>
            <pc:sldMk cId="3104686567" sldId="282"/>
            <ac:cxnSpMk id="75" creationId="{74181E26-BE56-159F-721B-83FA49FF7785}"/>
          </ac:cxnSpMkLst>
        </pc:cxnChg>
        <pc:cxnChg chg="add del mod">
          <ac:chgData name="Андрей Мишкинис" userId="d93a8ed45f4165b9" providerId="LiveId" clId="{F17FB0FC-C993-430D-8B64-E630CA337CF7}" dt="2023-02-03T11:52:03.152" v="3380" actId="21"/>
          <ac:cxnSpMkLst>
            <pc:docMk/>
            <pc:sldMk cId="3104686567" sldId="282"/>
            <ac:cxnSpMk id="78" creationId="{F21D92F8-736D-8D81-AC86-12AD0D0ADEEA}"/>
          </ac:cxnSpMkLst>
        </pc:cxnChg>
        <pc:cxnChg chg="add del mod">
          <ac:chgData name="Андрей Мишкинис" userId="d93a8ed45f4165b9" providerId="LiveId" clId="{F17FB0FC-C993-430D-8B64-E630CA337CF7}" dt="2023-02-03T11:36:58.913" v="3333" actId="478"/>
          <ac:cxnSpMkLst>
            <pc:docMk/>
            <pc:sldMk cId="3104686567" sldId="282"/>
            <ac:cxnSpMk id="79" creationId="{666DDC18-DF41-2BD4-5390-E9B59E8FA094}"/>
          </ac:cxnSpMkLst>
        </pc:cxnChg>
        <pc:cxnChg chg="add del mod">
          <ac:chgData name="Андрей Мишкинис" userId="d93a8ed45f4165b9" providerId="LiveId" clId="{F17FB0FC-C993-430D-8B64-E630CA337CF7}" dt="2023-02-03T11:36:58.913" v="3333" actId="478"/>
          <ac:cxnSpMkLst>
            <pc:docMk/>
            <pc:sldMk cId="3104686567" sldId="282"/>
            <ac:cxnSpMk id="85" creationId="{084F5729-75EF-566C-92C6-D5F79DF376F9}"/>
          </ac:cxnSpMkLst>
        </pc:cxnChg>
      </pc:sldChg>
      <pc:sldChg chg="addSp delSp modSp add mod">
        <pc:chgData name="Андрей Мишкинис" userId="d93a8ed45f4165b9" providerId="LiveId" clId="{F17FB0FC-C993-430D-8B64-E630CA337CF7}" dt="2023-02-03T11:52:33.888" v="3384" actId="14100"/>
        <pc:sldMkLst>
          <pc:docMk/>
          <pc:sldMk cId="3221330622" sldId="283"/>
        </pc:sldMkLst>
        <pc:spChg chg="add mod">
          <ac:chgData name="Андрей Мишкинис" userId="d93a8ed45f4165b9" providerId="LiveId" clId="{F17FB0FC-C993-430D-8B64-E630CA337CF7}" dt="2023-02-03T11:51:56.746" v="3379" actId="1076"/>
          <ac:spMkLst>
            <pc:docMk/>
            <pc:sldMk cId="3221330622" sldId="283"/>
            <ac:spMk id="2" creationId="{E9F9CEC3-EB17-4362-4D4A-DC33557BA58F}"/>
          </ac:spMkLst>
        </pc:spChg>
        <pc:spChg chg="add mod">
          <ac:chgData name="Андрей Мишкинис" userId="d93a8ed45f4165b9" providerId="LiveId" clId="{F17FB0FC-C993-430D-8B64-E630CA337CF7}" dt="2023-02-03T11:51:56.746" v="3379" actId="1076"/>
          <ac:spMkLst>
            <pc:docMk/>
            <pc:sldMk cId="3221330622" sldId="283"/>
            <ac:spMk id="10" creationId="{D66B67EC-9FAC-1882-C4E9-DE753662C564}"/>
          </ac:spMkLst>
        </pc:spChg>
        <pc:spChg chg="add mod">
          <ac:chgData name="Андрей Мишкинис" userId="d93a8ed45f4165b9" providerId="LiveId" clId="{F17FB0FC-C993-430D-8B64-E630CA337CF7}" dt="2023-02-03T11:51:56.746" v="3379" actId="1076"/>
          <ac:spMkLst>
            <pc:docMk/>
            <pc:sldMk cId="3221330622" sldId="283"/>
            <ac:spMk id="11" creationId="{DE9B8E5D-614F-74FB-D40E-465D1803D83B}"/>
          </ac:spMkLst>
        </pc:spChg>
        <pc:spChg chg="add mod">
          <ac:chgData name="Андрей Мишкинис" userId="d93a8ed45f4165b9" providerId="LiveId" clId="{F17FB0FC-C993-430D-8B64-E630CA337CF7}" dt="2023-02-03T11:51:56.746" v="3379" actId="1076"/>
          <ac:spMkLst>
            <pc:docMk/>
            <pc:sldMk cId="3221330622" sldId="283"/>
            <ac:spMk id="12" creationId="{2BE07FDD-337C-D24F-EBA0-5ACD4143E010}"/>
          </ac:spMkLst>
        </pc:spChg>
        <pc:spChg chg="add mod">
          <ac:chgData name="Андрей Мишкинис" userId="d93a8ed45f4165b9" providerId="LiveId" clId="{F17FB0FC-C993-430D-8B64-E630CA337CF7}" dt="2023-02-03T11:51:56.746" v="3379" actId="1076"/>
          <ac:spMkLst>
            <pc:docMk/>
            <pc:sldMk cId="3221330622" sldId="283"/>
            <ac:spMk id="13" creationId="{D7B2D830-1D98-94A7-8E94-2575F0956D3B}"/>
          </ac:spMkLst>
        </pc:spChg>
        <pc:spChg chg="mod">
          <ac:chgData name="Андрей Мишкинис" userId="d93a8ed45f4165b9" providerId="LiveId" clId="{F17FB0FC-C993-430D-8B64-E630CA337CF7}" dt="2023-02-03T11:52:33.888" v="3384" actId="14100"/>
          <ac:spMkLst>
            <pc:docMk/>
            <pc:sldMk cId="3221330622" sldId="283"/>
            <ac:spMk id="14" creationId="{BA4F424F-9A58-D123-65F4-4C29BE464022}"/>
          </ac:spMkLst>
        </pc:spChg>
        <pc:spChg chg="add mod">
          <ac:chgData name="Андрей Мишкинис" userId="d93a8ed45f4165b9" providerId="LiveId" clId="{F17FB0FC-C993-430D-8B64-E630CA337CF7}" dt="2023-02-03T11:51:56.746" v="3379" actId="1076"/>
          <ac:spMkLst>
            <pc:docMk/>
            <pc:sldMk cId="3221330622" sldId="283"/>
            <ac:spMk id="15" creationId="{46144B8D-3FB6-0B98-C7E9-31CEC16BFB4E}"/>
          </ac:spMkLst>
        </pc:spChg>
        <pc:spChg chg="del">
          <ac:chgData name="Андрей Мишкинис" userId="d93a8ed45f4165b9" providerId="LiveId" clId="{F17FB0FC-C993-430D-8B64-E630CA337CF7}" dt="2023-02-03T11:48:14.499" v="3336" actId="478"/>
          <ac:spMkLst>
            <pc:docMk/>
            <pc:sldMk cId="3221330622" sldId="283"/>
            <ac:spMk id="16" creationId="{55466D35-A38F-BA98-9B0F-91373B4C9446}"/>
          </ac:spMkLst>
        </pc:spChg>
        <pc:spChg chg="add mod">
          <ac:chgData name="Андрей Мишкинис" userId="d93a8ed45f4165b9" providerId="LiveId" clId="{F17FB0FC-C993-430D-8B64-E630CA337CF7}" dt="2023-02-03T11:51:56.746" v="3379" actId="1076"/>
          <ac:spMkLst>
            <pc:docMk/>
            <pc:sldMk cId="3221330622" sldId="283"/>
            <ac:spMk id="17" creationId="{D7EB6E9A-DC60-C751-99B1-85335C70E624}"/>
          </ac:spMkLst>
        </pc:spChg>
        <pc:spChg chg="del">
          <ac:chgData name="Андрей Мишкинис" userId="d93a8ed45f4165b9" providerId="LiveId" clId="{F17FB0FC-C993-430D-8B64-E630CA337CF7}" dt="2023-02-03T11:48:16.091" v="3337" actId="478"/>
          <ac:spMkLst>
            <pc:docMk/>
            <pc:sldMk cId="3221330622" sldId="283"/>
            <ac:spMk id="18" creationId="{566FB987-66AB-5942-A915-9CC2DAAAA536}"/>
          </ac:spMkLst>
        </pc:spChg>
        <pc:spChg chg="add mod">
          <ac:chgData name="Андрей Мишкинис" userId="d93a8ed45f4165b9" providerId="LiveId" clId="{F17FB0FC-C993-430D-8B64-E630CA337CF7}" dt="2023-02-03T11:51:56.746" v="3379" actId="1076"/>
          <ac:spMkLst>
            <pc:docMk/>
            <pc:sldMk cId="3221330622" sldId="283"/>
            <ac:spMk id="19" creationId="{B8744F34-FB9D-F3BC-8B08-4A742C783597}"/>
          </ac:spMkLst>
        </pc:spChg>
        <pc:spChg chg="del">
          <ac:chgData name="Андрей Мишкинис" userId="d93a8ed45f4165b9" providerId="LiveId" clId="{F17FB0FC-C993-430D-8B64-E630CA337CF7}" dt="2023-02-03T11:48:14.499" v="3336" actId="478"/>
          <ac:spMkLst>
            <pc:docMk/>
            <pc:sldMk cId="3221330622" sldId="283"/>
            <ac:spMk id="20" creationId="{5A578024-BCA0-9065-FEB5-494B19866760}"/>
          </ac:spMkLst>
        </pc:spChg>
        <pc:spChg chg="add mod">
          <ac:chgData name="Андрей Мишкинис" userId="d93a8ed45f4165b9" providerId="LiveId" clId="{F17FB0FC-C993-430D-8B64-E630CA337CF7}" dt="2023-02-03T11:52:21.555" v="3383" actId="1076"/>
          <ac:spMkLst>
            <pc:docMk/>
            <pc:sldMk cId="3221330622" sldId="283"/>
            <ac:spMk id="21" creationId="{53970DA7-0CF2-9C76-5E01-5EDA558340D2}"/>
          </ac:spMkLst>
        </pc:spChg>
        <pc:spChg chg="del">
          <ac:chgData name="Андрей Мишкинис" userId="d93a8ed45f4165b9" providerId="LiveId" clId="{F17FB0FC-C993-430D-8B64-E630CA337CF7}" dt="2023-02-03T11:48:14.499" v="3336" actId="478"/>
          <ac:spMkLst>
            <pc:docMk/>
            <pc:sldMk cId="3221330622" sldId="283"/>
            <ac:spMk id="22" creationId="{8361B14E-555E-8F47-016C-3CFED90625DD}"/>
          </ac:spMkLst>
        </pc:spChg>
        <pc:spChg chg="del">
          <ac:chgData name="Андрей Мишкинис" userId="d93a8ed45f4165b9" providerId="LiveId" clId="{F17FB0FC-C993-430D-8B64-E630CA337CF7}" dt="2023-02-03T11:48:14.499" v="3336" actId="478"/>
          <ac:spMkLst>
            <pc:docMk/>
            <pc:sldMk cId="3221330622" sldId="283"/>
            <ac:spMk id="23" creationId="{5E150DD1-66FF-CA13-4D52-45F44C7FDDA1}"/>
          </ac:spMkLst>
        </pc:spChg>
        <pc:spChg chg="del">
          <ac:chgData name="Андрей Мишкинис" userId="d93a8ed45f4165b9" providerId="LiveId" clId="{F17FB0FC-C993-430D-8B64-E630CA337CF7}" dt="2023-02-03T11:48:14.499" v="3336" actId="478"/>
          <ac:spMkLst>
            <pc:docMk/>
            <pc:sldMk cId="3221330622" sldId="283"/>
            <ac:spMk id="24" creationId="{018D458B-45DF-95FF-3C4A-3DA28160FD66}"/>
          </ac:spMkLst>
        </pc:spChg>
        <pc:spChg chg="del">
          <ac:chgData name="Андрей Мишкинис" userId="d93a8ed45f4165b9" providerId="LiveId" clId="{F17FB0FC-C993-430D-8B64-E630CA337CF7}" dt="2023-02-03T11:48:14.499" v="3336" actId="478"/>
          <ac:spMkLst>
            <pc:docMk/>
            <pc:sldMk cId="3221330622" sldId="283"/>
            <ac:spMk id="25" creationId="{58E19A4F-E687-C83E-7BF6-319585044F0F}"/>
          </ac:spMkLst>
        </pc:spChg>
        <pc:spChg chg="del">
          <ac:chgData name="Андрей Мишкинис" userId="d93a8ed45f4165b9" providerId="LiveId" clId="{F17FB0FC-C993-430D-8B64-E630CA337CF7}" dt="2023-02-03T11:48:14.499" v="3336" actId="478"/>
          <ac:spMkLst>
            <pc:docMk/>
            <pc:sldMk cId="3221330622" sldId="283"/>
            <ac:spMk id="26" creationId="{2B25133A-6E95-305E-669A-94F09C1CF56B}"/>
          </ac:spMkLst>
        </pc:spChg>
        <pc:spChg chg="del">
          <ac:chgData name="Андрей Мишкинис" userId="d93a8ed45f4165b9" providerId="LiveId" clId="{F17FB0FC-C993-430D-8B64-E630CA337CF7}" dt="2023-02-03T11:48:14.499" v="3336" actId="478"/>
          <ac:spMkLst>
            <pc:docMk/>
            <pc:sldMk cId="3221330622" sldId="283"/>
            <ac:spMk id="27" creationId="{E6DC34BB-341F-4E71-6E90-00054F6662B8}"/>
          </ac:spMkLst>
        </pc:spChg>
        <pc:spChg chg="add mod">
          <ac:chgData name="Андрей Мишкинис" userId="d93a8ed45f4165b9" providerId="LiveId" clId="{F17FB0FC-C993-430D-8B64-E630CA337CF7}" dt="2023-02-03T11:52:21.555" v="3383" actId="1076"/>
          <ac:spMkLst>
            <pc:docMk/>
            <pc:sldMk cId="3221330622" sldId="283"/>
            <ac:spMk id="34" creationId="{96FE1E7F-A729-F8B7-0BF3-007AF3C5D536}"/>
          </ac:spMkLst>
        </pc:spChg>
        <pc:spChg chg="add mod">
          <ac:chgData name="Андрей Мишкинис" userId="d93a8ed45f4165b9" providerId="LiveId" clId="{F17FB0FC-C993-430D-8B64-E630CA337CF7}" dt="2023-02-03T11:52:21.555" v="3383" actId="1076"/>
          <ac:spMkLst>
            <pc:docMk/>
            <pc:sldMk cId="3221330622" sldId="283"/>
            <ac:spMk id="36" creationId="{4C09D720-D849-EC05-0E51-71A85DE3B4FF}"/>
          </ac:spMkLst>
        </pc:spChg>
        <pc:spChg chg="add mod">
          <ac:chgData name="Андрей Мишкинис" userId="d93a8ed45f4165b9" providerId="LiveId" clId="{F17FB0FC-C993-430D-8B64-E630CA337CF7}" dt="2023-02-03T11:52:21.555" v="3383" actId="1076"/>
          <ac:spMkLst>
            <pc:docMk/>
            <pc:sldMk cId="3221330622" sldId="283"/>
            <ac:spMk id="38" creationId="{70AD31BF-6E75-0EC3-1099-CD5705B7A44B}"/>
          </ac:spMkLst>
        </pc:spChg>
        <pc:spChg chg="add mod">
          <ac:chgData name="Андрей Мишкинис" userId="d93a8ed45f4165b9" providerId="LiveId" clId="{F17FB0FC-C993-430D-8B64-E630CA337CF7}" dt="2023-02-03T11:52:21.555" v="3383" actId="1076"/>
          <ac:spMkLst>
            <pc:docMk/>
            <pc:sldMk cId="3221330622" sldId="283"/>
            <ac:spMk id="40" creationId="{96580567-4917-E810-18BC-2057ABC7C0B1}"/>
          </ac:spMkLst>
        </pc:spChg>
        <pc:spChg chg="del">
          <ac:chgData name="Андрей Мишкинис" userId="d93a8ed45f4165b9" providerId="LiveId" clId="{F17FB0FC-C993-430D-8B64-E630CA337CF7}" dt="2023-02-03T11:48:14.499" v="3336" actId="478"/>
          <ac:spMkLst>
            <pc:docMk/>
            <pc:sldMk cId="3221330622" sldId="283"/>
            <ac:spMk id="41" creationId="{559992EE-0997-0096-0538-73A21A3BCED8}"/>
          </ac:spMkLst>
        </pc:spChg>
        <pc:spChg chg="add mod">
          <ac:chgData name="Андрей Мишкинис" userId="d93a8ed45f4165b9" providerId="LiveId" clId="{F17FB0FC-C993-430D-8B64-E630CA337CF7}" dt="2023-02-03T11:52:21.555" v="3383" actId="1076"/>
          <ac:spMkLst>
            <pc:docMk/>
            <pc:sldMk cId="3221330622" sldId="283"/>
            <ac:spMk id="46" creationId="{8F4CC3B8-7BB9-203F-C8AA-0B4B378ED66F}"/>
          </ac:spMkLst>
        </pc:spChg>
        <pc:spChg chg="del">
          <ac:chgData name="Андрей Мишкинис" userId="d93a8ed45f4165b9" providerId="LiveId" clId="{F17FB0FC-C993-430D-8B64-E630CA337CF7}" dt="2023-02-03T11:48:14.499" v="3336" actId="478"/>
          <ac:spMkLst>
            <pc:docMk/>
            <pc:sldMk cId="3221330622" sldId="283"/>
            <ac:spMk id="53" creationId="{EE182E14-4FA6-D45F-E4D3-2D59F89A679C}"/>
          </ac:spMkLst>
        </pc:spChg>
        <pc:spChg chg="del">
          <ac:chgData name="Андрей Мишкинис" userId="d93a8ed45f4165b9" providerId="LiveId" clId="{F17FB0FC-C993-430D-8B64-E630CA337CF7}" dt="2023-02-03T11:48:14.499" v="3336" actId="478"/>
          <ac:spMkLst>
            <pc:docMk/>
            <pc:sldMk cId="3221330622" sldId="283"/>
            <ac:spMk id="65" creationId="{DE501B5D-8DBC-BF74-4126-452CEDF94386}"/>
          </ac:spMkLst>
        </pc:spChg>
        <pc:spChg chg="del">
          <ac:chgData name="Андрей Мишкинис" userId="d93a8ed45f4165b9" providerId="LiveId" clId="{F17FB0FC-C993-430D-8B64-E630CA337CF7}" dt="2023-02-03T11:48:14.499" v="3336" actId="478"/>
          <ac:spMkLst>
            <pc:docMk/>
            <pc:sldMk cId="3221330622" sldId="283"/>
            <ac:spMk id="73" creationId="{FB62BE3F-BAA6-9191-7170-2BFBF4041C0F}"/>
          </ac:spMkLst>
        </pc:spChg>
        <pc:spChg chg="del">
          <ac:chgData name="Андрей Мишкинис" userId="d93a8ed45f4165b9" providerId="LiveId" clId="{F17FB0FC-C993-430D-8B64-E630CA337CF7}" dt="2023-02-03T11:48:14.499" v="3336" actId="478"/>
          <ac:spMkLst>
            <pc:docMk/>
            <pc:sldMk cId="3221330622" sldId="283"/>
            <ac:spMk id="74" creationId="{54ABCC61-7B1E-7664-2BC0-A25B6E2019BE}"/>
          </ac:spMkLst>
        </pc:spChg>
        <pc:spChg chg="del">
          <ac:chgData name="Андрей Мишкинис" userId="d93a8ed45f4165b9" providerId="LiveId" clId="{F17FB0FC-C993-430D-8B64-E630CA337CF7}" dt="2023-02-03T11:48:14.499" v="3336" actId="478"/>
          <ac:spMkLst>
            <pc:docMk/>
            <pc:sldMk cId="3221330622" sldId="283"/>
            <ac:spMk id="75" creationId="{43826998-0DEE-32CE-D9D6-A5362947E0B8}"/>
          </ac:spMkLst>
        </pc:spChg>
        <pc:spChg chg="del">
          <ac:chgData name="Андрей Мишкинис" userId="d93a8ed45f4165b9" providerId="LiveId" clId="{F17FB0FC-C993-430D-8B64-E630CA337CF7}" dt="2023-02-03T11:48:14.499" v="3336" actId="478"/>
          <ac:spMkLst>
            <pc:docMk/>
            <pc:sldMk cId="3221330622" sldId="283"/>
            <ac:spMk id="144" creationId="{C1A54952-655A-A4B7-4AE9-0046583F1B86}"/>
          </ac:spMkLst>
        </pc:spChg>
        <pc:spChg chg="del">
          <ac:chgData name="Андрей Мишкинис" userId="d93a8ed45f4165b9" providerId="LiveId" clId="{F17FB0FC-C993-430D-8B64-E630CA337CF7}" dt="2023-02-03T11:48:14.499" v="3336" actId="478"/>
          <ac:spMkLst>
            <pc:docMk/>
            <pc:sldMk cId="3221330622" sldId="283"/>
            <ac:spMk id="145" creationId="{7754E0D5-ED9E-8FA7-ED43-5AB264BEAE71}"/>
          </ac:spMkLst>
        </pc:spChg>
        <pc:spChg chg="del">
          <ac:chgData name="Андрей Мишкинис" userId="d93a8ed45f4165b9" providerId="LiveId" clId="{F17FB0FC-C993-430D-8B64-E630CA337CF7}" dt="2023-02-03T11:48:14.499" v="3336" actId="478"/>
          <ac:spMkLst>
            <pc:docMk/>
            <pc:sldMk cId="3221330622" sldId="283"/>
            <ac:spMk id="146" creationId="{2A572416-09ED-BF68-D23E-4139B5A7FDE4}"/>
          </ac:spMkLst>
        </pc:spChg>
        <pc:spChg chg="del">
          <ac:chgData name="Андрей Мишкинис" userId="d93a8ed45f4165b9" providerId="LiveId" clId="{F17FB0FC-C993-430D-8B64-E630CA337CF7}" dt="2023-02-03T11:48:14.499" v="3336" actId="478"/>
          <ac:spMkLst>
            <pc:docMk/>
            <pc:sldMk cId="3221330622" sldId="283"/>
            <ac:spMk id="147" creationId="{DE853CC8-5691-57D6-8586-2DF21BBF551A}"/>
          </ac:spMkLst>
        </pc:spChg>
        <pc:spChg chg="del">
          <ac:chgData name="Андрей Мишкинис" userId="d93a8ed45f4165b9" providerId="LiveId" clId="{F17FB0FC-C993-430D-8B64-E630CA337CF7}" dt="2023-02-03T11:48:14.499" v="3336" actId="478"/>
          <ac:spMkLst>
            <pc:docMk/>
            <pc:sldMk cId="3221330622" sldId="283"/>
            <ac:spMk id="148" creationId="{FD08AB5D-73F4-A8F4-D282-6FEDAC8305C5}"/>
          </ac:spMkLst>
        </pc:spChg>
        <pc:spChg chg="del">
          <ac:chgData name="Андрей Мишкинис" userId="d93a8ed45f4165b9" providerId="LiveId" clId="{F17FB0FC-C993-430D-8B64-E630CA337CF7}" dt="2023-02-03T11:48:10.111" v="3335" actId="478"/>
          <ac:spMkLst>
            <pc:docMk/>
            <pc:sldMk cId="3221330622" sldId="283"/>
            <ac:spMk id="149" creationId="{C36ACD6D-694B-EEA1-EF75-9E0C08A9CD25}"/>
          </ac:spMkLst>
        </pc:spChg>
        <pc:spChg chg="del">
          <ac:chgData name="Андрей Мишкинис" userId="d93a8ed45f4165b9" providerId="LiveId" clId="{F17FB0FC-C993-430D-8B64-E630CA337CF7}" dt="2023-02-03T11:48:14.499" v="3336" actId="478"/>
          <ac:spMkLst>
            <pc:docMk/>
            <pc:sldMk cId="3221330622" sldId="283"/>
            <ac:spMk id="184" creationId="{9B96FEE2-D3CF-DB48-EEDD-E98917605773}"/>
          </ac:spMkLst>
        </pc:spChg>
        <pc:cxnChg chg="add mod">
          <ac:chgData name="Андрей Мишкинис" userId="d93a8ed45f4165b9" providerId="LiveId" clId="{F17FB0FC-C993-430D-8B64-E630CA337CF7}" dt="2023-02-03T11:51:56.746" v="3379" actId="1076"/>
          <ac:cxnSpMkLst>
            <pc:docMk/>
            <pc:sldMk cId="3221330622" sldId="283"/>
            <ac:cxnSpMk id="3" creationId="{1428F3D0-74F9-FB00-74FD-2BB39BF983D8}"/>
          </ac:cxnSpMkLst>
        </pc:cxnChg>
        <pc:cxnChg chg="add mod">
          <ac:chgData name="Андрей Мишкинис" userId="d93a8ed45f4165b9" providerId="LiveId" clId="{F17FB0FC-C993-430D-8B64-E630CA337CF7}" dt="2023-02-03T11:51:56.746" v="3379" actId="1076"/>
          <ac:cxnSpMkLst>
            <pc:docMk/>
            <pc:sldMk cId="3221330622" sldId="283"/>
            <ac:cxnSpMk id="5" creationId="{10B8EE72-BF1A-CA3E-E598-1FFD7990C975}"/>
          </ac:cxnSpMkLst>
        </pc:cxnChg>
        <pc:cxnChg chg="add mod">
          <ac:chgData name="Андрей Мишкинис" userId="d93a8ed45f4165b9" providerId="LiveId" clId="{F17FB0FC-C993-430D-8B64-E630CA337CF7}" dt="2023-02-03T11:51:56.746" v="3379" actId="1076"/>
          <ac:cxnSpMkLst>
            <pc:docMk/>
            <pc:sldMk cId="3221330622" sldId="283"/>
            <ac:cxnSpMk id="6" creationId="{3D1BBF7A-617D-9F37-4AD5-012C26E76B88}"/>
          </ac:cxnSpMkLst>
        </pc:cxnChg>
        <pc:cxnChg chg="add mod">
          <ac:chgData name="Андрей Мишкинис" userId="d93a8ed45f4165b9" providerId="LiveId" clId="{F17FB0FC-C993-430D-8B64-E630CA337CF7}" dt="2023-02-03T11:51:56.746" v="3379" actId="1076"/>
          <ac:cxnSpMkLst>
            <pc:docMk/>
            <pc:sldMk cId="3221330622" sldId="283"/>
            <ac:cxnSpMk id="7" creationId="{D09AC930-0279-E9E9-6C3C-383C582A336C}"/>
          </ac:cxnSpMkLst>
        </pc:cxnChg>
        <pc:cxnChg chg="add mod">
          <ac:chgData name="Андрей Мишкинис" userId="d93a8ed45f4165b9" providerId="LiveId" clId="{F17FB0FC-C993-430D-8B64-E630CA337CF7}" dt="2023-02-03T11:51:56.746" v="3379" actId="1076"/>
          <ac:cxnSpMkLst>
            <pc:docMk/>
            <pc:sldMk cId="3221330622" sldId="283"/>
            <ac:cxnSpMk id="8" creationId="{97893085-4419-4706-7670-902D6CDE4D6C}"/>
          </ac:cxnSpMkLst>
        </pc:cxnChg>
        <pc:cxnChg chg="add mod">
          <ac:chgData name="Андрей Мишкинис" userId="d93a8ed45f4165b9" providerId="LiveId" clId="{F17FB0FC-C993-430D-8B64-E630CA337CF7}" dt="2023-02-03T11:51:56.746" v="3379" actId="1076"/>
          <ac:cxnSpMkLst>
            <pc:docMk/>
            <pc:sldMk cId="3221330622" sldId="283"/>
            <ac:cxnSpMk id="9" creationId="{265AECFA-E89B-CC16-2DFD-22DE2830D1E5}"/>
          </ac:cxnSpMkLst>
        </pc:cxnChg>
        <pc:cxnChg chg="add mod">
          <ac:chgData name="Андрей Мишкинис" userId="d93a8ed45f4165b9" providerId="LiveId" clId="{F17FB0FC-C993-430D-8B64-E630CA337CF7}" dt="2023-02-03T11:52:21.555" v="3383" actId="1076"/>
          <ac:cxnSpMkLst>
            <pc:docMk/>
            <pc:sldMk cId="3221330622" sldId="283"/>
            <ac:cxnSpMk id="28" creationId="{8F34FD52-3896-E0FA-42E0-64ADCCB9CE59}"/>
          </ac:cxnSpMkLst>
        </pc:cxnChg>
        <pc:cxnChg chg="add mod">
          <ac:chgData name="Андрей Мишкинис" userId="d93a8ed45f4165b9" providerId="LiveId" clId="{F17FB0FC-C993-430D-8B64-E630CA337CF7}" dt="2023-02-03T11:52:21.555" v="3383" actId="1076"/>
          <ac:cxnSpMkLst>
            <pc:docMk/>
            <pc:sldMk cId="3221330622" sldId="283"/>
            <ac:cxnSpMk id="29" creationId="{654F5B29-8967-FF1A-17D6-CA747FFDBC44}"/>
          </ac:cxnSpMkLst>
        </pc:cxnChg>
        <pc:cxnChg chg="add mod">
          <ac:chgData name="Андрей Мишкинис" userId="d93a8ed45f4165b9" providerId="LiveId" clId="{F17FB0FC-C993-430D-8B64-E630CA337CF7}" dt="2023-02-03T11:52:21.555" v="3383" actId="1076"/>
          <ac:cxnSpMkLst>
            <pc:docMk/>
            <pc:sldMk cId="3221330622" sldId="283"/>
            <ac:cxnSpMk id="30" creationId="{FCFF9A45-D2FB-D553-4C6F-1F8C38B9930A}"/>
          </ac:cxnSpMkLst>
        </pc:cxnChg>
        <pc:cxnChg chg="add mod">
          <ac:chgData name="Андрей Мишкинис" userId="d93a8ed45f4165b9" providerId="LiveId" clId="{F17FB0FC-C993-430D-8B64-E630CA337CF7}" dt="2023-02-03T11:52:21.555" v="3383" actId="1076"/>
          <ac:cxnSpMkLst>
            <pc:docMk/>
            <pc:sldMk cId="3221330622" sldId="283"/>
            <ac:cxnSpMk id="31" creationId="{E4072D5C-7B7F-6047-573E-BFF941EE1355}"/>
          </ac:cxnSpMkLst>
        </pc:cxnChg>
        <pc:cxnChg chg="del mod">
          <ac:chgData name="Андрей Мишкинис" userId="d93a8ed45f4165b9" providerId="LiveId" clId="{F17FB0FC-C993-430D-8B64-E630CA337CF7}" dt="2023-02-03T11:48:14.499" v="3336" actId="478"/>
          <ac:cxnSpMkLst>
            <pc:docMk/>
            <pc:sldMk cId="3221330622" sldId="283"/>
            <ac:cxnSpMk id="35" creationId="{8B47495E-BBD5-12DA-77C4-7681DEB52BE5}"/>
          </ac:cxnSpMkLst>
        </pc:cxnChg>
        <pc:cxnChg chg="del mod">
          <ac:chgData name="Андрей Мишкинис" userId="d93a8ed45f4165b9" providerId="LiveId" clId="{F17FB0FC-C993-430D-8B64-E630CA337CF7}" dt="2023-02-03T11:48:14.499" v="3336" actId="478"/>
          <ac:cxnSpMkLst>
            <pc:docMk/>
            <pc:sldMk cId="3221330622" sldId="283"/>
            <ac:cxnSpMk id="37" creationId="{2E8FA349-656B-57BD-C368-7596683C8A69}"/>
          </ac:cxnSpMkLst>
        </pc:cxnChg>
        <pc:cxnChg chg="del mod">
          <ac:chgData name="Андрей Мишкинис" userId="d93a8ed45f4165b9" providerId="LiveId" clId="{F17FB0FC-C993-430D-8B64-E630CA337CF7}" dt="2023-02-03T11:48:14.499" v="3336" actId="478"/>
          <ac:cxnSpMkLst>
            <pc:docMk/>
            <pc:sldMk cId="3221330622" sldId="283"/>
            <ac:cxnSpMk id="39" creationId="{9A23811F-3DB7-8D4D-05CC-137D9850E3C6}"/>
          </ac:cxnSpMkLst>
        </pc:cxnChg>
        <pc:cxnChg chg="del mod">
          <ac:chgData name="Андрей Мишкинис" userId="d93a8ed45f4165b9" providerId="LiveId" clId="{F17FB0FC-C993-430D-8B64-E630CA337CF7}" dt="2023-02-03T11:48:14.499" v="3336" actId="478"/>
          <ac:cxnSpMkLst>
            <pc:docMk/>
            <pc:sldMk cId="3221330622" sldId="283"/>
            <ac:cxnSpMk id="69" creationId="{BF542BB5-D00B-0592-D20F-69F50CE76D1F}"/>
          </ac:cxnSpMkLst>
        </pc:cxnChg>
        <pc:cxnChg chg="del mod">
          <ac:chgData name="Андрей Мишкинис" userId="d93a8ed45f4165b9" providerId="LiveId" clId="{F17FB0FC-C993-430D-8B64-E630CA337CF7}" dt="2023-02-03T11:48:14.499" v="3336" actId="478"/>
          <ac:cxnSpMkLst>
            <pc:docMk/>
            <pc:sldMk cId="3221330622" sldId="283"/>
            <ac:cxnSpMk id="91" creationId="{108484C5-D1D2-28D3-ECDE-42C90D46DE42}"/>
          </ac:cxnSpMkLst>
        </pc:cxnChg>
        <pc:cxnChg chg="del mod">
          <ac:chgData name="Андрей Мишкинис" userId="d93a8ed45f4165b9" providerId="LiveId" clId="{F17FB0FC-C993-430D-8B64-E630CA337CF7}" dt="2023-02-03T11:48:14.499" v="3336" actId="478"/>
          <ac:cxnSpMkLst>
            <pc:docMk/>
            <pc:sldMk cId="3221330622" sldId="283"/>
            <ac:cxnSpMk id="94" creationId="{B4DD7197-29FC-C284-A92F-1A9CC1C4EB48}"/>
          </ac:cxnSpMkLst>
        </pc:cxnChg>
        <pc:cxnChg chg="del mod">
          <ac:chgData name="Андрей Мишкинис" userId="d93a8ed45f4165b9" providerId="LiveId" clId="{F17FB0FC-C993-430D-8B64-E630CA337CF7}" dt="2023-02-03T11:48:14.499" v="3336" actId="478"/>
          <ac:cxnSpMkLst>
            <pc:docMk/>
            <pc:sldMk cId="3221330622" sldId="283"/>
            <ac:cxnSpMk id="104" creationId="{D138A967-3E52-ACD7-28D1-F8B13C86C8A5}"/>
          </ac:cxnSpMkLst>
        </pc:cxnChg>
        <pc:cxnChg chg="del mod">
          <ac:chgData name="Андрей Мишкинис" userId="d93a8ed45f4165b9" providerId="LiveId" clId="{F17FB0FC-C993-430D-8B64-E630CA337CF7}" dt="2023-02-03T11:48:14.499" v="3336" actId="478"/>
          <ac:cxnSpMkLst>
            <pc:docMk/>
            <pc:sldMk cId="3221330622" sldId="283"/>
            <ac:cxnSpMk id="107" creationId="{84B55233-52E8-9CEE-2A5A-0A172B4E148C}"/>
          </ac:cxnSpMkLst>
        </pc:cxnChg>
        <pc:cxnChg chg="del mod">
          <ac:chgData name="Андрей Мишкинис" userId="d93a8ed45f4165b9" providerId="LiveId" clId="{F17FB0FC-C993-430D-8B64-E630CA337CF7}" dt="2023-02-03T11:48:14.499" v="3336" actId="478"/>
          <ac:cxnSpMkLst>
            <pc:docMk/>
            <pc:sldMk cId="3221330622" sldId="283"/>
            <ac:cxnSpMk id="111" creationId="{BDD156C3-0C48-AB3D-0932-88219197E837}"/>
          </ac:cxnSpMkLst>
        </pc:cxnChg>
        <pc:cxnChg chg="del mod">
          <ac:chgData name="Андрей Мишкинис" userId="d93a8ed45f4165b9" providerId="LiveId" clId="{F17FB0FC-C993-430D-8B64-E630CA337CF7}" dt="2023-02-03T11:48:14.499" v="3336" actId="478"/>
          <ac:cxnSpMkLst>
            <pc:docMk/>
            <pc:sldMk cId="3221330622" sldId="283"/>
            <ac:cxnSpMk id="113" creationId="{3A9890F1-8A5B-EF66-F6C9-4A884375470E}"/>
          </ac:cxnSpMkLst>
        </pc:cxnChg>
        <pc:cxnChg chg="del mod">
          <ac:chgData name="Андрей Мишкинис" userId="d93a8ed45f4165b9" providerId="LiveId" clId="{F17FB0FC-C993-430D-8B64-E630CA337CF7}" dt="2023-02-03T11:48:14.499" v="3336" actId="478"/>
          <ac:cxnSpMkLst>
            <pc:docMk/>
            <pc:sldMk cId="3221330622" sldId="283"/>
            <ac:cxnSpMk id="131" creationId="{1B59F5CA-4B8E-1DA2-458B-A8696AFA9A6E}"/>
          </ac:cxnSpMkLst>
        </pc:cxnChg>
        <pc:cxnChg chg="del mod">
          <ac:chgData name="Андрей Мишкинис" userId="d93a8ed45f4165b9" providerId="LiveId" clId="{F17FB0FC-C993-430D-8B64-E630CA337CF7}" dt="2023-02-03T11:48:14.499" v="3336" actId="478"/>
          <ac:cxnSpMkLst>
            <pc:docMk/>
            <pc:sldMk cId="3221330622" sldId="283"/>
            <ac:cxnSpMk id="134" creationId="{2F3A9C43-AF9A-91DF-D02A-69A2E60A932B}"/>
          </ac:cxnSpMkLst>
        </pc:cxnChg>
        <pc:cxnChg chg="del mod">
          <ac:chgData name="Андрей Мишкинис" userId="d93a8ed45f4165b9" providerId="LiveId" clId="{F17FB0FC-C993-430D-8B64-E630CA337CF7}" dt="2023-02-03T11:48:14.499" v="3336" actId="478"/>
          <ac:cxnSpMkLst>
            <pc:docMk/>
            <pc:sldMk cId="3221330622" sldId="283"/>
            <ac:cxnSpMk id="142" creationId="{D1C46778-D3CB-C147-4DCA-69C282115552}"/>
          </ac:cxnSpMkLst>
        </pc:cxnChg>
        <pc:cxnChg chg="del mod">
          <ac:chgData name="Андрей Мишкинис" userId="d93a8ed45f4165b9" providerId="LiveId" clId="{F17FB0FC-C993-430D-8B64-E630CA337CF7}" dt="2023-02-03T11:48:14.499" v="3336" actId="478"/>
          <ac:cxnSpMkLst>
            <pc:docMk/>
            <pc:sldMk cId="3221330622" sldId="283"/>
            <ac:cxnSpMk id="155" creationId="{8D5FDBF5-EF06-9926-51B2-CD3EDB4CC446}"/>
          </ac:cxnSpMkLst>
        </pc:cxnChg>
        <pc:cxnChg chg="del mod">
          <ac:chgData name="Андрей Мишкинис" userId="d93a8ed45f4165b9" providerId="LiveId" clId="{F17FB0FC-C993-430D-8B64-E630CA337CF7}" dt="2023-02-03T11:48:14.499" v="3336" actId="478"/>
          <ac:cxnSpMkLst>
            <pc:docMk/>
            <pc:sldMk cId="3221330622" sldId="283"/>
            <ac:cxnSpMk id="183" creationId="{9D3B4BCF-C456-1F1D-6E2E-2749E26258FB}"/>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E014D9-00F4-4001-BF40-8977BFB0991C}" type="datetimeFigureOut">
              <a:rPr lang="ru-RU" smtClean="0"/>
              <a:t>03.02.2023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4B7F06-2081-486F-B174-7E841221AD59}" type="slidenum">
              <a:rPr lang="ru-RU" smtClean="0"/>
              <a:t>‹#›</a:t>
            </a:fld>
            <a:endParaRPr lang="ru-RU"/>
          </a:p>
        </p:txBody>
      </p:sp>
    </p:spTree>
    <p:extLst>
      <p:ext uri="{BB962C8B-B14F-4D97-AF65-F5344CB8AC3E}">
        <p14:creationId xmlns:p14="http://schemas.microsoft.com/office/powerpoint/2010/main" val="4246647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2</a:t>
            </a:fld>
            <a:endParaRPr lang="ru-RU"/>
          </a:p>
        </p:txBody>
      </p:sp>
    </p:spTree>
    <p:extLst>
      <p:ext uri="{BB962C8B-B14F-4D97-AF65-F5344CB8AC3E}">
        <p14:creationId xmlns:p14="http://schemas.microsoft.com/office/powerpoint/2010/main" val="32672214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11</a:t>
            </a:fld>
            <a:endParaRPr lang="ru-RU"/>
          </a:p>
        </p:txBody>
      </p:sp>
    </p:spTree>
    <p:extLst>
      <p:ext uri="{BB962C8B-B14F-4D97-AF65-F5344CB8AC3E}">
        <p14:creationId xmlns:p14="http://schemas.microsoft.com/office/powerpoint/2010/main" val="3933157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12</a:t>
            </a:fld>
            <a:endParaRPr lang="ru-RU"/>
          </a:p>
        </p:txBody>
      </p:sp>
    </p:spTree>
    <p:extLst>
      <p:ext uri="{BB962C8B-B14F-4D97-AF65-F5344CB8AC3E}">
        <p14:creationId xmlns:p14="http://schemas.microsoft.com/office/powerpoint/2010/main" val="14113230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13</a:t>
            </a:fld>
            <a:endParaRPr lang="ru-RU"/>
          </a:p>
        </p:txBody>
      </p:sp>
    </p:spTree>
    <p:extLst>
      <p:ext uri="{BB962C8B-B14F-4D97-AF65-F5344CB8AC3E}">
        <p14:creationId xmlns:p14="http://schemas.microsoft.com/office/powerpoint/2010/main" val="23092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14</a:t>
            </a:fld>
            <a:endParaRPr lang="ru-RU"/>
          </a:p>
        </p:txBody>
      </p:sp>
    </p:spTree>
    <p:extLst>
      <p:ext uri="{BB962C8B-B14F-4D97-AF65-F5344CB8AC3E}">
        <p14:creationId xmlns:p14="http://schemas.microsoft.com/office/powerpoint/2010/main" val="4058537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15</a:t>
            </a:fld>
            <a:endParaRPr lang="ru-RU"/>
          </a:p>
        </p:txBody>
      </p:sp>
    </p:spTree>
    <p:extLst>
      <p:ext uri="{BB962C8B-B14F-4D97-AF65-F5344CB8AC3E}">
        <p14:creationId xmlns:p14="http://schemas.microsoft.com/office/powerpoint/2010/main" val="38753829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16</a:t>
            </a:fld>
            <a:endParaRPr lang="ru-RU"/>
          </a:p>
        </p:txBody>
      </p:sp>
    </p:spTree>
    <p:extLst>
      <p:ext uri="{BB962C8B-B14F-4D97-AF65-F5344CB8AC3E}">
        <p14:creationId xmlns:p14="http://schemas.microsoft.com/office/powerpoint/2010/main" val="9964697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22</a:t>
            </a:fld>
            <a:endParaRPr lang="ru-RU"/>
          </a:p>
        </p:txBody>
      </p:sp>
    </p:spTree>
    <p:extLst>
      <p:ext uri="{BB962C8B-B14F-4D97-AF65-F5344CB8AC3E}">
        <p14:creationId xmlns:p14="http://schemas.microsoft.com/office/powerpoint/2010/main" val="2831902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3</a:t>
            </a:fld>
            <a:endParaRPr lang="ru-RU"/>
          </a:p>
        </p:txBody>
      </p:sp>
    </p:spTree>
    <p:extLst>
      <p:ext uri="{BB962C8B-B14F-4D97-AF65-F5344CB8AC3E}">
        <p14:creationId xmlns:p14="http://schemas.microsoft.com/office/powerpoint/2010/main" val="3796119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4</a:t>
            </a:fld>
            <a:endParaRPr lang="ru-RU"/>
          </a:p>
        </p:txBody>
      </p:sp>
    </p:spTree>
    <p:extLst>
      <p:ext uri="{BB962C8B-B14F-4D97-AF65-F5344CB8AC3E}">
        <p14:creationId xmlns:p14="http://schemas.microsoft.com/office/powerpoint/2010/main" val="3034583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5</a:t>
            </a:fld>
            <a:endParaRPr lang="ru-RU"/>
          </a:p>
        </p:txBody>
      </p:sp>
    </p:spTree>
    <p:extLst>
      <p:ext uri="{BB962C8B-B14F-4D97-AF65-F5344CB8AC3E}">
        <p14:creationId xmlns:p14="http://schemas.microsoft.com/office/powerpoint/2010/main" val="527096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6</a:t>
            </a:fld>
            <a:endParaRPr lang="ru-RU"/>
          </a:p>
        </p:txBody>
      </p:sp>
    </p:spTree>
    <p:extLst>
      <p:ext uri="{BB962C8B-B14F-4D97-AF65-F5344CB8AC3E}">
        <p14:creationId xmlns:p14="http://schemas.microsoft.com/office/powerpoint/2010/main" val="4024086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7</a:t>
            </a:fld>
            <a:endParaRPr lang="ru-RU"/>
          </a:p>
        </p:txBody>
      </p:sp>
    </p:spTree>
    <p:extLst>
      <p:ext uri="{BB962C8B-B14F-4D97-AF65-F5344CB8AC3E}">
        <p14:creationId xmlns:p14="http://schemas.microsoft.com/office/powerpoint/2010/main" val="541271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8</a:t>
            </a:fld>
            <a:endParaRPr lang="ru-RU"/>
          </a:p>
        </p:txBody>
      </p:sp>
    </p:spTree>
    <p:extLst>
      <p:ext uri="{BB962C8B-B14F-4D97-AF65-F5344CB8AC3E}">
        <p14:creationId xmlns:p14="http://schemas.microsoft.com/office/powerpoint/2010/main" val="2908202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9</a:t>
            </a:fld>
            <a:endParaRPr lang="ru-RU"/>
          </a:p>
        </p:txBody>
      </p:sp>
    </p:spTree>
    <p:extLst>
      <p:ext uri="{BB962C8B-B14F-4D97-AF65-F5344CB8AC3E}">
        <p14:creationId xmlns:p14="http://schemas.microsoft.com/office/powerpoint/2010/main" val="345823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5"/>
          </p:nvPr>
        </p:nvSpPr>
        <p:spPr/>
        <p:txBody>
          <a:bodyPr/>
          <a:lstStyle/>
          <a:p>
            <a:fld id="{934B7F06-2081-486F-B174-7E841221AD59}" type="slidenum">
              <a:rPr lang="ru-RU" smtClean="0"/>
              <a:t>10</a:t>
            </a:fld>
            <a:endParaRPr lang="ru-RU"/>
          </a:p>
        </p:txBody>
      </p:sp>
    </p:spTree>
    <p:extLst>
      <p:ext uri="{BB962C8B-B14F-4D97-AF65-F5344CB8AC3E}">
        <p14:creationId xmlns:p14="http://schemas.microsoft.com/office/powerpoint/2010/main" val="762193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62A14F-6EFF-CAD2-4137-AC9ECC93F4D4}"/>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AE35A127-7FB4-B0AB-24C5-6AAD5C37C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1F25F7D-4005-D2AB-739E-09622CD6E55A}"/>
              </a:ext>
            </a:extLst>
          </p:cNvPr>
          <p:cNvSpPr>
            <a:spLocks noGrp="1"/>
          </p:cNvSpPr>
          <p:nvPr>
            <p:ph type="dt" sz="half" idx="10"/>
          </p:nvPr>
        </p:nvSpPr>
        <p:spPr/>
        <p:txBody>
          <a:bodyPr/>
          <a:lstStyle/>
          <a:p>
            <a:fld id="{592D2031-CA15-495F-8BD7-05C79114C3B7}" type="datetimeFigureOut">
              <a:rPr lang="ru-RU" smtClean="0"/>
              <a:t>03.02.2023</a:t>
            </a:fld>
            <a:endParaRPr lang="ru-RU"/>
          </a:p>
        </p:txBody>
      </p:sp>
      <p:sp>
        <p:nvSpPr>
          <p:cNvPr id="5" name="Нижний колонтитул 4">
            <a:extLst>
              <a:ext uri="{FF2B5EF4-FFF2-40B4-BE49-F238E27FC236}">
                <a16:creationId xmlns:a16="http://schemas.microsoft.com/office/drawing/2014/main" id="{9FAE9340-02A9-DB6E-FA68-681A4FB3250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6A11982-569F-871F-7C14-B15518341AC7}"/>
              </a:ext>
            </a:extLst>
          </p:cNvPr>
          <p:cNvSpPr>
            <a:spLocks noGrp="1"/>
          </p:cNvSpPr>
          <p:nvPr>
            <p:ph type="sldNum" sz="quarter" idx="12"/>
          </p:nvPr>
        </p:nvSpPr>
        <p:spPr/>
        <p:txBody>
          <a:bodyPr/>
          <a:lstStyle/>
          <a:p>
            <a:fld id="{0C080E3B-F42A-4B90-A014-928489ECA1BA}" type="slidenum">
              <a:rPr lang="ru-RU" smtClean="0"/>
              <a:t>‹#›</a:t>
            </a:fld>
            <a:endParaRPr lang="ru-RU"/>
          </a:p>
        </p:txBody>
      </p:sp>
    </p:spTree>
    <p:extLst>
      <p:ext uri="{BB962C8B-B14F-4D97-AF65-F5344CB8AC3E}">
        <p14:creationId xmlns:p14="http://schemas.microsoft.com/office/powerpoint/2010/main" val="330350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3B38BB-FAD9-C1B6-CB8D-5AB881C08B46}"/>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F81A2BF5-CA62-33F0-9212-EB92B5387384}"/>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5D078ED-DB00-462B-DB27-A333C943048B}"/>
              </a:ext>
            </a:extLst>
          </p:cNvPr>
          <p:cNvSpPr>
            <a:spLocks noGrp="1"/>
          </p:cNvSpPr>
          <p:nvPr>
            <p:ph type="dt" sz="half" idx="10"/>
          </p:nvPr>
        </p:nvSpPr>
        <p:spPr/>
        <p:txBody>
          <a:bodyPr/>
          <a:lstStyle/>
          <a:p>
            <a:fld id="{592D2031-CA15-495F-8BD7-05C79114C3B7}" type="datetimeFigureOut">
              <a:rPr lang="ru-RU" smtClean="0"/>
              <a:t>03.02.2023</a:t>
            </a:fld>
            <a:endParaRPr lang="ru-RU"/>
          </a:p>
        </p:txBody>
      </p:sp>
      <p:sp>
        <p:nvSpPr>
          <p:cNvPr id="5" name="Нижний колонтитул 4">
            <a:extLst>
              <a:ext uri="{FF2B5EF4-FFF2-40B4-BE49-F238E27FC236}">
                <a16:creationId xmlns:a16="http://schemas.microsoft.com/office/drawing/2014/main" id="{3CB0DDBB-2062-927A-E526-065D022FD96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90B159F-7288-C326-7800-7482BC5126C9}"/>
              </a:ext>
            </a:extLst>
          </p:cNvPr>
          <p:cNvSpPr>
            <a:spLocks noGrp="1"/>
          </p:cNvSpPr>
          <p:nvPr>
            <p:ph type="sldNum" sz="quarter" idx="12"/>
          </p:nvPr>
        </p:nvSpPr>
        <p:spPr/>
        <p:txBody>
          <a:bodyPr/>
          <a:lstStyle/>
          <a:p>
            <a:fld id="{0C080E3B-F42A-4B90-A014-928489ECA1BA}" type="slidenum">
              <a:rPr lang="ru-RU" smtClean="0"/>
              <a:t>‹#›</a:t>
            </a:fld>
            <a:endParaRPr lang="ru-RU"/>
          </a:p>
        </p:txBody>
      </p:sp>
    </p:spTree>
    <p:extLst>
      <p:ext uri="{BB962C8B-B14F-4D97-AF65-F5344CB8AC3E}">
        <p14:creationId xmlns:p14="http://schemas.microsoft.com/office/powerpoint/2010/main" val="2263932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86B9BE8-E954-68C3-8620-488B148635A9}"/>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3F5B4E5-99E4-FB55-DAC7-0211C9F7758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22036CF-802C-1CAE-5FDD-F70FA34B8F06}"/>
              </a:ext>
            </a:extLst>
          </p:cNvPr>
          <p:cNvSpPr>
            <a:spLocks noGrp="1"/>
          </p:cNvSpPr>
          <p:nvPr>
            <p:ph type="dt" sz="half" idx="10"/>
          </p:nvPr>
        </p:nvSpPr>
        <p:spPr/>
        <p:txBody>
          <a:bodyPr/>
          <a:lstStyle/>
          <a:p>
            <a:fld id="{592D2031-CA15-495F-8BD7-05C79114C3B7}" type="datetimeFigureOut">
              <a:rPr lang="ru-RU" smtClean="0"/>
              <a:t>03.02.2023</a:t>
            </a:fld>
            <a:endParaRPr lang="ru-RU"/>
          </a:p>
        </p:txBody>
      </p:sp>
      <p:sp>
        <p:nvSpPr>
          <p:cNvPr id="5" name="Нижний колонтитул 4">
            <a:extLst>
              <a:ext uri="{FF2B5EF4-FFF2-40B4-BE49-F238E27FC236}">
                <a16:creationId xmlns:a16="http://schemas.microsoft.com/office/drawing/2014/main" id="{020133FB-3E51-F9FB-1148-B7A84755F5B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59A69AE-3B30-15F2-36C3-E47215443F54}"/>
              </a:ext>
            </a:extLst>
          </p:cNvPr>
          <p:cNvSpPr>
            <a:spLocks noGrp="1"/>
          </p:cNvSpPr>
          <p:nvPr>
            <p:ph type="sldNum" sz="quarter" idx="12"/>
          </p:nvPr>
        </p:nvSpPr>
        <p:spPr/>
        <p:txBody>
          <a:bodyPr/>
          <a:lstStyle/>
          <a:p>
            <a:fld id="{0C080E3B-F42A-4B90-A014-928489ECA1BA}" type="slidenum">
              <a:rPr lang="ru-RU" smtClean="0"/>
              <a:t>‹#›</a:t>
            </a:fld>
            <a:endParaRPr lang="ru-RU"/>
          </a:p>
        </p:txBody>
      </p:sp>
    </p:spTree>
    <p:extLst>
      <p:ext uri="{BB962C8B-B14F-4D97-AF65-F5344CB8AC3E}">
        <p14:creationId xmlns:p14="http://schemas.microsoft.com/office/powerpoint/2010/main" val="225378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A9EB2A-A74E-82D1-CA35-49FD39A83D7C}"/>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566D848C-234E-F80B-97E8-6B4B6A8CACAD}"/>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AB9DB01-69E4-ECF2-1A87-DA266A83F057}"/>
              </a:ext>
            </a:extLst>
          </p:cNvPr>
          <p:cNvSpPr>
            <a:spLocks noGrp="1"/>
          </p:cNvSpPr>
          <p:nvPr>
            <p:ph type="dt" sz="half" idx="10"/>
          </p:nvPr>
        </p:nvSpPr>
        <p:spPr/>
        <p:txBody>
          <a:bodyPr/>
          <a:lstStyle/>
          <a:p>
            <a:fld id="{592D2031-CA15-495F-8BD7-05C79114C3B7}" type="datetimeFigureOut">
              <a:rPr lang="ru-RU" smtClean="0"/>
              <a:t>03.02.2023</a:t>
            </a:fld>
            <a:endParaRPr lang="ru-RU"/>
          </a:p>
        </p:txBody>
      </p:sp>
      <p:sp>
        <p:nvSpPr>
          <p:cNvPr id="5" name="Нижний колонтитул 4">
            <a:extLst>
              <a:ext uri="{FF2B5EF4-FFF2-40B4-BE49-F238E27FC236}">
                <a16:creationId xmlns:a16="http://schemas.microsoft.com/office/drawing/2014/main" id="{0FF08467-5B89-345C-9A19-4F5DAF271D64}"/>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250E480-CCA0-57C3-C8F6-D7B033C8EE31}"/>
              </a:ext>
            </a:extLst>
          </p:cNvPr>
          <p:cNvSpPr>
            <a:spLocks noGrp="1"/>
          </p:cNvSpPr>
          <p:nvPr>
            <p:ph type="sldNum" sz="quarter" idx="12"/>
          </p:nvPr>
        </p:nvSpPr>
        <p:spPr/>
        <p:txBody>
          <a:bodyPr/>
          <a:lstStyle/>
          <a:p>
            <a:fld id="{0C080E3B-F42A-4B90-A014-928489ECA1BA}" type="slidenum">
              <a:rPr lang="ru-RU" smtClean="0"/>
              <a:t>‹#›</a:t>
            </a:fld>
            <a:endParaRPr lang="ru-RU"/>
          </a:p>
        </p:txBody>
      </p:sp>
    </p:spTree>
    <p:extLst>
      <p:ext uri="{BB962C8B-B14F-4D97-AF65-F5344CB8AC3E}">
        <p14:creationId xmlns:p14="http://schemas.microsoft.com/office/powerpoint/2010/main" val="352660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19E0FA-716C-11C9-10CB-2FCBA613D718}"/>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C85A6F7E-019B-C963-E30B-2B32143F82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A7FDE4DD-6E24-7BF0-DBC9-C535661EDF71}"/>
              </a:ext>
            </a:extLst>
          </p:cNvPr>
          <p:cNvSpPr>
            <a:spLocks noGrp="1"/>
          </p:cNvSpPr>
          <p:nvPr>
            <p:ph type="dt" sz="half" idx="10"/>
          </p:nvPr>
        </p:nvSpPr>
        <p:spPr/>
        <p:txBody>
          <a:bodyPr/>
          <a:lstStyle/>
          <a:p>
            <a:fld id="{592D2031-CA15-495F-8BD7-05C79114C3B7}" type="datetimeFigureOut">
              <a:rPr lang="ru-RU" smtClean="0"/>
              <a:t>03.02.2023</a:t>
            </a:fld>
            <a:endParaRPr lang="ru-RU"/>
          </a:p>
        </p:txBody>
      </p:sp>
      <p:sp>
        <p:nvSpPr>
          <p:cNvPr id="5" name="Нижний колонтитул 4">
            <a:extLst>
              <a:ext uri="{FF2B5EF4-FFF2-40B4-BE49-F238E27FC236}">
                <a16:creationId xmlns:a16="http://schemas.microsoft.com/office/drawing/2014/main" id="{194E63A3-70F2-1FE2-8F1F-6200BE4A34C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7AFB5C58-62C0-F77A-BA17-D714640097EF}"/>
              </a:ext>
            </a:extLst>
          </p:cNvPr>
          <p:cNvSpPr>
            <a:spLocks noGrp="1"/>
          </p:cNvSpPr>
          <p:nvPr>
            <p:ph type="sldNum" sz="quarter" idx="12"/>
          </p:nvPr>
        </p:nvSpPr>
        <p:spPr/>
        <p:txBody>
          <a:bodyPr/>
          <a:lstStyle/>
          <a:p>
            <a:fld id="{0C080E3B-F42A-4B90-A014-928489ECA1BA}" type="slidenum">
              <a:rPr lang="ru-RU" smtClean="0"/>
              <a:t>‹#›</a:t>
            </a:fld>
            <a:endParaRPr lang="ru-RU"/>
          </a:p>
        </p:txBody>
      </p:sp>
    </p:spTree>
    <p:extLst>
      <p:ext uri="{BB962C8B-B14F-4D97-AF65-F5344CB8AC3E}">
        <p14:creationId xmlns:p14="http://schemas.microsoft.com/office/powerpoint/2010/main" val="4049787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B3FEE8-4F3A-040D-FA40-7326434D7C0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1E19F693-6247-EF11-FF95-DADFA8CFD9B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5AD9F505-8C46-D500-121B-9FB24A63DC0D}"/>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43698236-28A5-922C-625D-A283B2015569}"/>
              </a:ext>
            </a:extLst>
          </p:cNvPr>
          <p:cNvSpPr>
            <a:spLocks noGrp="1"/>
          </p:cNvSpPr>
          <p:nvPr>
            <p:ph type="dt" sz="half" idx="10"/>
          </p:nvPr>
        </p:nvSpPr>
        <p:spPr/>
        <p:txBody>
          <a:bodyPr/>
          <a:lstStyle/>
          <a:p>
            <a:fld id="{592D2031-CA15-495F-8BD7-05C79114C3B7}" type="datetimeFigureOut">
              <a:rPr lang="ru-RU" smtClean="0"/>
              <a:t>03.02.2023</a:t>
            </a:fld>
            <a:endParaRPr lang="ru-RU"/>
          </a:p>
        </p:txBody>
      </p:sp>
      <p:sp>
        <p:nvSpPr>
          <p:cNvPr id="6" name="Нижний колонтитул 5">
            <a:extLst>
              <a:ext uri="{FF2B5EF4-FFF2-40B4-BE49-F238E27FC236}">
                <a16:creationId xmlns:a16="http://schemas.microsoft.com/office/drawing/2014/main" id="{6430767D-30BE-FA67-028D-F739F1D0976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42955952-D065-776C-88A7-E38BC89ACA63}"/>
              </a:ext>
            </a:extLst>
          </p:cNvPr>
          <p:cNvSpPr>
            <a:spLocks noGrp="1"/>
          </p:cNvSpPr>
          <p:nvPr>
            <p:ph type="sldNum" sz="quarter" idx="12"/>
          </p:nvPr>
        </p:nvSpPr>
        <p:spPr/>
        <p:txBody>
          <a:bodyPr/>
          <a:lstStyle/>
          <a:p>
            <a:fld id="{0C080E3B-F42A-4B90-A014-928489ECA1BA}" type="slidenum">
              <a:rPr lang="ru-RU" smtClean="0"/>
              <a:t>‹#›</a:t>
            </a:fld>
            <a:endParaRPr lang="ru-RU"/>
          </a:p>
        </p:txBody>
      </p:sp>
    </p:spTree>
    <p:extLst>
      <p:ext uri="{BB962C8B-B14F-4D97-AF65-F5344CB8AC3E}">
        <p14:creationId xmlns:p14="http://schemas.microsoft.com/office/powerpoint/2010/main" val="1050905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0BF50C-C337-9BA3-2D98-DE3AEA8EDF95}"/>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E76DE0AE-337E-E5D4-8B8A-9929C3C8AB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E6A5905B-3891-B156-F6A4-C8599C6D9A4B}"/>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FD87A69E-0E7D-AC76-E030-A3CD1FA64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C031032A-6B33-57D2-DCEC-AE6EE90C6896}"/>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29B60B2D-9098-336E-8B38-56422D7C61D1}"/>
              </a:ext>
            </a:extLst>
          </p:cNvPr>
          <p:cNvSpPr>
            <a:spLocks noGrp="1"/>
          </p:cNvSpPr>
          <p:nvPr>
            <p:ph type="dt" sz="half" idx="10"/>
          </p:nvPr>
        </p:nvSpPr>
        <p:spPr/>
        <p:txBody>
          <a:bodyPr/>
          <a:lstStyle/>
          <a:p>
            <a:fld id="{592D2031-CA15-495F-8BD7-05C79114C3B7}" type="datetimeFigureOut">
              <a:rPr lang="ru-RU" smtClean="0"/>
              <a:t>03.02.2023</a:t>
            </a:fld>
            <a:endParaRPr lang="ru-RU"/>
          </a:p>
        </p:txBody>
      </p:sp>
      <p:sp>
        <p:nvSpPr>
          <p:cNvPr id="8" name="Нижний колонтитул 7">
            <a:extLst>
              <a:ext uri="{FF2B5EF4-FFF2-40B4-BE49-F238E27FC236}">
                <a16:creationId xmlns:a16="http://schemas.microsoft.com/office/drawing/2014/main" id="{9D480399-5A2C-C1F3-E0CA-955DBD05093F}"/>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C507D49F-29DA-6610-6ACF-7A617D379E6B}"/>
              </a:ext>
            </a:extLst>
          </p:cNvPr>
          <p:cNvSpPr>
            <a:spLocks noGrp="1"/>
          </p:cNvSpPr>
          <p:nvPr>
            <p:ph type="sldNum" sz="quarter" idx="12"/>
          </p:nvPr>
        </p:nvSpPr>
        <p:spPr/>
        <p:txBody>
          <a:bodyPr/>
          <a:lstStyle/>
          <a:p>
            <a:fld id="{0C080E3B-F42A-4B90-A014-928489ECA1BA}" type="slidenum">
              <a:rPr lang="ru-RU" smtClean="0"/>
              <a:t>‹#›</a:t>
            </a:fld>
            <a:endParaRPr lang="ru-RU"/>
          </a:p>
        </p:txBody>
      </p:sp>
    </p:spTree>
    <p:extLst>
      <p:ext uri="{BB962C8B-B14F-4D97-AF65-F5344CB8AC3E}">
        <p14:creationId xmlns:p14="http://schemas.microsoft.com/office/powerpoint/2010/main" val="2244536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E8A15D-E705-6595-DBC2-A8C5C65BC47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A425D183-692C-6B2B-15F9-6765F340DE50}"/>
              </a:ext>
            </a:extLst>
          </p:cNvPr>
          <p:cNvSpPr>
            <a:spLocks noGrp="1"/>
          </p:cNvSpPr>
          <p:nvPr>
            <p:ph type="dt" sz="half" idx="10"/>
          </p:nvPr>
        </p:nvSpPr>
        <p:spPr/>
        <p:txBody>
          <a:bodyPr/>
          <a:lstStyle/>
          <a:p>
            <a:fld id="{592D2031-CA15-495F-8BD7-05C79114C3B7}" type="datetimeFigureOut">
              <a:rPr lang="ru-RU" smtClean="0"/>
              <a:t>03.02.2023</a:t>
            </a:fld>
            <a:endParaRPr lang="ru-RU"/>
          </a:p>
        </p:txBody>
      </p:sp>
      <p:sp>
        <p:nvSpPr>
          <p:cNvPr id="4" name="Нижний колонтитул 3">
            <a:extLst>
              <a:ext uri="{FF2B5EF4-FFF2-40B4-BE49-F238E27FC236}">
                <a16:creationId xmlns:a16="http://schemas.microsoft.com/office/drawing/2014/main" id="{741B2AAB-998B-3294-7F1E-74ECDF84D19E}"/>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0113ACE-DEDC-9377-E16F-2DCE867F31B1}"/>
              </a:ext>
            </a:extLst>
          </p:cNvPr>
          <p:cNvSpPr>
            <a:spLocks noGrp="1"/>
          </p:cNvSpPr>
          <p:nvPr>
            <p:ph type="sldNum" sz="quarter" idx="12"/>
          </p:nvPr>
        </p:nvSpPr>
        <p:spPr/>
        <p:txBody>
          <a:bodyPr/>
          <a:lstStyle/>
          <a:p>
            <a:fld id="{0C080E3B-F42A-4B90-A014-928489ECA1BA}" type="slidenum">
              <a:rPr lang="ru-RU" smtClean="0"/>
              <a:t>‹#›</a:t>
            </a:fld>
            <a:endParaRPr lang="ru-RU"/>
          </a:p>
        </p:txBody>
      </p:sp>
    </p:spTree>
    <p:extLst>
      <p:ext uri="{BB962C8B-B14F-4D97-AF65-F5344CB8AC3E}">
        <p14:creationId xmlns:p14="http://schemas.microsoft.com/office/powerpoint/2010/main" val="305575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F52CF098-6ACF-96DD-93D4-51B3EBAC019E}"/>
              </a:ext>
            </a:extLst>
          </p:cNvPr>
          <p:cNvSpPr>
            <a:spLocks noGrp="1"/>
          </p:cNvSpPr>
          <p:nvPr>
            <p:ph type="dt" sz="half" idx="10"/>
          </p:nvPr>
        </p:nvSpPr>
        <p:spPr/>
        <p:txBody>
          <a:bodyPr/>
          <a:lstStyle/>
          <a:p>
            <a:fld id="{592D2031-CA15-495F-8BD7-05C79114C3B7}" type="datetimeFigureOut">
              <a:rPr lang="ru-RU" smtClean="0"/>
              <a:t>03.02.2023</a:t>
            </a:fld>
            <a:endParaRPr lang="ru-RU"/>
          </a:p>
        </p:txBody>
      </p:sp>
      <p:sp>
        <p:nvSpPr>
          <p:cNvPr id="3" name="Нижний колонтитул 2">
            <a:extLst>
              <a:ext uri="{FF2B5EF4-FFF2-40B4-BE49-F238E27FC236}">
                <a16:creationId xmlns:a16="http://schemas.microsoft.com/office/drawing/2014/main" id="{C0A0F135-D1D4-B578-0CEC-128999A06214}"/>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06844670-38EF-3721-9285-D96371BB6BC5}"/>
              </a:ext>
            </a:extLst>
          </p:cNvPr>
          <p:cNvSpPr>
            <a:spLocks noGrp="1"/>
          </p:cNvSpPr>
          <p:nvPr>
            <p:ph type="sldNum" sz="quarter" idx="12"/>
          </p:nvPr>
        </p:nvSpPr>
        <p:spPr/>
        <p:txBody>
          <a:bodyPr/>
          <a:lstStyle/>
          <a:p>
            <a:fld id="{0C080E3B-F42A-4B90-A014-928489ECA1BA}" type="slidenum">
              <a:rPr lang="ru-RU" smtClean="0"/>
              <a:t>‹#›</a:t>
            </a:fld>
            <a:endParaRPr lang="ru-RU"/>
          </a:p>
        </p:txBody>
      </p:sp>
    </p:spTree>
    <p:extLst>
      <p:ext uri="{BB962C8B-B14F-4D97-AF65-F5344CB8AC3E}">
        <p14:creationId xmlns:p14="http://schemas.microsoft.com/office/powerpoint/2010/main" val="2514632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CCE5B6-4FF1-79F4-A103-C9A8C183C6A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055D5E6D-AA55-B852-1885-C999ECBEFD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3DA9C24E-FB08-3914-7F0B-50CF5BCA2E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8659BE5-E69D-9053-7BCC-77E431C85E26}"/>
              </a:ext>
            </a:extLst>
          </p:cNvPr>
          <p:cNvSpPr>
            <a:spLocks noGrp="1"/>
          </p:cNvSpPr>
          <p:nvPr>
            <p:ph type="dt" sz="half" idx="10"/>
          </p:nvPr>
        </p:nvSpPr>
        <p:spPr/>
        <p:txBody>
          <a:bodyPr/>
          <a:lstStyle/>
          <a:p>
            <a:fld id="{592D2031-CA15-495F-8BD7-05C79114C3B7}" type="datetimeFigureOut">
              <a:rPr lang="ru-RU" smtClean="0"/>
              <a:t>03.02.2023</a:t>
            </a:fld>
            <a:endParaRPr lang="ru-RU"/>
          </a:p>
        </p:txBody>
      </p:sp>
      <p:sp>
        <p:nvSpPr>
          <p:cNvPr id="6" name="Нижний колонтитул 5">
            <a:extLst>
              <a:ext uri="{FF2B5EF4-FFF2-40B4-BE49-F238E27FC236}">
                <a16:creationId xmlns:a16="http://schemas.microsoft.com/office/drawing/2014/main" id="{BA7A0F51-0C70-9817-DE74-9A555948AC50}"/>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B11C1504-08FC-0154-5A2B-DB6FFDF7F8D9}"/>
              </a:ext>
            </a:extLst>
          </p:cNvPr>
          <p:cNvSpPr>
            <a:spLocks noGrp="1"/>
          </p:cNvSpPr>
          <p:nvPr>
            <p:ph type="sldNum" sz="quarter" idx="12"/>
          </p:nvPr>
        </p:nvSpPr>
        <p:spPr/>
        <p:txBody>
          <a:bodyPr/>
          <a:lstStyle/>
          <a:p>
            <a:fld id="{0C080E3B-F42A-4B90-A014-928489ECA1BA}" type="slidenum">
              <a:rPr lang="ru-RU" smtClean="0"/>
              <a:t>‹#›</a:t>
            </a:fld>
            <a:endParaRPr lang="ru-RU"/>
          </a:p>
        </p:txBody>
      </p:sp>
    </p:spTree>
    <p:extLst>
      <p:ext uri="{BB962C8B-B14F-4D97-AF65-F5344CB8AC3E}">
        <p14:creationId xmlns:p14="http://schemas.microsoft.com/office/powerpoint/2010/main" val="2434128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EC8078-49BC-A833-6D4A-B68DBD3BBC15}"/>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5444B471-43F3-8350-A5E8-1178EE2EA1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24F3D334-77BA-AC08-81E3-769290D2C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282CDB4-FC12-9869-86BC-9402C275EAC0}"/>
              </a:ext>
            </a:extLst>
          </p:cNvPr>
          <p:cNvSpPr>
            <a:spLocks noGrp="1"/>
          </p:cNvSpPr>
          <p:nvPr>
            <p:ph type="dt" sz="half" idx="10"/>
          </p:nvPr>
        </p:nvSpPr>
        <p:spPr/>
        <p:txBody>
          <a:bodyPr/>
          <a:lstStyle/>
          <a:p>
            <a:fld id="{592D2031-CA15-495F-8BD7-05C79114C3B7}" type="datetimeFigureOut">
              <a:rPr lang="ru-RU" smtClean="0"/>
              <a:t>03.02.2023</a:t>
            </a:fld>
            <a:endParaRPr lang="ru-RU"/>
          </a:p>
        </p:txBody>
      </p:sp>
      <p:sp>
        <p:nvSpPr>
          <p:cNvPr id="6" name="Нижний колонтитул 5">
            <a:extLst>
              <a:ext uri="{FF2B5EF4-FFF2-40B4-BE49-F238E27FC236}">
                <a16:creationId xmlns:a16="http://schemas.microsoft.com/office/drawing/2014/main" id="{269B7848-8FAF-7607-D5F8-26942407ADD7}"/>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1328616E-3D67-1263-7A62-118EEDF4D7D8}"/>
              </a:ext>
            </a:extLst>
          </p:cNvPr>
          <p:cNvSpPr>
            <a:spLocks noGrp="1"/>
          </p:cNvSpPr>
          <p:nvPr>
            <p:ph type="sldNum" sz="quarter" idx="12"/>
          </p:nvPr>
        </p:nvSpPr>
        <p:spPr/>
        <p:txBody>
          <a:bodyPr/>
          <a:lstStyle/>
          <a:p>
            <a:fld id="{0C080E3B-F42A-4B90-A014-928489ECA1BA}" type="slidenum">
              <a:rPr lang="ru-RU" smtClean="0"/>
              <a:t>‹#›</a:t>
            </a:fld>
            <a:endParaRPr lang="ru-RU"/>
          </a:p>
        </p:txBody>
      </p:sp>
    </p:spTree>
    <p:extLst>
      <p:ext uri="{BB962C8B-B14F-4D97-AF65-F5344CB8AC3E}">
        <p14:creationId xmlns:p14="http://schemas.microsoft.com/office/powerpoint/2010/main" val="252303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14D998-2E65-5578-EA5F-F6F5400910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F89FED8D-4738-B534-AA57-A12753DF6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7ED5463-9B1F-1DAE-FABC-574C7906C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D2031-CA15-495F-8BD7-05C79114C3B7}" type="datetimeFigureOut">
              <a:rPr lang="ru-RU" smtClean="0"/>
              <a:t>03.02.2023</a:t>
            </a:fld>
            <a:endParaRPr lang="ru-RU"/>
          </a:p>
        </p:txBody>
      </p:sp>
      <p:sp>
        <p:nvSpPr>
          <p:cNvPr id="5" name="Нижний колонтитул 4">
            <a:extLst>
              <a:ext uri="{FF2B5EF4-FFF2-40B4-BE49-F238E27FC236}">
                <a16:creationId xmlns:a16="http://schemas.microsoft.com/office/drawing/2014/main" id="{FD366B0A-4944-9EF5-71A7-A7C273426B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7BACBA45-8397-19CE-E081-B04CA5C2E5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080E3B-F42A-4B90-A014-928489ECA1BA}" type="slidenum">
              <a:rPr lang="ru-RU" smtClean="0"/>
              <a:t>‹#›</a:t>
            </a:fld>
            <a:endParaRPr lang="ru-RU"/>
          </a:p>
        </p:txBody>
      </p:sp>
    </p:spTree>
    <p:extLst>
      <p:ext uri="{BB962C8B-B14F-4D97-AF65-F5344CB8AC3E}">
        <p14:creationId xmlns:p14="http://schemas.microsoft.com/office/powerpoint/2010/main" val="680505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FB7666A-0DCE-6C45-3E60-353C739F991A}"/>
              </a:ext>
            </a:extLst>
          </p:cNvPr>
          <p:cNvSpPr>
            <a:spLocks noGrp="1"/>
          </p:cNvSpPr>
          <p:nvPr>
            <p:ph type="ctrTitle"/>
          </p:nvPr>
        </p:nvSpPr>
        <p:spPr/>
        <p:txBody>
          <a:bodyPr/>
          <a:lstStyle/>
          <a:p>
            <a:r>
              <a:rPr lang="en-US" dirty="0"/>
              <a:t>Prof Catalyst</a:t>
            </a:r>
            <a:endParaRPr lang="ru-RU" dirty="0"/>
          </a:p>
        </p:txBody>
      </p:sp>
      <p:sp>
        <p:nvSpPr>
          <p:cNvPr id="3" name="Подзаголовок 2">
            <a:extLst>
              <a:ext uri="{FF2B5EF4-FFF2-40B4-BE49-F238E27FC236}">
                <a16:creationId xmlns:a16="http://schemas.microsoft.com/office/drawing/2014/main" id="{29D81FED-6049-F7E5-3979-7489476E13E1}"/>
              </a:ext>
            </a:extLst>
          </p:cNvPr>
          <p:cNvSpPr>
            <a:spLocks noGrp="1"/>
          </p:cNvSpPr>
          <p:nvPr>
            <p:ph type="subTitle" idx="1"/>
          </p:nvPr>
        </p:nvSpPr>
        <p:spPr/>
        <p:txBody>
          <a:bodyPr/>
          <a:lstStyle/>
          <a:p>
            <a:r>
              <a:rPr lang="en-US" dirty="0"/>
              <a:t>System Architecture</a:t>
            </a:r>
            <a:endParaRPr lang="ru-RU" dirty="0"/>
          </a:p>
        </p:txBody>
      </p:sp>
    </p:spTree>
    <p:extLst>
      <p:ext uri="{BB962C8B-B14F-4D97-AF65-F5344CB8AC3E}">
        <p14:creationId xmlns:p14="http://schemas.microsoft.com/office/powerpoint/2010/main" val="2756718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Прямоугольник 9">
            <a:extLst>
              <a:ext uri="{FF2B5EF4-FFF2-40B4-BE49-F238E27FC236}">
                <a16:creationId xmlns:a16="http://schemas.microsoft.com/office/drawing/2014/main" id="{A9624679-B695-A3EE-F5B0-7461C48A465B}"/>
              </a:ext>
            </a:extLst>
          </p:cNvPr>
          <p:cNvSpPr/>
          <p:nvPr/>
        </p:nvSpPr>
        <p:spPr>
          <a:xfrm>
            <a:off x="3534417" y="1479891"/>
            <a:ext cx="5851212" cy="5894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endParaRPr lang="ru-RU" dirty="0"/>
          </a:p>
        </p:txBody>
      </p:sp>
      <p:sp>
        <p:nvSpPr>
          <p:cNvPr id="6" name="Прямоугольник 5">
            <a:extLst>
              <a:ext uri="{FF2B5EF4-FFF2-40B4-BE49-F238E27FC236}">
                <a16:creationId xmlns:a16="http://schemas.microsoft.com/office/drawing/2014/main" id="{8E0A6E70-0E46-B57A-83DA-E6769C6F2507}"/>
              </a:ext>
            </a:extLst>
          </p:cNvPr>
          <p:cNvSpPr/>
          <p:nvPr/>
        </p:nvSpPr>
        <p:spPr>
          <a:xfrm>
            <a:off x="3534417" y="270056"/>
            <a:ext cx="5851212" cy="5894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endParaRPr lang="ru-RU" dirty="0"/>
          </a:p>
        </p:txBody>
      </p:sp>
      <p:sp>
        <p:nvSpPr>
          <p:cNvPr id="7" name="Прямоугольник 6">
            <a:extLst>
              <a:ext uri="{FF2B5EF4-FFF2-40B4-BE49-F238E27FC236}">
                <a16:creationId xmlns:a16="http://schemas.microsoft.com/office/drawing/2014/main" id="{03187EB6-AB5F-C70F-D9C2-573EECB0578C}"/>
              </a:ext>
            </a:extLst>
          </p:cNvPr>
          <p:cNvSpPr/>
          <p:nvPr/>
        </p:nvSpPr>
        <p:spPr>
          <a:xfrm>
            <a:off x="613830" y="1774626"/>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highlight>
                  <a:srgbClr val="FFFF00"/>
                </a:highlight>
              </a:rPr>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33" name="Прямоугольник 32">
            <a:extLst>
              <a:ext uri="{FF2B5EF4-FFF2-40B4-BE49-F238E27FC236}">
                <a16:creationId xmlns:a16="http://schemas.microsoft.com/office/drawing/2014/main" id="{B2418F67-9E67-088F-BCE4-644443F81983}"/>
              </a:ext>
            </a:extLst>
          </p:cNvPr>
          <p:cNvSpPr/>
          <p:nvPr/>
        </p:nvSpPr>
        <p:spPr>
          <a:xfrm>
            <a:off x="4015636" y="31326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4015635" y="911656"/>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 name="Прямоугольник 2">
            <a:extLst>
              <a:ext uri="{FF2B5EF4-FFF2-40B4-BE49-F238E27FC236}">
                <a16:creationId xmlns:a16="http://schemas.microsoft.com/office/drawing/2014/main" id="{B57380EF-79E8-564D-7B07-768EF5AA69BC}"/>
              </a:ext>
            </a:extLst>
          </p:cNvPr>
          <p:cNvSpPr/>
          <p:nvPr/>
        </p:nvSpPr>
        <p:spPr>
          <a:xfrm>
            <a:off x="4015635" y="1510043"/>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Search on IG by “some keywords”</a:t>
            </a:r>
            <a:endParaRPr lang="ru-RU" sz="1000" dirty="0"/>
          </a:p>
        </p:txBody>
      </p:sp>
      <p:sp>
        <p:nvSpPr>
          <p:cNvPr id="4" name="Прямоугольник 3">
            <a:extLst>
              <a:ext uri="{FF2B5EF4-FFF2-40B4-BE49-F238E27FC236}">
                <a16:creationId xmlns:a16="http://schemas.microsoft.com/office/drawing/2014/main" id="{52403E63-B227-6E2C-F951-E66346010C5D}"/>
              </a:ext>
            </a:extLst>
          </p:cNvPr>
          <p:cNvSpPr/>
          <p:nvPr/>
        </p:nvSpPr>
        <p:spPr>
          <a:xfrm>
            <a:off x="6155268" y="31326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4</a:t>
            </a:r>
            <a:br>
              <a:rPr lang="en-US" dirty="0"/>
            </a:br>
            <a:r>
              <a:rPr lang="en-US" sz="1000" dirty="0"/>
              <a:t>Search on FB by “hello world”</a:t>
            </a:r>
            <a:endParaRPr lang="ru-RU" sz="1000" dirty="0"/>
          </a:p>
        </p:txBody>
      </p:sp>
      <p:sp>
        <p:nvSpPr>
          <p:cNvPr id="5" name="Прямоугольник 4">
            <a:extLst>
              <a:ext uri="{FF2B5EF4-FFF2-40B4-BE49-F238E27FC236}">
                <a16:creationId xmlns:a16="http://schemas.microsoft.com/office/drawing/2014/main" id="{A2E2DD25-2438-D157-BC2A-20D3A372817D}"/>
              </a:ext>
            </a:extLst>
          </p:cNvPr>
          <p:cNvSpPr/>
          <p:nvPr/>
        </p:nvSpPr>
        <p:spPr>
          <a:xfrm>
            <a:off x="6155267" y="911656"/>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5</a:t>
            </a:r>
            <a:br>
              <a:rPr lang="en-US" dirty="0"/>
            </a:br>
            <a:r>
              <a:rPr lang="en-US" sz="1000" dirty="0"/>
              <a:t>Search on TW by “hello world”</a:t>
            </a:r>
            <a:endParaRPr lang="ru-RU" sz="1000" dirty="0"/>
          </a:p>
        </p:txBody>
      </p:sp>
      <p:sp>
        <p:nvSpPr>
          <p:cNvPr id="9" name="Прямоугольник 8">
            <a:extLst>
              <a:ext uri="{FF2B5EF4-FFF2-40B4-BE49-F238E27FC236}">
                <a16:creationId xmlns:a16="http://schemas.microsoft.com/office/drawing/2014/main" id="{30EA302C-FF4C-7CEE-79C2-8E15DFD3078F}"/>
              </a:ext>
            </a:extLst>
          </p:cNvPr>
          <p:cNvSpPr/>
          <p:nvPr/>
        </p:nvSpPr>
        <p:spPr>
          <a:xfrm>
            <a:off x="6155267" y="1510043"/>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6</a:t>
            </a:r>
            <a:br>
              <a:rPr lang="en-US" dirty="0"/>
            </a:br>
            <a:r>
              <a:rPr lang="en-US" sz="1000" dirty="0"/>
              <a:t>Search on IG by “hello world”</a:t>
            </a:r>
            <a:endParaRPr lang="ru-RU" sz="1000" dirty="0"/>
          </a:p>
        </p:txBody>
      </p:sp>
      <p:sp>
        <p:nvSpPr>
          <p:cNvPr id="11" name="TextBox 10">
            <a:extLst>
              <a:ext uri="{FF2B5EF4-FFF2-40B4-BE49-F238E27FC236}">
                <a16:creationId xmlns:a16="http://schemas.microsoft.com/office/drawing/2014/main" id="{8C05662A-7571-A061-3462-235E11AE732A}"/>
              </a:ext>
            </a:extLst>
          </p:cNvPr>
          <p:cNvSpPr txBox="1"/>
          <p:nvPr/>
        </p:nvSpPr>
        <p:spPr>
          <a:xfrm>
            <a:off x="4367001" y="66450"/>
            <a:ext cx="3457998" cy="246221"/>
          </a:xfrm>
          <a:prstGeom prst="rect">
            <a:avLst/>
          </a:prstGeom>
          <a:noFill/>
        </p:spPr>
        <p:txBody>
          <a:bodyPr wrap="none" rtlCol="0">
            <a:spAutoFit/>
          </a:bodyPr>
          <a:lstStyle/>
          <a:p>
            <a:r>
              <a:rPr lang="en-US" sz="1000" dirty="0"/>
              <a:t>Keyword search is multiplication of phrases by social networks:</a:t>
            </a:r>
            <a:endParaRPr lang="ru-RU" sz="1000" dirty="0"/>
          </a:p>
        </p:txBody>
      </p:sp>
      <p:cxnSp>
        <p:nvCxnSpPr>
          <p:cNvPr id="23" name="Соединитель: изогнутый 22">
            <a:extLst>
              <a:ext uri="{FF2B5EF4-FFF2-40B4-BE49-F238E27FC236}">
                <a16:creationId xmlns:a16="http://schemas.microsoft.com/office/drawing/2014/main" id="{52EFEABB-6608-989F-FED9-DC964830DD6C}"/>
              </a:ext>
            </a:extLst>
          </p:cNvPr>
          <p:cNvCxnSpPr>
            <a:stCxn id="7" idx="3"/>
            <a:endCxn id="33" idx="1"/>
          </p:cNvCxnSpPr>
          <p:nvPr/>
        </p:nvCxnSpPr>
        <p:spPr>
          <a:xfrm flipV="1">
            <a:off x="3289297" y="577852"/>
            <a:ext cx="726339" cy="16836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Соединитель: изогнутый 25">
            <a:extLst>
              <a:ext uri="{FF2B5EF4-FFF2-40B4-BE49-F238E27FC236}">
                <a16:creationId xmlns:a16="http://schemas.microsoft.com/office/drawing/2014/main" id="{AA7314FF-4F3C-33B1-7E77-35437D01925F}"/>
              </a:ext>
            </a:extLst>
          </p:cNvPr>
          <p:cNvCxnSpPr>
            <a:stCxn id="7" idx="3"/>
            <a:endCxn id="34" idx="1"/>
          </p:cNvCxnSpPr>
          <p:nvPr/>
        </p:nvCxnSpPr>
        <p:spPr>
          <a:xfrm flipV="1">
            <a:off x="3289297" y="1176239"/>
            <a:ext cx="726338" cy="10852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Соединитель: изогнутый 28">
            <a:extLst>
              <a:ext uri="{FF2B5EF4-FFF2-40B4-BE49-F238E27FC236}">
                <a16:creationId xmlns:a16="http://schemas.microsoft.com/office/drawing/2014/main" id="{4F2C1AC5-E6BA-6CEF-298D-F71A6ABC19F2}"/>
              </a:ext>
            </a:extLst>
          </p:cNvPr>
          <p:cNvCxnSpPr>
            <a:stCxn id="7" idx="3"/>
            <a:endCxn id="3" idx="1"/>
          </p:cNvCxnSpPr>
          <p:nvPr/>
        </p:nvCxnSpPr>
        <p:spPr>
          <a:xfrm flipV="1">
            <a:off x="3289297" y="1774626"/>
            <a:ext cx="726338" cy="4868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Соединитель: изогнутый 36">
            <a:extLst>
              <a:ext uri="{FF2B5EF4-FFF2-40B4-BE49-F238E27FC236}">
                <a16:creationId xmlns:a16="http://schemas.microsoft.com/office/drawing/2014/main" id="{4173C96E-3B78-D2EE-6F55-FE76DEBEE6D8}"/>
              </a:ext>
            </a:extLst>
          </p:cNvPr>
          <p:cNvCxnSpPr>
            <a:cxnSpLocks/>
            <a:stCxn id="7" idx="3"/>
            <a:endCxn id="4" idx="3"/>
          </p:cNvCxnSpPr>
          <p:nvPr/>
        </p:nvCxnSpPr>
        <p:spPr>
          <a:xfrm flipV="1">
            <a:off x="3289297" y="577852"/>
            <a:ext cx="4885269" cy="1683608"/>
          </a:xfrm>
          <a:prstGeom prst="bentConnector3">
            <a:avLst>
              <a:gd name="adj1" fmla="val 104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Соединитель: изогнутый 41">
            <a:extLst>
              <a:ext uri="{FF2B5EF4-FFF2-40B4-BE49-F238E27FC236}">
                <a16:creationId xmlns:a16="http://schemas.microsoft.com/office/drawing/2014/main" id="{C66FD9E9-7507-1FB0-22C9-1B1D891633B7}"/>
              </a:ext>
            </a:extLst>
          </p:cNvPr>
          <p:cNvCxnSpPr>
            <a:cxnSpLocks/>
            <a:stCxn id="7" idx="3"/>
            <a:endCxn id="5" idx="3"/>
          </p:cNvCxnSpPr>
          <p:nvPr/>
        </p:nvCxnSpPr>
        <p:spPr>
          <a:xfrm flipV="1">
            <a:off x="3289297" y="1176239"/>
            <a:ext cx="4885269" cy="1085221"/>
          </a:xfrm>
          <a:prstGeom prst="bentConnector3">
            <a:avLst>
              <a:gd name="adj1" fmla="val 104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Соединитель: изогнутый 45">
            <a:extLst>
              <a:ext uri="{FF2B5EF4-FFF2-40B4-BE49-F238E27FC236}">
                <a16:creationId xmlns:a16="http://schemas.microsoft.com/office/drawing/2014/main" id="{045D7A78-7059-73E2-77DF-D0A9ADAE8829}"/>
              </a:ext>
            </a:extLst>
          </p:cNvPr>
          <p:cNvCxnSpPr>
            <a:cxnSpLocks/>
            <a:stCxn id="7" idx="3"/>
            <a:endCxn id="9" idx="3"/>
          </p:cNvCxnSpPr>
          <p:nvPr/>
        </p:nvCxnSpPr>
        <p:spPr>
          <a:xfrm flipV="1">
            <a:off x="3289297" y="1774626"/>
            <a:ext cx="4885269" cy="486834"/>
          </a:xfrm>
          <a:prstGeom prst="bentConnector3">
            <a:avLst>
              <a:gd name="adj1" fmla="val 104679"/>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Прямоугольник: загнутый угол 139">
            <a:extLst>
              <a:ext uri="{FF2B5EF4-FFF2-40B4-BE49-F238E27FC236}">
                <a16:creationId xmlns:a16="http://schemas.microsoft.com/office/drawing/2014/main" id="{82193EE7-34E1-08C7-1856-471F41334E1E}"/>
              </a:ext>
            </a:extLst>
          </p:cNvPr>
          <p:cNvSpPr/>
          <p:nvPr/>
        </p:nvSpPr>
        <p:spPr>
          <a:xfrm>
            <a:off x="10787608" y="312671"/>
            <a:ext cx="1041842" cy="747251"/>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FB: Facebook</a:t>
            </a:r>
          </a:p>
          <a:p>
            <a:pPr algn="ctr"/>
            <a:r>
              <a:rPr lang="en-US" sz="1000" dirty="0"/>
              <a:t>TW: Twitter</a:t>
            </a:r>
          </a:p>
          <a:p>
            <a:pPr algn="ctr"/>
            <a:r>
              <a:rPr lang="en-US" sz="1000" dirty="0"/>
              <a:t>IG: Instagram</a:t>
            </a:r>
            <a:endParaRPr lang="ru-RU" sz="1000" dirty="0"/>
          </a:p>
        </p:txBody>
      </p:sp>
      <p:sp>
        <p:nvSpPr>
          <p:cNvPr id="145" name="TextBox 144">
            <a:extLst>
              <a:ext uri="{FF2B5EF4-FFF2-40B4-BE49-F238E27FC236}">
                <a16:creationId xmlns:a16="http://schemas.microsoft.com/office/drawing/2014/main" id="{63A06473-5B38-540F-3467-A7BB4D7495BC}"/>
              </a:ext>
            </a:extLst>
          </p:cNvPr>
          <p:cNvSpPr txBox="1"/>
          <p:nvPr/>
        </p:nvSpPr>
        <p:spPr>
          <a:xfrm>
            <a:off x="0" y="1199"/>
            <a:ext cx="3171509" cy="369332"/>
          </a:xfrm>
          <a:prstGeom prst="rect">
            <a:avLst/>
          </a:prstGeom>
          <a:noFill/>
        </p:spPr>
        <p:txBody>
          <a:bodyPr wrap="none" rtlCol="0">
            <a:spAutoFit/>
          </a:bodyPr>
          <a:lstStyle/>
          <a:p>
            <a:r>
              <a:rPr lang="en-US" dirty="0"/>
              <a:t>Projects to Commands mapping</a:t>
            </a:r>
            <a:endParaRPr lang="ru-RU" dirty="0"/>
          </a:p>
        </p:txBody>
      </p:sp>
      <p:sp>
        <p:nvSpPr>
          <p:cNvPr id="12" name="TextBox 11">
            <a:extLst>
              <a:ext uri="{FF2B5EF4-FFF2-40B4-BE49-F238E27FC236}">
                <a16:creationId xmlns:a16="http://schemas.microsoft.com/office/drawing/2014/main" id="{7FCC788E-0FDE-5B5E-089E-275B34EAA028}"/>
              </a:ext>
            </a:extLst>
          </p:cNvPr>
          <p:cNvSpPr txBox="1"/>
          <p:nvPr/>
        </p:nvSpPr>
        <p:spPr>
          <a:xfrm>
            <a:off x="8826566" y="393186"/>
            <a:ext cx="559063" cy="369332"/>
          </a:xfrm>
          <a:prstGeom prst="rect">
            <a:avLst/>
          </a:prstGeom>
          <a:noFill/>
        </p:spPr>
        <p:txBody>
          <a:bodyPr wrap="square" rtlCol="0">
            <a:spAutoFit/>
          </a:bodyPr>
          <a:lstStyle/>
          <a:p>
            <a:pPr algn="ctr"/>
            <a:r>
              <a:rPr lang="en-US" b="1" dirty="0">
                <a:solidFill>
                  <a:srgbClr val="FF0000"/>
                </a:solidFill>
              </a:rPr>
              <a:t>FB</a:t>
            </a:r>
            <a:endParaRPr lang="ru-RU" b="1" dirty="0">
              <a:solidFill>
                <a:srgbClr val="FF0000"/>
              </a:solidFill>
            </a:endParaRPr>
          </a:p>
        </p:txBody>
      </p:sp>
      <p:sp>
        <p:nvSpPr>
          <p:cNvPr id="13" name="TextBox 12">
            <a:extLst>
              <a:ext uri="{FF2B5EF4-FFF2-40B4-BE49-F238E27FC236}">
                <a16:creationId xmlns:a16="http://schemas.microsoft.com/office/drawing/2014/main" id="{038C7195-3B7B-D31C-4833-AC6C453FE77C}"/>
              </a:ext>
            </a:extLst>
          </p:cNvPr>
          <p:cNvSpPr txBox="1"/>
          <p:nvPr/>
        </p:nvSpPr>
        <p:spPr>
          <a:xfrm>
            <a:off x="8826566" y="991573"/>
            <a:ext cx="559063" cy="369332"/>
          </a:xfrm>
          <a:prstGeom prst="rect">
            <a:avLst/>
          </a:prstGeom>
          <a:noFill/>
        </p:spPr>
        <p:txBody>
          <a:bodyPr wrap="square" rtlCol="0">
            <a:spAutoFit/>
          </a:bodyPr>
          <a:lstStyle/>
          <a:p>
            <a:pPr algn="ctr"/>
            <a:r>
              <a:rPr lang="en-US" b="1" dirty="0">
                <a:solidFill>
                  <a:srgbClr val="FF0000"/>
                </a:solidFill>
              </a:rPr>
              <a:t>TW</a:t>
            </a:r>
            <a:endParaRPr lang="ru-RU" b="1" dirty="0">
              <a:solidFill>
                <a:srgbClr val="FF0000"/>
              </a:solidFill>
            </a:endParaRPr>
          </a:p>
        </p:txBody>
      </p:sp>
      <p:sp>
        <p:nvSpPr>
          <p:cNvPr id="15" name="TextBox 14">
            <a:extLst>
              <a:ext uri="{FF2B5EF4-FFF2-40B4-BE49-F238E27FC236}">
                <a16:creationId xmlns:a16="http://schemas.microsoft.com/office/drawing/2014/main" id="{3B611B87-33D6-5580-FF6E-10C845F4D35D}"/>
              </a:ext>
            </a:extLst>
          </p:cNvPr>
          <p:cNvSpPr txBox="1"/>
          <p:nvPr/>
        </p:nvSpPr>
        <p:spPr>
          <a:xfrm>
            <a:off x="8830394" y="1589960"/>
            <a:ext cx="559063" cy="369332"/>
          </a:xfrm>
          <a:prstGeom prst="rect">
            <a:avLst/>
          </a:prstGeom>
          <a:noFill/>
        </p:spPr>
        <p:txBody>
          <a:bodyPr wrap="square" rtlCol="0">
            <a:spAutoFit/>
          </a:bodyPr>
          <a:lstStyle/>
          <a:p>
            <a:pPr algn="ctr"/>
            <a:r>
              <a:rPr lang="en-US" b="1" dirty="0">
                <a:solidFill>
                  <a:srgbClr val="FF0000"/>
                </a:solidFill>
              </a:rPr>
              <a:t>IG</a:t>
            </a:r>
            <a:endParaRPr lang="ru-RU" b="1" dirty="0">
              <a:solidFill>
                <a:srgbClr val="FF0000"/>
              </a:solidFill>
            </a:endParaRPr>
          </a:p>
        </p:txBody>
      </p:sp>
      <p:sp>
        <p:nvSpPr>
          <p:cNvPr id="19" name="TextBox 18">
            <a:extLst>
              <a:ext uri="{FF2B5EF4-FFF2-40B4-BE49-F238E27FC236}">
                <a16:creationId xmlns:a16="http://schemas.microsoft.com/office/drawing/2014/main" id="{472CBD84-B527-05DF-EB0D-955289EC5F3E}"/>
              </a:ext>
            </a:extLst>
          </p:cNvPr>
          <p:cNvSpPr txBox="1"/>
          <p:nvPr/>
        </p:nvSpPr>
        <p:spPr>
          <a:xfrm>
            <a:off x="4112694" y="2108430"/>
            <a:ext cx="1825180" cy="369332"/>
          </a:xfrm>
          <a:prstGeom prst="rect">
            <a:avLst/>
          </a:prstGeom>
          <a:solidFill>
            <a:schemeClr val="bg1">
              <a:alpha val="80000"/>
            </a:schemeClr>
          </a:solidFill>
        </p:spPr>
        <p:txBody>
          <a:bodyPr wrap="none" rtlCol="0">
            <a:spAutoFit/>
          </a:bodyPr>
          <a:lstStyle/>
          <a:p>
            <a:r>
              <a:rPr lang="en-US" sz="1800" dirty="0">
                <a:solidFill>
                  <a:srgbClr val="FF0000"/>
                </a:solidFill>
              </a:rPr>
              <a:t>“some keywords”</a:t>
            </a:r>
            <a:endParaRPr lang="ru-RU" dirty="0">
              <a:solidFill>
                <a:srgbClr val="FF0000"/>
              </a:solidFill>
            </a:endParaRPr>
          </a:p>
        </p:txBody>
      </p:sp>
      <p:sp>
        <p:nvSpPr>
          <p:cNvPr id="20" name="TextBox 19">
            <a:extLst>
              <a:ext uri="{FF2B5EF4-FFF2-40B4-BE49-F238E27FC236}">
                <a16:creationId xmlns:a16="http://schemas.microsoft.com/office/drawing/2014/main" id="{B861CEAD-CF31-3DC6-5757-45C8800C952A}"/>
              </a:ext>
            </a:extLst>
          </p:cNvPr>
          <p:cNvSpPr txBox="1"/>
          <p:nvPr/>
        </p:nvSpPr>
        <p:spPr>
          <a:xfrm>
            <a:off x="6390504" y="2108430"/>
            <a:ext cx="1434495" cy="369332"/>
          </a:xfrm>
          <a:prstGeom prst="rect">
            <a:avLst/>
          </a:prstGeom>
          <a:solidFill>
            <a:schemeClr val="bg1">
              <a:alpha val="80000"/>
            </a:schemeClr>
          </a:solidFill>
        </p:spPr>
        <p:txBody>
          <a:bodyPr wrap="none" rtlCol="0">
            <a:spAutoFit/>
          </a:bodyPr>
          <a:lstStyle/>
          <a:p>
            <a:r>
              <a:rPr lang="en-US" sz="1800" dirty="0">
                <a:solidFill>
                  <a:srgbClr val="FF0000"/>
                </a:solidFill>
              </a:rPr>
              <a:t>“hello world”</a:t>
            </a:r>
            <a:endParaRPr lang="ru-RU" dirty="0">
              <a:solidFill>
                <a:srgbClr val="FF0000"/>
              </a:solidFill>
            </a:endParaRPr>
          </a:p>
        </p:txBody>
      </p:sp>
    </p:spTree>
    <p:extLst>
      <p:ext uri="{BB962C8B-B14F-4D97-AF65-F5344CB8AC3E}">
        <p14:creationId xmlns:p14="http://schemas.microsoft.com/office/powerpoint/2010/main" val="3416336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03187EB6-AB5F-C70F-D9C2-573EECB0578C}"/>
              </a:ext>
            </a:extLst>
          </p:cNvPr>
          <p:cNvSpPr/>
          <p:nvPr/>
        </p:nvSpPr>
        <p:spPr>
          <a:xfrm>
            <a:off x="613830" y="1774626"/>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highlight>
                  <a:srgbClr val="FFFF00"/>
                </a:highlight>
              </a:rPr>
              <a:t>Profiles: tw.com/</a:t>
            </a:r>
            <a:r>
              <a:rPr lang="en-US" sz="1000" dirty="0" err="1">
                <a:highlight>
                  <a:srgbClr val="FFFF00"/>
                </a:highlight>
              </a:rPr>
              <a:t>elonmusk</a:t>
            </a:r>
            <a:endParaRPr lang="en-US" sz="1000" dirty="0">
              <a:highlight>
                <a:srgbClr val="FFFF00"/>
              </a:highlight>
            </a:endParaRPr>
          </a:p>
          <a:p>
            <a:pPr algn="ctr"/>
            <a:r>
              <a:rPr lang="en-US" sz="1000" dirty="0"/>
              <a:t>User Cards: “Elon Musk”</a:t>
            </a:r>
            <a:endParaRPr lang="ru-RU" sz="1000" dirty="0"/>
          </a:p>
        </p:txBody>
      </p:sp>
      <p:sp>
        <p:nvSpPr>
          <p:cNvPr id="33" name="Прямоугольник 32">
            <a:extLst>
              <a:ext uri="{FF2B5EF4-FFF2-40B4-BE49-F238E27FC236}">
                <a16:creationId xmlns:a16="http://schemas.microsoft.com/office/drawing/2014/main" id="{B2418F67-9E67-088F-BCE4-644443F81983}"/>
              </a:ext>
            </a:extLst>
          </p:cNvPr>
          <p:cNvSpPr/>
          <p:nvPr/>
        </p:nvSpPr>
        <p:spPr>
          <a:xfrm>
            <a:off x="4015636" y="31326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4015635" y="911656"/>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5401734" y="377401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7</a:t>
            </a:r>
            <a:br>
              <a:rPr lang="en-US" dirty="0"/>
            </a:br>
            <a:r>
              <a:rPr lang="en-US" sz="1000" dirty="0"/>
              <a:t>Scan profile: tw.com/</a:t>
            </a:r>
            <a:r>
              <a:rPr lang="en-US" sz="1000" dirty="0" err="1"/>
              <a:t>elonmusk</a:t>
            </a:r>
            <a:endParaRPr lang="ru-RU" sz="1000" dirty="0"/>
          </a:p>
        </p:txBody>
      </p:sp>
      <p:sp>
        <p:nvSpPr>
          <p:cNvPr id="3" name="Прямоугольник 2">
            <a:extLst>
              <a:ext uri="{FF2B5EF4-FFF2-40B4-BE49-F238E27FC236}">
                <a16:creationId xmlns:a16="http://schemas.microsoft.com/office/drawing/2014/main" id="{B57380EF-79E8-564D-7B07-768EF5AA69BC}"/>
              </a:ext>
            </a:extLst>
          </p:cNvPr>
          <p:cNvSpPr/>
          <p:nvPr/>
        </p:nvSpPr>
        <p:spPr>
          <a:xfrm>
            <a:off x="4015635" y="1510043"/>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Search on IG by “some keywords”</a:t>
            </a:r>
            <a:endParaRPr lang="ru-RU" sz="1000" dirty="0"/>
          </a:p>
        </p:txBody>
      </p:sp>
      <p:sp>
        <p:nvSpPr>
          <p:cNvPr id="4" name="Прямоугольник 3">
            <a:extLst>
              <a:ext uri="{FF2B5EF4-FFF2-40B4-BE49-F238E27FC236}">
                <a16:creationId xmlns:a16="http://schemas.microsoft.com/office/drawing/2014/main" id="{52403E63-B227-6E2C-F951-E66346010C5D}"/>
              </a:ext>
            </a:extLst>
          </p:cNvPr>
          <p:cNvSpPr/>
          <p:nvPr/>
        </p:nvSpPr>
        <p:spPr>
          <a:xfrm>
            <a:off x="6155268" y="31326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4</a:t>
            </a:r>
            <a:br>
              <a:rPr lang="en-US" dirty="0"/>
            </a:br>
            <a:r>
              <a:rPr lang="en-US" sz="1000" dirty="0"/>
              <a:t>Search on FB by “hello world”</a:t>
            </a:r>
            <a:endParaRPr lang="ru-RU" sz="1000" dirty="0"/>
          </a:p>
        </p:txBody>
      </p:sp>
      <p:sp>
        <p:nvSpPr>
          <p:cNvPr id="5" name="Прямоугольник 4">
            <a:extLst>
              <a:ext uri="{FF2B5EF4-FFF2-40B4-BE49-F238E27FC236}">
                <a16:creationId xmlns:a16="http://schemas.microsoft.com/office/drawing/2014/main" id="{A2E2DD25-2438-D157-BC2A-20D3A372817D}"/>
              </a:ext>
            </a:extLst>
          </p:cNvPr>
          <p:cNvSpPr/>
          <p:nvPr/>
        </p:nvSpPr>
        <p:spPr>
          <a:xfrm>
            <a:off x="6155267" y="911656"/>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5</a:t>
            </a:r>
            <a:br>
              <a:rPr lang="en-US" dirty="0"/>
            </a:br>
            <a:r>
              <a:rPr lang="en-US" sz="1000" dirty="0"/>
              <a:t>Search on TW by “hello world”</a:t>
            </a:r>
            <a:endParaRPr lang="ru-RU" sz="1000" dirty="0"/>
          </a:p>
        </p:txBody>
      </p:sp>
      <p:sp>
        <p:nvSpPr>
          <p:cNvPr id="9" name="Прямоугольник 8">
            <a:extLst>
              <a:ext uri="{FF2B5EF4-FFF2-40B4-BE49-F238E27FC236}">
                <a16:creationId xmlns:a16="http://schemas.microsoft.com/office/drawing/2014/main" id="{30EA302C-FF4C-7CEE-79C2-8E15DFD3078F}"/>
              </a:ext>
            </a:extLst>
          </p:cNvPr>
          <p:cNvSpPr/>
          <p:nvPr/>
        </p:nvSpPr>
        <p:spPr>
          <a:xfrm>
            <a:off x="6155267" y="1510043"/>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6</a:t>
            </a:r>
            <a:br>
              <a:rPr lang="en-US" dirty="0"/>
            </a:br>
            <a:r>
              <a:rPr lang="en-US" sz="1000" dirty="0"/>
              <a:t>Search on IG by “hello world”</a:t>
            </a:r>
            <a:endParaRPr lang="ru-RU" sz="1000" dirty="0"/>
          </a:p>
        </p:txBody>
      </p:sp>
      <p:sp>
        <p:nvSpPr>
          <p:cNvPr id="11" name="TextBox 10">
            <a:extLst>
              <a:ext uri="{FF2B5EF4-FFF2-40B4-BE49-F238E27FC236}">
                <a16:creationId xmlns:a16="http://schemas.microsoft.com/office/drawing/2014/main" id="{8C05662A-7571-A061-3462-235E11AE732A}"/>
              </a:ext>
            </a:extLst>
          </p:cNvPr>
          <p:cNvSpPr txBox="1"/>
          <p:nvPr/>
        </p:nvSpPr>
        <p:spPr>
          <a:xfrm>
            <a:off x="4367001" y="66450"/>
            <a:ext cx="3457998" cy="246221"/>
          </a:xfrm>
          <a:prstGeom prst="rect">
            <a:avLst/>
          </a:prstGeom>
          <a:noFill/>
        </p:spPr>
        <p:txBody>
          <a:bodyPr wrap="none" rtlCol="0">
            <a:spAutoFit/>
          </a:bodyPr>
          <a:lstStyle/>
          <a:p>
            <a:r>
              <a:rPr lang="en-US" sz="1000" dirty="0"/>
              <a:t>Keyword search is multiplication of phrases by social networks:</a:t>
            </a:r>
            <a:endParaRPr lang="ru-RU" sz="1000" dirty="0"/>
          </a:p>
        </p:txBody>
      </p:sp>
      <p:cxnSp>
        <p:nvCxnSpPr>
          <p:cNvPr id="23" name="Соединитель: изогнутый 22">
            <a:extLst>
              <a:ext uri="{FF2B5EF4-FFF2-40B4-BE49-F238E27FC236}">
                <a16:creationId xmlns:a16="http://schemas.microsoft.com/office/drawing/2014/main" id="{52EFEABB-6608-989F-FED9-DC964830DD6C}"/>
              </a:ext>
            </a:extLst>
          </p:cNvPr>
          <p:cNvCxnSpPr>
            <a:stCxn id="7" idx="3"/>
            <a:endCxn id="33" idx="1"/>
          </p:cNvCxnSpPr>
          <p:nvPr/>
        </p:nvCxnSpPr>
        <p:spPr>
          <a:xfrm flipV="1">
            <a:off x="3289297" y="577852"/>
            <a:ext cx="726339" cy="16836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Соединитель: изогнутый 25">
            <a:extLst>
              <a:ext uri="{FF2B5EF4-FFF2-40B4-BE49-F238E27FC236}">
                <a16:creationId xmlns:a16="http://schemas.microsoft.com/office/drawing/2014/main" id="{AA7314FF-4F3C-33B1-7E77-35437D01925F}"/>
              </a:ext>
            </a:extLst>
          </p:cNvPr>
          <p:cNvCxnSpPr>
            <a:stCxn id="7" idx="3"/>
            <a:endCxn id="34" idx="1"/>
          </p:cNvCxnSpPr>
          <p:nvPr/>
        </p:nvCxnSpPr>
        <p:spPr>
          <a:xfrm flipV="1">
            <a:off x="3289297" y="1176239"/>
            <a:ext cx="726338" cy="10852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Соединитель: изогнутый 28">
            <a:extLst>
              <a:ext uri="{FF2B5EF4-FFF2-40B4-BE49-F238E27FC236}">
                <a16:creationId xmlns:a16="http://schemas.microsoft.com/office/drawing/2014/main" id="{4F2C1AC5-E6BA-6CEF-298D-F71A6ABC19F2}"/>
              </a:ext>
            </a:extLst>
          </p:cNvPr>
          <p:cNvCxnSpPr>
            <a:stCxn id="7" idx="3"/>
            <a:endCxn id="3" idx="1"/>
          </p:cNvCxnSpPr>
          <p:nvPr/>
        </p:nvCxnSpPr>
        <p:spPr>
          <a:xfrm flipV="1">
            <a:off x="3289297" y="1774626"/>
            <a:ext cx="726338" cy="4868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Соединитель: изогнутый 36">
            <a:extLst>
              <a:ext uri="{FF2B5EF4-FFF2-40B4-BE49-F238E27FC236}">
                <a16:creationId xmlns:a16="http://schemas.microsoft.com/office/drawing/2014/main" id="{4173C96E-3B78-D2EE-6F55-FE76DEBEE6D8}"/>
              </a:ext>
            </a:extLst>
          </p:cNvPr>
          <p:cNvCxnSpPr>
            <a:cxnSpLocks/>
            <a:stCxn id="7" idx="3"/>
            <a:endCxn id="4" idx="3"/>
          </p:cNvCxnSpPr>
          <p:nvPr/>
        </p:nvCxnSpPr>
        <p:spPr>
          <a:xfrm flipV="1">
            <a:off x="3289297" y="577852"/>
            <a:ext cx="4885269" cy="1683608"/>
          </a:xfrm>
          <a:prstGeom prst="bentConnector3">
            <a:avLst>
              <a:gd name="adj1" fmla="val 104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Соединитель: изогнутый 41">
            <a:extLst>
              <a:ext uri="{FF2B5EF4-FFF2-40B4-BE49-F238E27FC236}">
                <a16:creationId xmlns:a16="http://schemas.microsoft.com/office/drawing/2014/main" id="{C66FD9E9-7507-1FB0-22C9-1B1D891633B7}"/>
              </a:ext>
            </a:extLst>
          </p:cNvPr>
          <p:cNvCxnSpPr>
            <a:cxnSpLocks/>
            <a:stCxn id="7" idx="3"/>
            <a:endCxn id="5" idx="3"/>
          </p:cNvCxnSpPr>
          <p:nvPr/>
        </p:nvCxnSpPr>
        <p:spPr>
          <a:xfrm flipV="1">
            <a:off x="3289297" y="1176239"/>
            <a:ext cx="4885269" cy="1085221"/>
          </a:xfrm>
          <a:prstGeom prst="bentConnector3">
            <a:avLst>
              <a:gd name="adj1" fmla="val 104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Соединитель: изогнутый 45">
            <a:extLst>
              <a:ext uri="{FF2B5EF4-FFF2-40B4-BE49-F238E27FC236}">
                <a16:creationId xmlns:a16="http://schemas.microsoft.com/office/drawing/2014/main" id="{045D7A78-7059-73E2-77DF-D0A9ADAE8829}"/>
              </a:ext>
            </a:extLst>
          </p:cNvPr>
          <p:cNvCxnSpPr>
            <a:cxnSpLocks/>
            <a:stCxn id="7" idx="3"/>
            <a:endCxn id="9" idx="3"/>
          </p:cNvCxnSpPr>
          <p:nvPr/>
        </p:nvCxnSpPr>
        <p:spPr>
          <a:xfrm flipV="1">
            <a:off x="3289297" y="1774626"/>
            <a:ext cx="4885269" cy="486834"/>
          </a:xfrm>
          <a:prstGeom prst="bentConnector3">
            <a:avLst>
              <a:gd name="adj1" fmla="val 104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Соединитель: уступ 73">
            <a:extLst>
              <a:ext uri="{FF2B5EF4-FFF2-40B4-BE49-F238E27FC236}">
                <a16:creationId xmlns:a16="http://schemas.microsoft.com/office/drawing/2014/main" id="{D48F9DC5-3B46-19FB-B6B0-51E3ACE6EB55}"/>
              </a:ext>
            </a:extLst>
          </p:cNvPr>
          <p:cNvCxnSpPr>
            <a:cxnSpLocks/>
            <a:stCxn id="7" idx="3"/>
            <a:endCxn id="35" idx="1"/>
          </p:cNvCxnSpPr>
          <p:nvPr/>
        </p:nvCxnSpPr>
        <p:spPr>
          <a:xfrm>
            <a:off x="3289297" y="2261460"/>
            <a:ext cx="2112437" cy="1777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Прямоугольник: загнутый угол 139">
            <a:extLst>
              <a:ext uri="{FF2B5EF4-FFF2-40B4-BE49-F238E27FC236}">
                <a16:creationId xmlns:a16="http://schemas.microsoft.com/office/drawing/2014/main" id="{82193EE7-34E1-08C7-1856-471F41334E1E}"/>
              </a:ext>
            </a:extLst>
          </p:cNvPr>
          <p:cNvSpPr/>
          <p:nvPr/>
        </p:nvSpPr>
        <p:spPr>
          <a:xfrm>
            <a:off x="10787608" y="312671"/>
            <a:ext cx="1041842" cy="747251"/>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FB: Facebook</a:t>
            </a:r>
          </a:p>
          <a:p>
            <a:pPr algn="ctr"/>
            <a:r>
              <a:rPr lang="en-US" sz="1000" dirty="0"/>
              <a:t>TW: Twitter</a:t>
            </a:r>
          </a:p>
          <a:p>
            <a:pPr algn="ctr"/>
            <a:r>
              <a:rPr lang="en-US" sz="1000" dirty="0"/>
              <a:t>IG: Instagram</a:t>
            </a:r>
            <a:endParaRPr lang="ru-RU" sz="1000" dirty="0"/>
          </a:p>
        </p:txBody>
      </p:sp>
      <p:sp>
        <p:nvSpPr>
          <p:cNvPr id="145" name="TextBox 144">
            <a:extLst>
              <a:ext uri="{FF2B5EF4-FFF2-40B4-BE49-F238E27FC236}">
                <a16:creationId xmlns:a16="http://schemas.microsoft.com/office/drawing/2014/main" id="{63A06473-5B38-540F-3467-A7BB4D7495BC}"/>
              </a:ext>
            </a:extLst>
          </p:cNvPr>
          <p:cNvSpPr txBox="1"/>
          <p:nvPr/>
        </p:nvSpPr>
        <p:spPr>
          <a:xfrm>
            <a:off x="0" y="1199"/>
            <a:ext cx="3171509" cy="369332"/>
          </a:xfrm>
          <a:prstGeom prst="rect">
            <a:avLst/>
          </a:prstGeom>
          <a:noFill/>
        </p:spPr>
        <p:txBody>
          <a:bodyPr wrap="none" rtlCol="0">
            <a:spAutoFit/>
          </a:bodyPr>
          <a:lstStyle/>
          <a:p>
            <a:r>
              <a:rPr lang="en-US" dirty="0"/>
              <a:t>Projects to Commands mapping</a:t>
            </a:r>
            <a:endParaRPr lang="ru-RU" dirty="0"/>
          </a:p>
        </p:txBody>
      </p:sp>
      <p:sp>
        <p:nvSpPr>
          <p:cNvPr id="6" name="TextBox 5">
            <a:extLst>
              <a:ext uri="{FF2B5EF4-FFF2-40B4-BE49-F238E27FC236}">
                <a16:creationId xmlns:a16="http://schemas.microsoft.com/office/drawing/2014/main" id="{8B55EE8A-2E5C-142F-94DD-6896A331B1A7}"/>
              </a:ext>
            </a:extLst>
          </p:cNvPr>
          <p:cNvSpPr txBox="1"/>
          <p:nvPr/>
        </p:nvSpPr>
        <p:spPr>
          <a:xfrm>
            <a:off x="5132026" y="3527796"/>
            <a:ext cx="2558714" cy="246221"/>
          </a:xfrm>
          <a:prstGeom prst="rect">
            <a:avLst/>
          </a:prstGeom>
          <a:noFill/>
        </p:spPr>
        <p:txBody>
          <a:bodyPr wrap="none" rtlCol="0">
            <a:spAutoFit/>
          </a:bodyPr>
          <a:lstStyle/>
          <a:p>
            <a:pPr algn="ctr"/>
            <a:r>
              <a:rPr lang="en-US" sz="1000" dirty="0"/>
              <a:t>Profile scan is mapped to separate command:</a:t>
            </a:r>
            <a:endParaRPr lang="ru-RU" sz="1000" dirty="0"/>
          </a:p>
        </p:txBody>
      </p:sp>
    </p:spTree>
    <p:extLst>
      <p:ext uri="{BB962C8B-B14F-4D97-AF65-F5344CB8AC3E}">
        <p14:creationId xmlns:p14="http://schemas.microsoft.com/office/powerpoint/2010/main" val="4019079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Прямая со стрелкой 109">
            <a:extLst>
              <a:ext uri="{FF2B5EF4-FFF2-40B4-BE49-F238E27FC236}">
                <a16:creationId xmlns:a16="http://schemas.microsoft.com/office/drawing/2014/main" id="{06D2C229-C8FE-D9DE-BB79-2D4BAB98FE84}"/>
              </a:ext>
            </a:extLst>
          </p:cNvPr>
          <p:cNvCxnSpPr>
            <a:stCxn id="2" idx="1"/>
            <a:endCxn id="35" idx="0"/>
          </p:cNvCxnSpPr>
          <p:nvPr/>
        </p:nvCxnSpPr>
        <p:spPr>
          <a:xfrm flipH="1">
            <a:off x="6411383" y="3388155"/>
            <a:ext cx="1909990" cy="38586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Прямая со стрелкой 111">
            <a:extLst>
              <a:ext uri="{FF2B5EF4-FFF2-40B4-BE49-F238E27FC236}">
                <a16:creationId xmlns:a16="http://schemas.microsoft.com/office/drawing/2014/main" id="{06164581-19EF-E1AE-F66E-6A7F372AC99D}"/>
              </a:ext>
            </a:extLst>
          </p:cNvPr>
          <p:cNvCxnSpPr>
            <a:stCxn id="2" idx="1"/>
            <a:endCxn id="16" idx="0"/>
          </p:cNvCxnSpPr>
          <p:nvPr/>
        </p:nvCxnSpPr>
        <p:spPr>
          <a:xfrm flipH="1">
            <a:off x="6411383" y="3388155"/>
            <a:ext cx="1909990" cy="1079270"/>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a:extLst>
              <a:ext uri="{FF2B5EF4-FFF2-40B4-BE49-F238E27FC236}">
                <a16:creationId xmlns:a16="http://schemas.microsoft.com/office/drawing/2014/main" id="{13B54A10-2298-7776-C322-5B3F5F621797}"/>
              </a:ext>
            </a:extLst>
          </p:cNvPr>
          <p:cNvCxnSpPr>
            <a:stCxn id="2" idx="1"/>
            <a:endCxn id="17" idx="0"/>
          </p:cNvCxnSpPr>
          <p:nvPr/>
        </p:nvCxnSpPr>
        <p:spPr>
          <a:xfrm flipH="1">
            <a:off x="6411383" y="3388155"/>
            <a:ext cx="1909990" cy="1788354"/>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Прямоугольник 6">
            <a:extLst>
              <a:ext uri="{FF2B5EF4-FFF2-40B4-BE49-F238E27FC236}">
                <a16:creationId xmlns:a16="http://schemas.microsoft.com/office/drawing/2014/main" id="{03187EB6-AB5F-C70F-D9C2-573EECB0578C}"/>
              </a:ext>
            </a:extLst>
          </p:cNvPr>
          <p:cNvSpPr/>
          <p:nvPr/>
        </p:nvSpPr>
        <p:spPr>
          <a:xfrm>
            <a:off x="613830" y="1774626"/>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highlight>
                  <a:srgbClr val="FFFF00"/>
                </a:highlight>
              </a:rPr>
              <a:t>User Cards: “Elon Musk”</a:t>
            </a:r>
            <a:endParaRPr lang="ru-RU" sz="1000" dirty="0">
              <a:highlight>
                <a:srgbClr val="FFFF00"/>
              </a:highlight>
            </a:endParaRPr>
          </a:p>
        </p:txBody>
      </p:sp>
      <p:sp>
        <p:nvSpPr>
          <p:cNvPr id="33" name="Прямоугольник 32">
            <a:extLst>
              <a:ext uri="{FF2B5EF4-FFF2-40B4-BE49-F238E27FC236}">
                <a16:creationId xmlns:a16="http://schemas.microsoft.com/office/drawing/2014/main" id="{B2418F67-9E67-088F-BCE4-644443F81983}"/>
              </a:ext>
            </a:extLst>
          </p:cNvPr>
          <p:cNvSpPr/>
          <p:nvPr/>
        </p:nvSpPr>
        <p:spPr>
          <a:xfrm>
            <a:off x="4015636" y="31326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4015635" y="911656"/>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5401734" y="377401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7</a:t>
            </a:r>
            <a:br>
              <a:rPr lang="en-US" dirty="0"/>
            </a:br>
            <a:r>
              <a:rPr lang="en-US" sz="1000" dirty="0"/>
              <a:t>Scan profile: tw.com/</a:t>
            </a:r>
            <a:r>
              <a:rPr lang="en-US" sz="1000" dirty="0" err="1"/>
              <a:t>elonmusk</a:t>
            </a:r>
            <a:endParaRPr lang="ru-RU" sz="1000" dirty="0"/>
          </a:p>
        </p:txBody>
      </p:sp>
      <p:sp>
        <p:nvSpPr>
          <p:cNvPr id="2" name="Прямоугольник 1">
            <a:extLst>
              <a:ext uri="{FF2B5EF4-FFF2-40B4-BE49-F238E27FC236}">
                <a16:creationId xmlns:a16="http://schemas.microsoft.com/office/drawing/2014/main" id="{0CF2A351-B891-80B5-358C-E62DF1C64B2E}"/>
              </a:ext>
            </a:extLst>
          </p:cNvPr>
          <p:cNvSpPr/>
          <p:nvPr/>
        </p:nvSpPr>
        <p:spPr>
          <a:xfrm>
            <a:off x="8321373" y="290132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User Card: Elon Musk</a:t>
            </a:r>
            <a:br>
              <a:rPr lang="en-US" dirty="0"/>
            </a:br>
            <a:r>
              <a:rPr lang="en-US" sz="1000" dirty="0"/>
              <a:t>tw.com/</a:t>
            </a:r>
            <a:r>
              <a:rPr lang="en-US" sz="1000" dirty="0" err="1"/>
              <a:t>elonmusk</a:t>
            </a:r>
            <a:br>
              <a:rPr lang="en-US" sz="1000" dirty="0"/>
            </a:br>
            <a:r>
              <a:rPr lang="en-US" sz="1000" dirty="0"/>
              <a:t>fb.com/</a:t>
            </a:r>
            <a:r>
              <a:rPr lang="en-US" sz="1000" dirty="0" err="1"/>
              <a:t>elonmusk</a:t>
            </a:r>
            <a:endParaRPr lang="en-US" sz="1000" dirty="0"/>
          </a:p>
          <a:p>
            <a:pPr algn="ctr"/>
            <a:r>
              <a:rPr lang="en-US" sz="1000" dirty="0"/>
              <a:t>ig.com/</a:t>
            </a:r>
            <a:r>
              <a:rPr lang="en-US" sz="1000" dirty="0" err="1"/>
              <a:t>elonmusk</a:t>
            </a:r>
            <a:endParaRPr lang="en-US" sz="1000" dirty="0"/>
          </a:p>
        </p:txBody>
      </p:sp>
      <p:sp>
        <p:nvSpPr>
          <p:cNvPr id="3" name="Прямоугольник 2">
            <a:extLst>
              <a:ext uri="{FF2B5EF4-FFF2-40B4-BE49-F238E27FC236}">
                <a16:creationId xmlns:a16="http://schemas.microsoft.com/office/drawing/2014/main" id="{B57380EF-79E8-564D-7B07-768EF5AA69BC}"/>
              </a:ext>
            </a:extLst>
          </p:cNvPr>
          <p:cNvSpPr/>
          <p:nvPr/>
        </p:nvSpPr>
        <p:spPr>
          <a:xfrm>
            <a:off x="4015635" y="1510043"/>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Search on IG by “some keywords”</a:t>
            </a:r>
            <a:endParaRPr lang="ru-RU" sz="1000" dirty="0"/>
          </a:p>
        </p:txBody>
      </p:sp>
      <p:sp>
        <p:nvSpPr>
          <p:cNvPr id="4" name="Прямоугольник 3">
            <a:extLst>
              <a:ext uri="{FF2B5EF4-FFF2-40B4-BE49-F238E27FC236}">
                <a16:creationId xmlns:a16="http://schemas.microsoft.com/office/drawing/2014/main" id="{52403E63-B227-6E2C-F951-E66346010C5D}"/>
              </a:ext>
            </a:extLst>
          </p:cNvPr>
          <p:cNvSpPr/>
          <p:nvPr/>
        </p:nvSpPr>
        <p:spPr>
          <a:xfrm>
            <a:off x="6155268" y="31326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4</a:t>
            </a:r>
            <a:br>
              <a:rPr lang="en-US" dirty="0"/>
            </a:br>
            <a:r>
              <a:rPr lang="en-US" sz="1000" dirty="0"/>
              <a:t>Search on FB by “hello world”</a:t>
            </a:r>
            <a:endParaRPr lang="ru-RU" sz="1000" dirty="0"/>
          </a:p>
        </p:txBody>
      </p:sp>
      <p:sp>
        <p:nvSpPr>
          <p:cNvPr id="5" name="Прямоугольник 4">
            <a:extLst>
              <a:ext uri="{FF2B5EF4-FFF2-40B4-BE49-F238E27FC236}">
                <a16:creationId xmlns:a16="http://schemas.microsoft.com/office/drawing/2014/main" id="{A2E2DD25-2438-D157-BC2A-20D3A372817D}"/>
              </a:ext>
            </a:extLst>
          </p:cNvPr>
          <p:cNvSpPr/>
          <p:nvPr/>
        </p:nvSpPr>
        <p:spPr>
          <a:xfrm>
            <a:off x="6155267" y="911656"/>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5</a:t>
            </a:r>
            <a:br>
              <a:rPr lang="en-US" dirty="0"/>
            </a:br>
            <a:r>
              <a:rPr lang="en-US" sz="1000" dirty="0"/>
              <a:t>Search on TW by “hello world”</a:t>
            </a:r>
            <a:endParaRPr lang="ru-RU" sz="1000" dirty="0"/>
          </a:p>
        </p:txBody>
      </p:sp>
      <p:sp>
        <p:nvSpPr>
          <p:cNvPr id="9" name="Прямоугольник 8">
            <a:extLst>
              <a:ext uri="{FF2B5EF4-FFF2-40B4-BE49-F238E27FC236}">
                <a16:creationId xmlns:a16="http://schemas.microsoft.com/office/drawing/2014/main" id="{30EA302C-FF4C-7CEE-79C2-8E15DFD3078F}"/>
              </a:ext>
            </a:extLst>
          </p:cNvPr>
          <p:cNvSpPr/>
          <p:nvPr/>
        </p:nvSpPr>
        <p:spPr>
          <a:xfrm>
            <a:off x="6155267" y="1510043"/>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6</a:t>
            </a:r>
            <a:br>
              <a:rPr lang="en-US" dirty="0"/>
            </a:br>
            <a:r>
              <a:rPr lang="en-US" sz="1000" dirty="0"/>
              <a:t>Search on IG by “hello world”</a:t>
            </a:r>
            <a:endParaRPr lang="ru-RU" sz="1000" dirty="0"/>
          </a:p>
        </p:txBody>
      </p:sp>
      <p:sp>
        <p:nvSpPr>
          <p:cNvPr id="11" name="TextBox 10">
            <a:extLst>
              <a:ext uri="{FF2B5EF4-FFF2-40B4-BE49-F238E27FC236}">
                <a16:creationId xmlns:a16="http://schemas.microsoft.com/office/drawing/2014/main" id="{8C05662A-7571-A061-3462-235E11AE732A}"/>
              </a:ext>
            </a:extLst>
          </p:cNvPr>
          <p:cNvSpPr txBox="1"/>
          <p:nvPr/>
        </p:nvSpPr>
        <p:spPr>
          <a:xfrm>
            <a:off x="4367001" y="66450"/>
            <a:ext cx="3457998" cy="246221"/>
          </a:xfrm>
          <a:prstGeom prst="rect">
            <a:avLst/>
          </a:prstGeom>
          <a:noFill/>
        </p:spPr>
        <p:txBody>
          <a:bodyPr wrap="none" rtlCol="0">
            <a:spAutoFit/>
          </a:bodyPr>
          <a:lstStyle/>
          <a:p>
            <a:r>
              <a:rPr lang="en-US" sz="1000" dirty="0"/>
              <a:t>Keyword search is multiplication of phrases by social networks:</a:t>
            </a:r>
            <a:endParaRPr lang="ru-RU" sz="1000" dirty="0"/>
          </a:p>
        </p:txBody>
      </p:sp>
      <p:sp>
        <p:nvSpPr>
          <p:cNvPr id="14" name="TextBox 13">
            <a:extLst>
              <a:ext uri="{FF2B5EF4-FFF2-40B4-BE49-F238E27FC236}">
                <a16:creationId xmlns:a16="http://schemas.microsoft.com/office/drawing/2014/main" id="{F5DA0375-EE7B-B912-35B7-563E6D31EEF2}"/>
              </a:ext>
            </a:extLst>
          </p:cNvPr>
          <p:cNvSpPr txBox="1"/>
          <p:nvPr/>
        </p:nvSpPr>
        <p:spPr>
          <a:xfrm>
            <a:off x="8174566" y="2655100"/>
            <a:ext cx="2969083" cy="246221"/>
          </a:xfrm>
          <a:prstGeom prst="rect">
            <a:avLst/>
          </a:prstGeom>
          <a:noFill/>
        </p:spPr>
        <p:txBody>
          <a:bodyPr wrap="none" rtlCol="0">
            <a:spAutoFit/>
          </a:bodyPr>
          <a:lstStyle/>
          <a:p>
            <a:r>
              <a:rPr lang="en-US" sz="1000" dirty="0"/>
              <a:t>User Card search is equal to the group of profile links:</a:t>
            </a:r>
            <a:endParaRPr lang="ru-RU" sz="1000" dirty="0"/>
          </a:p>
        </p:txBody>
      </p:sp>
      <p:sp>
        <p:nvSpPr>
          <p:cNvPr id="16" name="Прямоугольник 15">
            <a:extLst>
              <a:ext uri="{FF2B5EF4-FFF2-40B4-BE49-F238E27FC236}">
                <a16:creationId xmlns:a16="http://schemas.microsoft.com/office/drawing/2014/main" id="{4455AA42-E4F9-B1D0-0558-1B79DE95AC18}"/>
              </a:ext>
            </a:extLst>
          </p:cNvPr>
          <p:cNvSpPr/>
          <p:nvPr/>
        </p:nvSpPr>
        <p:spPr>
          <a:xfrm>
            <a:off x="5401734" y="4467425"/>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8</a:t>
            </a:r>
            <a:br>
              <a:rPr lang="en-US" dirty="0"/>
            </a:br>
            <a:r>
              <a:rPr lang="en-US" sz="1000" dirty="0"/>
              <a:t>Scan profile: fb.com/</a:t>
            </a:r>
            <a:r>
              <a:rPr lang="en-US" sz="1000" dirty="0" err="1"/>
              <a:t>elonmusk</a:t>
            </a:r>
            <a:endParaRPr lang="ru-RU" sz="1000" dirty="0"/>
          </a:p>
        </p:txBody>
      </p:sp>
      <p:sp>
        <p:nvSpPr>
          <p:cNvPr id="17" name="Прямоугольник 16">
            <a:extLst>
              <a:ext uri="{FF2B5EF4-FFF2-40B4-BE49-F238E27FC236}">
                <a16:creationId xmlns:a16="http://schemas.microsoft.com/office/drawing/2014/main" id="{6F6E2285-67D2-0C5D-893A-9B96BF19E0AC}"/>
              </a:ext>
            </a:extLst>
          </p:cNvPr>
          <p:cNvSpPr/>
          <p:nvPr/>
        </p:nvSpPr>
        <p:spPr>
          <a:xfrm>
            <a:off x="5401734" y="517650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9</a:t>
            </a:r>
            <a:br>
              <a:rPr lang="en-US" dirty="0"/>
            </a:br>
            <a:r>
              <a:rPr lang="en-US" sz="1000" dirty="0"/>
              <a:t>Scan profile: ig.com/</a:t>
            </a:r>
            <a:r>
              <a:rPr lang="en-US" sz="1000" dirty="0" err="1"/>
              <a:t>elonmusk</a:t>
            </a:r>
            <a:endParaRPr lang="ru-RU" sz="1000" dirty="0"/>
          </a:p>
        </p:txBody>
      </p:sp>
      <p:cxnSp>
        <p:nvCxnSpPr>
          <p:cNvPr id="23" name="Соединитель: изогнутый 22">
            <a:extLst>
              <a:ext uri="{FF2B5EF4-FFF2-40B4-BE49-F238E27FC236}">
                <a16:creationId xmlns:a16="http://schemas.microsoft.com/office/drawing/2014/main" id="{52EFEABB-6608-989F-FED9-DC964830DD6C}"/>
              </a:ext>
            </a:extLst>
          </p:cNvPr>
          <p:cNvCxnSpPr>
            <a:stCxn id="7" idx="3"/>
            <a:endCxn id="33" idx="1"/>
          </p:cNvCxnSpPr>
          <p:nvPr/>
        </p:nvCxnSpPr>
        <p:spPr>
          <a:xfrm flipV="1">
            <a:off x="3289297" y="577852"/>
            <a:ext cx="726339" cy="16836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Соединитель: изогнутый 25">
            <a:extLst>
              <a:ext uri="{FF2B5EF4-FFF2-40B4-BE49-F238E27FC236}">
                <a16:creationId xmlns:a16="http://schemas.microsoft.com/office/drawing/2014/main" id="{AA7314FF-4F3C-33B1-7E77-35437D01925F}"/>
              </a:ext>
            </a:extLst>
          </p:cNvPr>
          <p:cNvCxnSpPr>
            <a:stCxn id="7" idx="3"/>
            <a:endCxn id="34" idx="1"/>
          </p:cNvCxnSpPr>
          <p:nvPr/>
        </p:nvCxnSpPr>
        <p:spPr>
          <a:xfrm flipV="1">
            <a:off x="3289297" y="1176239"/>
            <a:ext cx="726338" cy="10852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Соединитель: изогнутый 28">
            <a:extLst>
              <a:ext uri="{FF2B5EF4-FFF2-40B4-BE49-F238E27FC236}">
                <a16:creationId xmlns:a16="http://schemas.microsoft.com/office/drawing/2014/main" id="{4F2C1AC5-E6BA-6CEF-298D-F71A6ABC19F2}"/>
              </a:ext>
            </a:extLst>
          </p:cNvPr>
          <p:cNvCxnSpPr>
            <a:stCxn id="7" idx="3"/>
            <a:endCxn id="3" idx="1"/>
          </p:cNvCxnSpPr>
          <p:nvPr/>
        </p:nvCxnSpPr>
        <p:spPr>
          <a:xfrm flipV="1">
            <a:off x="3289297" y="1774626"/>
            <a:ext cx="726338" cy="4868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Соединитель: изогнутый 36">
            <a:extLst>
              <a:ext uri="{FF2B5EF4-FFF2-40B4-BE49-F238E27FC236}">
                <a16:creationId xmlns:a16="http://schemas.microsoft.com/office/drawing/2014/main" id="{4173C96E-3B78-D2EE-6F55-FE76DEBEE6D8}"/>
              </a:ext>
            </a:extLst>
          </p:cNvPr>
          <p:cNvCxnSpPr>
            <a:cxnSpLocks/>
            <a:stCxn id="7" idx="3"/>
            <a:endCxn id="4" idx="3"/>
          </p:cNvCxnSpPr>
          <p:nvPr/>
        </p:nvCxnSpPr>
        <p:spPr>
          <a:xfrm flipV="1">
            <a:off x="3289297" y="577852"/>
            <a:ext cx="4885269" cy="1683608"/>
          </a:xfrm>
          <a:prstGeom prst="bentConnector3">
            <a:avLst>
              <a:gd name="adj1" fmla="val 104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Соединитель: изогнутый 41">
            <a:extLst>
              <a:ext uri="{FF2B5EF4-FFF2-40B4-BE49-F238E27FC236}">
                <a16:creationId xmlns:a16="http://schemas.microsoft.com/office/drawing/2014/main" id="{C66FD9E9-7507-1FB0-22C9-1B1D891633B7}"/>
              </a:ext>
            </a:extLst>
          </p:cNvPr>
          <p:cNvCxnSpPr>
            <a:cxnSpLocks/>
            <a:stCxn id="7" idx="3"/>
            <a:endCxn id="5" idx="3"/>
          </p:cNvCxnSpPr>
          <p:nvPr/>
        </p:nvCxnSpPr>
        <p:spPr>
          <a:xfrm flipV="1">
            <a:off x="3289297" y="1176239"/>
            <a:ext cx="4885269" cy="1085221"/>
          </a:xfrm>
          <a:prstGeom prst="bentConnector3">
            <a:avLst>
              <a:gd name="adj1" fmla="val 104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Соединитель: изогнутый 45">
            <a:extLst>
              <a:ext uri="{FF2B5EF4-FFF2-40B4-BE49-F238E27FC236}">
                <a16:creationId xmlns:a16="http://schemas.microsoft.com/office/drawing/2014/main" id="{045D7A78-7059-73E2-77DF-D0A9ADAE8829}"/>
              </a:ext>
            </a:extLst>
          </p:cNvPr>
          <p:cNvCxnSpPr>
            <a:cxnSpLocks/>
            <a:stCxn id="7" idx="3"/>
            <a:endCxn id="9" idx="3"/>
          </p:cNvCxnSpPr>
          <p:nvPr/>
        </p:nvCxnSpPr>
        <p:spPr>
          <a:xfrm flipV="1">
            <a:off x="3289297" y="1774626"/>
            <a:ext cx="4885269" cy="486834"/>
          </a:xfrm>
          <a:prstGeom prst="bentConnector3">
            <a:avLst>
              <a:gd name="adj1" fmla="val 104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Соединитель: уступ 73">
            <a:extLst>
              <a:ext uri="{FF2B5EF4-FFF2-40B4-BE49-F238E27FC236}">
                <a16:creationId xmlns:a16="http://schemas.microsoft.com/office/drawing/2014/main" id="{D48F9DC5-3B46-19FB-B6B0-51E3ACE6EB55}"/>
              </a:ext>
            </a:extLst>
          </p:cNvPr>
          <p:cNvCxnSpPr>
            <a:stCxn id="7" idx="3"/>
            <a:endCxn id="35" idx="1"/>
          </p:cNvCxnSpPr>
          <p:nvPr/>
        </p:nvCxnSpPr>
        <p:spPr>
          <a:xfrm>
            <a:off x="3289297" y="2261460"/>
            <a:ext cx="2112437" cy="1777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Соединитель: уступ 75">
            <a:extLst>
              <a:ext uri="{FF2B5EF4-FFF2-40B4-BE49-F238E27FC236}">
                <a16:creationId xmlns:a16="http://schemas.microsoft.com/office/drawing/2014/main" id="{8394441D-2096-EE67-760A-8F3E28EC3A56}"/>
              </a:ext>
            </a:extLst>
          </p:cNvPr>
          <p:cNvCxnSpPr>
            <a:stCxn id="7" idx="3"/>
            <a:endCxn id="16" idx="1"/>
          </p:cNvCxnSpPr>
          <p:nvPr/>
        </p:nvCxnSpPr>
        <p:spPr>
          <a:xfrm>
            <a:off x="3289297" y="2261460"/>
            <a:ext cx="2112437" cy="24705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Соединитель: уступ 77">
            <a:extLst>
              <a:ext uri="{FF2B5EF4-FFF2-40B4-BE49-F238E27FC236}">
                <a16:creationId xmlns:a16="http://schemas.microsoft.com/office/drawing/2014/main" id="{1C31F589-242A-C0C2-4993-697148971B11}"/>
              </a:ext>
            </a:extLst>
          </p:cNvPr>
          <p:cNvCxnSpPr>
            <a:stCxn id="7" idx="3"/>
            <a:endCxn id="17" idx="1"/>
          </p:cNvCxnSpPr>
          <p:nvPr/>
        </p:nvCxnSpPr>
        <p:spPr>
          <a:xfrm>
            <a:off x="3289297" y="2261460"/>
            <a:ext cx="2112437" cy="31796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40" name="Прямоугольник: загнутый угол 139">
            <a:extLst>
              <a:ext uri="{FF2B5EF4-FFF2-40B4-BE49-F238E27FC236}">
                <a16:creationId xmlns:a16="http://schemas.microsoft.com/office/drawing/2014/main" id="{82193EE7-34E1-08C7-1856-471F41334E1E}"/>
              </a:ext>
            </a:extLst>
          </p:cNvPr>
          <p:cNvSpPr/>
          <p:nvPr/>
        </p:nvSpPr>
        <p:spPr>
          <a:xfrm>
            <a:off x="10787608" y="312671"/>
            <a:ext cx="1041842" cy="747251"/>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FB: Facebook</a:t>
            </a:r>
          </a:p>
          <a:p>
            <a:pPr algn="ctr"/>
            <a:r>
              <a:rPr lang="en-US" sz="1000" dirty="0"/>
              <a:t>TW: Twitter</a:t>
            </a:r>
          </a:p>
          <a:p>
            <a:pPr algn="ctr"/>
            <a:r>
              <a:rPr lang="en-US" sz="1000" dirty="0"/>
              <a:t>IG: Instagram</a:t>
            </a:r>
            <a:endParaRPr lang="ru-RU" sz="1000" dirty="0"/>
          </a:p>
        </p:txBody>
      </p:sp>
      <p:sp>
        <p:nvSpPr>
          <p:cNvPr id="145" name="TextBox 144">
            <a:extLst>
              <a:ext uri="{FF2B5EF4-FFF2-40B4-BE49-F238E27FC236}">
                <a16:creationId xmlns:a16="http://schemas.microsoft.com/office/drawing/2014/main" id="{63A06473-5B38-540F-3467-A7BB4D7495BC}"/>
              </a:ext>
            </a:extLst>
          </p:cNvPr>
          <p:cNvSpPr txBox="1"/>
          <p:nvPr/>
        </p:nvSpPr>
        <p:spPr>
          <a:xfrm>
            <a:off x="0" y="1199"/>
            <a:ext cx="3171509" cy="369332"/>
          </a:xfrm>
          <a:prstGeom prst="rect">
            <a:avLst/>
          </a:prstGeom>
          <a:noFill/>
        </p:spPr>
        <p:txBody>
          <a:bodyPr wrap="none" rtlCol="0">
            <a:spAutoFit/>
          </a:bodyPr>
          <a:lstStyle/>
          <a:p>
            <a:r>
              <a:rPr lang="en-US" dirty="0"/>
              <a:t>Projects to Commands mapping</a:t>
            </a:r>
            <a:endParaRPr lang="ru-RU" dirty="0"/>
          </a:p>
        </p:txBody>
      </p:sp>
      <p:sp>
        <p:nvSpPr>
          <p:cNvPr id="6" name="TextBox 5">
            <a:extLst>
              <a:ext uri="{FF2B5EF4-FFF2-40B4-BE49-F238E27FC236}">
                <a16:creationId xmlns:a16="http://schemas.microsoft.com/office/drawing/2014/main" id="{9AEE2E4B-49F3-2C57-272A-C9B5358F077F}"/>
              </a:ext>
            </a:extLst>
          </p:cNvPr>
          <p:cNvSpPr txBox="1"/>
          <p:nvPr/>
        </p:nvSpPr>
        <p:spPr>
          <a:xfrm>
            <a:off x="5132026" y="3527796"/>
            <a:ext cx="2558714" cy="246221"/>
          </a:xfrm>
          <a:prstGeom prst="rect">
            <a:avLst/>
          </a:prstGeom>
          <a:noFill/>
        </p:spPr>
        <p:txBody>
          <a:bodyPr wrap="none" rtlCol="0">
            <a:spAutoFit/>
          </a:bodyPr>
          <a:lstStyle/>
          <a:p>
            <a:pPr algn="ctr"/>
            <a:r>
              <a:rPr lang="en-US" sz="1000" dirty="0"/>
              <a:t>Profile scan is mapped to separate command:</a:t>
            </a:r>
            <a:endParaRPr lang="ru-RU" sz="1000" dirty="0"/>
          </a:p>
        </p:txBody>
      </p:sp>
    </p:spTree>
    <p:extLst>
      <p:ext uri="{BB962C8B-B14F-4D97-AF65-F5344CB8AC3E}">
        <p14:creationId xmlns:p14="http://schemas.microsoft.com/office/powerpoint/2010/main" val="1890349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 name="Прямая со стрелкой 109">
            <a:extLst>
              <a:ext uri="{FF2B5EF4-FFF2-40B4-BE49-F238E27FC236}">
                <a16:creationId xmlns:a16="http://schemas.microsoft.com/office/drawing/2014/main" id="{06D2C229-C8FE-D9DE-BB79-2D4BAB98FE84}"/>
              </a:ext>
            </a:extLst>
          </p:cNvPr>
          <p:cNvCxnSpPr>
            <a:stCxn id="2" idx="1"/>
            <a:endCxn id="35" idx="0"/>
          </p:cNvCxnSpPr>
          <p:nvPr/>
        </p:nvCxnSpPr>
        <p:spPr>
          <a:xfrm flipH="1">
            <a:off x="6411383" y="3388155"/>
            <a:ext cx="1909990" cy="385862"/>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Прямая со стрелкой 111">
            <a:extLst>
              <a:ext uri="{FF2B5EF4-FFF2-40B4-BE49-F238E27FC236}">
                <a16:creationId xmlns:a16="http://schemas.microsoft.com/office/drawing/2014/main" id="{06164581-19EF-E1AE-F66E-6A7F372AC99D}"/>
              </a:ext>
            </a:extLst>
          </p:cNvPr>
          <p:cNvCxnSpPr>
            <a:stCxn id="2" idx="1"/>
            <a:endCxn id="16" idx="0"/>
          </p:cNvCxnSpPr>
          <p:nvPr/>
        </p:nvCxnSpPr>
        <p:spPr>
          <a:xfrm flipH="1">
            <a:off x="6411383" y="3388155"/>
            <a:ext cx="1909990" cy="1079270"/>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a:extLst>
              <a:ext uri="{FF2B5EF4-FFF2-40B4-BE49-F238E27FC236}">
                <a16:creationId xmlns:a16="http://schemas.microsoft.com/office/drawing/2014/main" id="{13B54A10-2298-7776-C322-5B3F5F621797}"/>
              </a:ext>
            </a:extLst>
          </p:cNvPr>
          <p:cNvCxnSpPr>
            <a:stCxn id="2" idx="1"/>
            <a:endCxn id="17" idx="0"/>
          </p:cNvCxnSpPr>
          <p:nvPr/>
        </p:nvCxnSpPr>
        <p:spPr>
          <a:xfrm flipH="1">
            <a:off x="6411383" y="3388155"/>
            <a:ext cx="1909990" cy="1788354"/>
          </a:xfrm>
          <a:prstGeom prst="straightConnector1">
            <a:avLst/>
          </a:prstGeom>
          <a:ln>
            <a:solidFill>
              <a:schemeClr val="accent1">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Прямоугольник 6">
            <a:extLst>
              <a:ext uri="{FF2B5EF4-FFF2-40B4-BE49-F238E27FC236}">
                <a16:creationId xmlns:a16="http://schemas.microsoft.com/office/drawing/2014/main" id="{03187EB6-AB5F-C70F-D9C2-573EECB0578C}"/>
              </a:ext>
            </a:extLst>
          </p:cNvPr>
          <p:cNvSpPr/>
          <p:nvPr/>
        </p:nvSpPr>
        <p:spPr>
          <a:xfrm>
            <a:off x="613830" y="1774626"/>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8" name="Прямоугольник 7">
            <a:extLst>
              <a:ext uri="{FF2B5EF4-FFF2-40B4-BE49-F238E27FC236}">
                <a16:creationId xmlns:a16="http://schemas.microsoft.com/office/drawing/2014/main" id="{FCA0E697-B737-DC95-F187-D88255DCC76D}"/>
              </a:ext>
            </a:extLst>
          </p:cNvPr>
          <p:cNvSpPr/>
          <p:nvPr/>
        </p:nvSpPr>
        <p:spPr>
          <a:xfrm>
            <a:off x="613830" y="5698468"/>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2</a:t>
            </a:r>
            <a:br>
              <a:rPr lang="en-US" dirty="0"/>
            </a:br>
            <a:r>
              <a:rPr lang="en-US" sz="1000" dirty="0"/>
              <a:t>Profiles: fb.com/</a:t>
            </a:r>
            <a:r>
              <a:rPr lang="en-US" sz="1000" dirty="0" err="1"/>
              <a:t>spaceX</a:t>
            </a:r>
            <a:endParaRPr lang="en-US" sz="1000" dirty="0"/>
          </a:p>
          <a:p>
            <a:pPr algn="ctr"/>
            <a:r>
              <a:rPr lang="en-US" sz="1000" dirty="0"/>
              <a:t>User Cards: “Elon Musk”</a:t>
            </a:r>
            <a:endParaRPr lang="ru-RU" sz="1000" dirty="0"/>
          </a:p>
        </p:txBody>
      </p:sp>
      <p:sp>
        <p:nvSpPr>
          <p:cNvPr id="33" name="Прямоугольник 32">
            <a:extLst>
              <a:ext uri="{FF2B5EF4-FFF2-40B4-BE49-F238E27FC236}">
                <a16:creationId xmlns:a16="http://schemas.microsoft.com/office/drawing/2014/main" id="{B2418F67-9E67-088F-BCE4-644443F81983}"/>
              </a:ext>
            </a:extLst>
          </p:cNvPr>
          <p:cNvSpPr/>
          <p:nvPr/>
        </p:nvSpPr>
        <p:spPr>
          <a:xfrm>
            <a:off x="4015636" y="31326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4015635" y="911656"/>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5401734" y="377401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7</a:t>
            </a:r>
            <a:br>
              <a:rPr lang="en-US" dirty="0"/>
            </a:br>
            <a:r>
              <a:rPr lang="en-US" sz="1000" dirty="0"/>
              <a:t>Scan profile: tw.com/</a:t>
            </a:r>
            <a:r>
              <a:rPr lang="en-US" sz="1000" dirty="0" err="1"/>
              <a:t>elonmusk</a:t>
            </a:r>
            <a:endParaRPr lang="ru-RU" sz="1000" dirty="0"/>
          </a:p>
        </p:txBody>
      </p:sp>
      <p:sp>
        <p:nvSpPr>
          <p:cNvPr id="2" name="Прямоугольник 1">
            <a:extLst>
              <a:ext uri="{FF2B5EF4-FFF2-40B4-BE49-F238E27FC236}">
                <a16:creationId xmlns:a16="http://schemas.microsoft.com/office/drawing/2014/main" id="{0CF2A351-B891-80B5-358C-E62DF1C64B2E}"/>
              </a:ext>
            </a:extLst>
          </p:cNvPr>
          <p:cNvSpPr/>
          <p:nvPr/>
        </p:nvSpPr>
        <p:spPr>
          <a:xfrm>
            <a:off x="8321373" y="290132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User Card: Elon Musk</a:t>
            </a:r>
            <a:br>
              <a:rPr lang="en-US" dirty="0"/>
            </a:br>
            <a:r>
              <a:rPr lang="en-US" sz="1000" dirty="0"/>
              <a:t>tw.com/</a:t>
            </a:r>
            <a:r>
              <a:rPr lang="en-US" sz="1000" dirty="0" err="1"/>
              <a:t>elonmusk</a:t>
            </a:r>
            <a:br>
              <a:rPr lang="en-US" sz="1000" dirty="0"/>
            </a:br>
            <a:r>
              <a:rPr lang="en-US" sz="1000" dirty="0"/>
              <a:t>fb.com/</a:t>
            </a:r>
            <a:r>
              <a:rPr lang="en-US" sz="1000" dirty="0" err="1"/>
              <a:t>elonmusk</a:t>
            </a:r>
            <a:endParaRPr lang="en-US" sz="1000" dirty="0"/>
          </a:p>
          <a:p>
            <a:pPr algn="ctr"/>
            <a:r>
              <a:rPr lang="en-US" sz="1000" dirty="0"/>
              <a:t>ig.com/</a:t>
            </a:r>
            <a:r>
              <a:rPr lang="en-US" sz="1000" dirty="0" err="1"/>
              <a:t>elonmusk</a:t>
            </a:r>
            <a:endParaRPr lang="en-US" sz="1000" dirty="0"/>
          </a:p>
        </p:txBody>
      </p:sp>
      <p:sp>
        <p:nvSpPr>
          <p:cNvPr id="3" name="Прямоугольник 2">
            <a:extLst>
              <a:ext uri="{FF2B5EF4-FFF2-40B4-BE49-F238E27FC236}">
                <a16:creationId xmlns:a16="http://schemas.microsoft.com/office/drawing/2014/main" id="{B57380EF-79E8-564D-7B07-768EF5AA69BC}"/>
              </a:ext>
            </a:extLst>
          </p:cNvPr>
          <p:cNvSpPr/>
          <p:nvPr/>
        </p:nvSpPr>
        <p:spPr>
          <a:xfrm>
            <a:off x="4015635" y="1510043"/>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Search on IG by “some keywords”</a:t>
            </a:r>
            <a:endParaRPr lang="ru-RU" sz="1000" dirty="0"/>
          </a:p>
        </p:txBody>
      </p:sp>
      <p:sp>
        <p:nvSpPr>
          <p:cNvPr id="4" name="Прямоугольник 3">
            <a:extLst>
              <a:ext uri="{FF2B5EF4-FFF2-40B4-BE49-F238E27FC236}">
                <a16:creationId xmlns:a16="http://schemas.microsoft.com/office/drawing/2014/main" id="{52403E63-B227-6E2C-F951-E66346010C5D}"/>
              </a:ext>
            </a:extLst>
          </p:cNvPr>
          <p:cNvSpPr/>
          <p:nvPr/>
        </p:nvSpPr>
        <p:spPr>
          <a:xfrm>
            <a:off x="6155268" y="31326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4</a:t>
            </a:r>
            <a:br>
              <a:rPr lang="en-US" dirty="0"/>
            </a:br>
            <a:r>
              <a:rPr lang="en-US" sz="1000" dirty="0"/>
              <a:t>Search on FB by “hello world”</a:t>
            </a:r>
            <a:endParaRPr lang="ru-RU" sz="1000" dirty="0"/>
          </a:p>
        </p:txBody>
      </p:sp>
      <p:sp>
        <p:nvSpPr>
          <p:cNvPr id="5" name="Прямоугольник 4">
            <a:extLst>
              <a:ext uri="{FF2B5EF4-FFF2-40B4-BE49-F238E27FC236}">
                <a16:creationId xmlns:a16="http://schemas.microsoft.com/office/drawing/2014/main" id="{A2E2DD25-2438-D157-BC2A-20D3A372817D}"/>
              </a:ext>
            </a:extLst>
          </p:cNvPr>
          <p:cNvSpPr/>
          <p:nvPr/>
        </p:nvSpPr>
        <p:spPr>
          <a:xfrm>
            <a:off x="6155267" y="911656"/>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5</a:t>
            </a:r>
            <a:br>
              <a:rPr lang="en-US" dirty="0"/>
            </a:br>
            <a:r>
              <a:rPr lang="en-US" sz="1000" dirty="0"/>
              <a:t>Search on TW by “hello world”</a:t>
            </a:r>
            <a:endParaRPr lang="ru-RU" sz="1000" dirty="0"/>
          </a:p>
        </p:txBody>
      </p:sp>
      <p:sp>
        <p:nvSpPr>
          <p:cNvPr id="9" name="Прямоугольник 8">
            <a:extLst>
              <a:ext uri="{FF2B5EF4-FFF2-40B4-BE49-F238E27FC236}">
                <a16:creationId xmlns:a16="http://schemas.microsoft.com/office/drawing/2014/main" id="{30EA302C-FF4C-7CEE-79C2-8E15DFD3078F}"/>
              </a:ext>
            </a:extLst>
          </p:cNvPr>
          <p:cNvSpPr/>
          <p:nvPr/>
        </p:nvSpPr>
        <p:spPr>
          <a:xfrm>
            <a:off x="6155267" y="1510043"/>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6</a:t>
            </a:r>
            <a:br>
              <a:rPr lang="en-US" dirty="0"/>
            </a:br>
            <a:r>
              <a:rPr lang="en-US" sz="1000" dirty="0"/>
              <a:t>Search on IG by “hello world”</a:t>
            </a:r>
            <a:endParaRPr lang="ru-RU" sz="1000" dirty="0"/>
          </a:p>
        </p:txBody>
      </p:sp>
      <p:sp>
        <p:nvSpPr>
          <p:cNvPr id="11" name="TextBox 10">
            <a:extLst>
              <a:ext uri="{FF2B5EF4-FFF2-40B4-BE49-F238E27FC236}">
                <a16:creationId xmlns:a16="http://schemas.microsoft.com/office/drawing/2014/main" id="{8C05662A-7571-A061-3462-235E11AE732A}"/>
              </a:ext>
            </a:extLst>
          </p:cNvPr>
          <p:cNvSpPr txBox="1"/>
          <p:nvPr/>
        </p:nvSpPr>
        <p:spPr>
          <a:xfrm>
            <a:off x="4367001" y="66450"/>
            <a:ext cx="3457998" cy="246221"/>
          </a:xfrm>
          <a:prstGeom prst="rect">
            <a:avLst/>
          </a:prstGeom>
          <a:noFill/>
        </p:spPr>
        <p:txBody>
          <a:bodyPr wrap="none" rtlCol="0">
            <a:spAutoFit/>
          </a:bodyPr>
          <a:lstStyle/>
          <a:p>
            <a:r>
              <a:rPr lang="en-US" sz="1000" dirty="0"/>
              <a:t>Keyword search is multiplication of phrases by social networks:</a:t>
            </a:r>
            <a:endParaRPr lang="ru-RU" sz="1000" dirty="0"/>
          </a:p>
        </p:txBody>
      </p:sp>
      <p:sp>
        <p:nvSpPr>
          <p:cNvPr id="14" name="TextBox 13">
            <a:extLst>
              <a:ext uri="{FF2B5EF4-FFF2-40B4-BE49-F238E27FC236}">
                <a16:creationId xmlns:a16="http://schemas.microsoft.com/office/drawing/2014/main" id="{F5DA0375-EE7B-B912-35B7-563E6D31EEF2}"/>
              </a:ext>
            </a:extLst>
          </p:cNvPr>
          <p:cNvSpPr txBox="1"/>
          <p:nvPr/>
        </p:nvSpPr>
        <p:spPr>
          <a:xfrm>
            <a:off x="8174566" y="2655100"/>
            <a:ext cx="2969083" cy="246221"/>
          </a:xfrm>
          <a:prstGeom prst="rect">
            <a:avLst/>
          </a:prstGeom>
          <a:noFill/>
        </p:spPr>
        <p:txBody>
          <a:bodyPr wrap="none" rtlCol="0">
            <a:spAutoFit/>
          </a:bodyPr>
          <a:lstStyle/>
          <a:p>
            <a:r>
              <a:rPr lang="en-US" sz="1000" dirty="0"/>
              <a:t>User Card search is equal to the group of profile links:</a:t>
            </a:r>
            <a:endParaRPr lang="ru-RU" sz="1000" dirty="0"/>
          </a:p>
        </p:txBody>
      </p:sp>
      <p:sp>
        <p:nvSpPr>
          <p:cNvPr id="16" name="Прямоугольник 15">
            <a:extLst>
              <a:ext uri="{FF2B5EF4-FFF2-40B4-BE49-F238E27FC236}">
                <a16:creationId xmlns:a16="http://schemas.microsoft.com/office/drawing/2014/main" id="{4455AA42-E4F9-B1D0-0558-1B79DE95AC18}"/>
              </a:ext>
            </a:extLst>
          </p:cNvPr>
          <p:cNvSpPr/>
          <p:nvPr/>
        </p:nvSpPr>
        <p:spPr>
          <a:xfrm>
            <a:off x="5401734" y="4467425"/>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8</a:t>
            </a:r>
            <a:br>
              <a:rPr lang="en-US" dirty="0"/>
            </a:br>
            <a:r>
              <a:rPr lang="en-US" sz="1000" dirty="0"/>
              <a:t>Scan profile: fb.com/</a:t>
            </a:r>
            <a:r>
              <a:rPr lang="en-US" sz="1000" dirty="0" err="1"/>
              <a:t>elonmusk</a:t>
            </a:r>
            <a:endParaRPr lang="ru-RU" sz="1000" dirty="0"/>
          </a:p>
        </p:txBody>
      </p:sp>
      <p:sp>
        <p:nvSpPr>
          <p:cNvPr id="17" name="Прямоугольник 16">
            <a:extLst>
              <a:ext uri="{FF2B5EF4-FFF2-40B4-BE49-F238E27FC236}">
                <a16:creationId xmlns:a16="http://schemas.microsoft.com/office/drawing/2014/main" id="{6F6E2285-67D2-0C5D-893A-9B96BF19E0AC}"/>
              </a:ext>
            </a:extLst>
          </p:cNvPr>
          <p:cNvSpPr/>
          <p:nvPr/>
        </p:nvSpPr>
        <p:spPr>
          <a:xfrm>
            <a:off x="5401734" y="517650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9</a:t>
            </a:r>
            <a:br>
              <a:rPr lang="en-US" dirty="0"/>
            </a:br>
            <a:r>
              <a:rPr lang="en-US" sz="1000" dirty="0"/>
              <a:t>Scan profile: ig.com/</a:t>
            </a:r>
            <a:r>
              <a:rPr lang="en-US" sz="1000" dirty="0" err="1"/>
              <a:t>elonmusk</a:t>
            </a:r>
            <a:endParaRPr lang="ru-RU" sz="1000" dirty="0"/>
          </a:p>
        </p:txBody>
      </p:sp>
      <p:cxnSp>
        <p:nvCxnSpPr>
          <p:cNvPr id="23" name="Соединитель: изогнутый 22">
            <a:extLst>
              <a:ext uri="{FF2B5EF4-FFF2-40B4-BE49-F238E27FC236}">
                <a16:creationId xmlns:a16="http://schemas.microsoft.com/office/drawing/2014/main" id="{52EFEABB-6608-989F-FED9-DC964830DD6C}"/>
              </a:ext>
            </a:extLst>
          </p:cNvPr>
          <p:cNvCxnSpPr>
            <a:stCxn id="7" idx="3"/>
            <a:endCxn id="33" idx="1"/>
          </p:cNvCxnSpPr>
          <p:nvPr/>
        </p:nvCxnSpPr>
        <p:spPr>
          <a:xfrm flipV="1">
            <a:off x="3289297" y="577852"/>
            <a:ext cx="726339" cy="16836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Соединитель: изогнутый 25">
            <a:extLst>
              <a:ext uri="{FF2B5EF4-FFF2-40B4-BE49-F238E27FC236}">
                <a16:creationId xmlns:a16="http://schemas.microsoft.com/office/drawing/2014/main" id="{AA7314FF-4F3C-33B1-7E77-35437D01925F}"/>
              </a:ext>
            </a:extLst>
          </p:cNvPr>
          <p:cNvCxnSpPr>
            <a:stCxn id="7" idx="3"/>
            <a:endCxn id="34" idx="1"/>
          </p:cNvCxnSpPr>
          <p:nvPr/>
        </p:nvCxnSpPr>
        <p:spPr>
          <a:xfrm flipV="1">
            <a:off x="3289297" y="1176239"/>
            <a:ext cx="726338" cy="108522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Соединитель: изогнутый 28">
            <a:extLst>
              <a:ext uri="{FF2B5EF4-FFF2-40B4-BE49-F238E27FC236}">
                <a16:creationId xmlns:a16="http://schemas.microsoft.com/office/drawing/2014/main" id="{4F2C1AC5-E6BA-6CEF-298D-F71A6ABC19F2}"/>
              </a:ext>
            </a:extLst>
          </p:cNvPr>
          <p:cNvCxnSpPr>
            <a:stCxn id="7" idx="3"/>
            <a:endCxn id="3" idx="1"/>
          </p:cNvCxnSpPr>
          <p:nvPr/>
        </p:nvCxnSpPr>
        <p:spPr>
          <a:xfrm flipV="1">
            <a:off x="3289297" y="1774626"/>
            <a:ext cx="726338" cy="486834"/>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Соединитель: изогнутый 36">
            <a:extLst>
              <a:ext uri="{FF2B5EF4-FFF2-40B4-BE49-F238E27FC236}">
                <a16:creationId xmlns:a16="http://schemas.microsoft.com/office/drawing/2014/main" id="{4173C96E-3B78-D2EE-6F55-FE76DEBEE6D8}"/>
              </a:ext>
            </a:extLst>
          </p:cNvPr>
          <p:cNvCxnSpPr>
            <a:cxnSpLocks/>
            <a:stCxn id="7" idx="3"/>
            <a:endCxn id="4" idx="3"/>
          </p:cNvCxnSpPr>
          <p:nvPr/>
        </p:nvCxnSpPr>
        <p:spPr>
          <a:xfrm flipV="1">
            <a:off x="3289297" y="577852"/>
            <a:ext cx="4885269" cy="1683608"/>
          </a:xfrm>
          <a:prstGeom prst="bentConnector3">
            <a:avLst>
              <a:gd name="adj1" fmla="val 104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Соединитель: изогнутый 41">
            <a:extLst>
              <a:ext uri="{FF2B5EF4-FFF2-40B4-BE49-F238E27FC236}">
                <a16:creationId xmlns:a16="http://schemas.microsoft.com/office/drawing/2014/main" id="{C66FD9E9-7507-1FB0-22C9-1B1D891633B7}"/>
              </a:ext>
            </a:extLst>
          </p:cNvPr>
          <p:cNvCxnSpPr>
            <a:cxnSpLocks/>
            <a:stCxn id="7" idx="3"/>
            <a:endCxn id="5" idx="3"/>
          </p:cNvCxnSpPr>
          <p:nvPr/>
        </p:nvCxnSpPr>
        <p:spPr>
          <a:xfrm flipV="1">
            <a:off x="3289297" y="1176239"/>
            <a:ext cx="4885269" cy="1085221"/>
          </a:xfrm>
          <a:prstGeom prst="bentConnector3">
            <a:avLst>
              <a:gd name="adj1" fmla="val 104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Соединитель: изогнутый 45">
            <a:extLst>
              <a:ext uri="{FF2B5EF4-FFF2-40B4-BE49-F238E27FC236}">
                <a16:creationId xmlns:a16="http://schemas.microsoft.com/office/drawing/2014/main" id="{045D7A78-7059-73E2-77DF-D0A9ADAE8829}"/>
              </a:ext>
            </a:extLst>
          </p:cNvPr>
          <p:cNvCxnSpPr>
            <a:cxnSpLocks/>
            <a:stCxn id="7" idx="3"/>
            <a:endCxn id="9" idx="3"/>
          </p:cNvCxnSpPr>
          <p:nvPr/>
        </p:nvCxnSpPr>
        <p:spPr>
          <a:xfrm flipV="1">
            <a:off x="3289297" y="1774626"/>
            <a:ext cx="4885269" cy="486834"/>
          </a:xfrm>
          <a:prstGeom prst="bentConnector3">
            <a:avLst>
              <a:gd name="adj1" fmla="val 10467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Соединитель: уступ 73">
            <a:extLst>
              <a:ext uri="{FF2B5EF4-FFF2-40B4-BE49-F238E27FC236}">
                <a16:creationId xmlns:a16="http://schemas.microsoft.com/office/drawing/2014/main" id="{D48F9DC5-3B46-19FB-B6B0-51E3ACE6EB55}"/>
              </a:ext>
            </a:extLst>
          </p:cNvPr>
          <p:cNvCxnSpPr>
            <a:stCxn id="7" idx="3"/>
            <a:endCxn id="35" idx="1"/>
          </p:cNvCxnSpPr>
          <p:nvPr/>
        </p:nvCxnSpPr>
        <p:spPr>
          <a:xfrm>
            <a:off x="3289297" y="2261460"/>
            <a:ext cx="2112437" cy="17771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Соединитель: уступ 75">
            <a:extLst>
              <a:ext uri="{FF2B5EF4-FFF2-40B4-BE49-F238E27FC236}">
                <a16:creationId xmlns:a16="http://schemas.microsoft.com/office/drawing/2014/main" id="{8394441D-2096-EE67-760A-8F3E28EC3A56}"/>
              </a:ext>
            </a:extLst>
          </p:cNvPr>
          <p:cNvCxnSpPr>
            <a:stCxn id="7" idx="3"/>
            <a:endCxn id="16" idx="1"/>
          </p:cNvCxnSpPr>
          <p:nvPr/>
        </p:nvCxnSpPr>
        <p:spPr>
          <a:xfrm>
            <a:off x="3289297" y="2261460"/>
            <a:ext cx="2112437" cy="247054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Соединитель: уступ 77">
            <a:extLst>
              <a:ext uri="{FF2B5EF4-FFF2-40B4-BE49-F238E27FC236}">
                <a16:creationId xmlns:a16="http://schemas.microsoft.com/office/drawing/2014/main" id="{1C31F589-242A-C0C2-4993-697148971B11}"/>
              </a:ext>
            </a:extLst>
          </p:cNvPr>
          <p:cNvCxnSpPr>
            <a:stCxn id="7" idx="3"/>
            <a:endCxn id="17" idx="1"/>
          </p:cNvCxnSpPr>
          <p:nvPr/>
        </p:nvCxnSpPr>
        <p:spPr>
          <a:xfrm>
            <a:off x="3289297" y="2261460"/>
            <a:ext cx="2112437" cy="31796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Соединитель: уступ 88">
            <a:extLst>
              <a:ext uri="{FF2B5EF4-FFF2-40B4-BE49-F238E27FC236}">
                <a16:creationId xmlns:a16="http://schemas.microsoft.com/office/drawing/2014/main" id="{04A19CFA-F058-2F3E-6A1E-797122BBC978}"/>
              </a:ext>
            </a:extLst>
          </p:cNvPr>
          <p:cNvCxnSpPr>
            <a:cxnSpLocks/>
            <a:stCxn id="8" idx="3"/>
            <a:endCxn id="35" idx="3"/>
          </p:cNvCxnSpPr>
          <p:nvPr/>
        </p:nvCxnSpPr>
        <p:spPr>
          <a:xfrm flipV="1">
            <a:off x="3289297" y="4038600"/>
            <a:ext cx="4131735" cy="2146702"/>
          </a:xfrm>
          <a:prstGeom prst="bentConnector3">
            <a:avLst>
              <a:gd name="adj1" fmla="val 10553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Соединитель: уступ 90">
            <a:extLst>
              <a:ext uri="{FF2B5EF4-FFF2-40B4-BE49-F238E27FC236}">
                <a16:creationId xmlns:a16="http://schemas.microsoft.com/office/drawing/2014/main" id="{3C56333B-6E5E-4445-CECC-C21BB77FCB5B}"/>
              </a:ext>
            </a:extLst>
          </p:cNvPr>
          <p:cNvCxnSpPr>
            <a:cxnSpLocks/>
            <a:stCxn id="8" idx="3"/>
            <a:endCxn id="16" idx="3"/>
          </p:cNvCxnSpPr>
          <p:nvPr/>
        </p:nvCxnSpPr>
        <p:spPr>
          <a:xfrm flipV="1">
            <a:off x="3289297" y="4732008"/>
            <a:ext cx="4131735" cy="1453294"/>
          </a:xfrm>
          <a:prstGeom prst="bentConnector3">
            <a:avLst>
              <a:gd name="adj1" fmla="val 10553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Соединитель: уступ 92">
            <a:extLst>
              <a:ext uri="{FF2B5EF4-FFF2-40B4-BE49-F238E27FC236}">
                <a16:creationId xmlns:a16="http://schemas.microsoft.com/office/drawing/2014/main" id="{260E00EF-1705-4D82-A827-ED933B3037D4}"/>
              </a:ext>
            </a:extLst>
          </p:cNvPr>
          <p:cNvCxnSpPr>
            <a:cxnSpLocks/>
            <a:stCxn id="8" idx="3"/>
            <a:endCxn id="17" idx="3"/>
          </p:cNvCxnSpPr>
          <p:nvPr/>
        </p:nvCxnSpPr>
        <p:spPr>
          <a:xfrm flipV="1">
            <a:off x="3289297" y="5441092"/>
            <a:ext cx="4131735" cy="744210"/>
          </a:xfrm>
          <a:prstGeom prst="bentConnector3">
            <a:avLst>
              <a:gd name="adj1" fmla="val 10553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098169A8-441A-6915-D926-C1D69A90A417}"/>
              </a:ext>
            </a:extLst>
          </p:cNvPr>
          <p:cNvSpPr txBox="1"/>
          <p:nvPr/>
        </p:nvSpPr>
        <p:spPr>
          <a:xfrm>
            <a:off x="3289297" y="5957212"/>
            <a:ext cx="2650084" cy="246221"/>
          </a:xfrm>
          <a:prstGeom prst="rect">
            <a:avLst/>
          </a:prstGeom>
          <a:noFill/>
        </p:spPr>
        <p:txBody>
          <a:bodyPr wrap="none" rtlCol="0">
            <a:spAutoFit/>
          </a:bodyPr>
          <a:lstStyle/>
          <a:p>
            <a:r>
              <a:rPr lang="en-US" sz="1000" dirty="0"/>
              <a:t>Command are reused everywhere it is possible:</a:t>
            </a:r>
            <a:endParaRPr lang="ru-RU" sz="1000" dirty="0"/>
          </a:p>
        </p:txBody>
      </p:sp>
      <p:sp>
        <p:nvSpPr>
          <p:cNvPr id="140" name="Прямоугольник: загнутый угол 139">
            <a:extLst>
              <a:ext uri="{FF2B5EF4-FFF2-40B4-BE49-F238E27FC236}">
                <a16:creationId xmlns:a16="http://schemas.microsoft.com/office/drawing/2014/main" id="{82193EE7-34E1-08C7-1856-471F41334E1E}"/>
              </a:ext>
            </a:extLst>
          </p:cNvPr>
          <p:cNvSpPr/>
          <p:nvPr/>
        </p:nvSpPr>
        <p:spPr>
          <a:xfrm>
            <a:off x="10787608" y="312671"/>
            <a:ext cx="1041842" cy="747251"/>
          </a:xfrm>
          <a:prstGeom prst="foldedCorner">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000" dirty="0"/>
              <a:t>FB: Facebook</a:t>
            </a:r>
          </a:p>
          <a:p>
            <a:pPr algn="ctr"/>
            <a:r>
              <a:rPr lang="en-US" sz="1000" dirty="0"/>
              <a:t>TW: Twitter</a:t>
            </a:r>
          </a:p>
          <a:p>
            <a:pPr algn="ctr"/>
            <a:r>
              <a:rPr lang="en-US" sz="1000" dirty="0"/>
              <a:t>IG: Instagram</a:t>
            </a:r>
            <a:endParaRPr lang="ru-RU" sz="1000" dirty="0"/>
          </a:p>
        </p:txBody>
      </p:sp>
      <p:sp>
        <p:nvSpPr>
          <p:cNvPr id="141" name="Прямоугольник 140">
            <a:extLst>
              <a:ext uri="{FF2B5EF4-FFF2-40B4-BE49-F238E27FC236}">
                <a16:creationId xmlns:a16="http://schemas.microsoft.com/office/drawing/2014/main" id="{2A0D0716-EDBD-6081-B7AE-BC7159A578A6}"/>
              </a:ext>
            </a:extLst>
          </p:cNvPr>
          <p:cNvSpPr/>
          <p:nvPr/>
        </p:nvSpPr>
        <p:spPr>
          <a:xfrm>
            <a:off x="8271934" y="5169302"/>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10</a:t>
            </a:r>
            <a:br>
              <a:rPr lang="en-US" dirty="0"/>
            </a:br>
            <a:r>
              <a:rPr lang="en-US" sz="1000" dirty="0"/>
              <a:t>Scan profile: fb.com/</a:t>
            </a:r>
            <a:r>
              <a:rPr lang="en-US" sz="1000" dirty="0" err="1"/>
              <a:t>spaceX</a:t>
            </a:r>
            <a:endParaRPr lang="ru-RU" sz="1000" dirty="0"/>
          </a:p>
        </p:txBody>
      </p:sp>
      <p:cxnSp>
        <p:nvCxnSpPr>
          <p:cNvPr id="142" name="Соединитель: уступ 141">
            <a:extLst>
              <a:ext uri="{FF2B5EF4-FFF2-40B4-BE49-F238E27FC236}">
                <a16:creationId xmlns:a16="http://schemas.microsoft.com/office/drawing/2014/main" id="{979579F2-25FF-C1BF-AAFE-C53FAD8768F6}"/>
              </a:ext>
            </a:extLst>
          </p:cNvPr>
          <p:cNvCxnSpPr>
            <a:cxnSpLocks/>
            <a:stCxn id="8" idx="3"/>
            <a:endCxn id="141" idx="2"/>
          </p:cNvCxnSpPr>
          <p:nvPr/>
        </p:nvCxnSpPr>
        <p:spPr>
          <a:xfrm flipV="1">
            <a:off x="3289297" y="5698468"/>
            <a:ext cx="5992286" cy="486834"/>
          </a:xfrm>
          <a:prstGeom prst="bentConnector2">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3A06473-5B38-540F-3467-A7BB4D7495BC}"/>
              </a:ext>
            </a:extLst>
          </p:cNvPr>
          <p:cNvSpPr txBox="1"/>
          <p:nvPr/>
        </p:nvSpPr>
        <p:spPr>
          <a:xfrm>
            <a:off x="0" y="1199"/>
            <a:ext cx="3171509" cy="369332"/>
          </a:xfrm>
          <a:prstGeom prst="rect">
            <a:avLst/>
          </a:prstGeom>
          <a:noFill/>
        </p:spPr>
        <p:txBody>
          <a:bodyPr wrap="none" rtlCol="0">
            <a:spAutoFit/>
          </a:bodyPr>
          <a:lstStyle/>
          <a:p>
            <a:r>
              <a:rPr lang="en-US" dirty="0"/>
              <a:t>Projects to Commands mapping</a:t>
            </a:r>
            <a:endParaRPr lang="ru-RU" dirty="0"/>
          </a:p>
        </p:txBody>
      </p:sp>
      <p:sp>
        <p:nvSpPr>
          <p:cNvPr id="6" name="TextBox 5">
            <a:extLst>
              <a:ext uri="{FF2B5EF4-FFF2-40B4-BE49-F238E27FC236}">
                <a16:creationId xmlns:a16="http://schemas.microsoft.com/office/drawing/2014/main" id="{5D9E3BDB-F5C8-322C-E56E-5831CF4D1782}"/>
              </a:ext>
            </a:extLst>
          </p:cNvPr>
          <p:cNvSpPr txBox="1"/>
          <p:nvPr/>
        </p:nvSpPr>
        <p:spPr>
          <a:xfrm>
            <a:off x="5132026" y="3527796"/>
            <a:ext cx="2558714" cy="246221"/>
          </a:xfrm>
          <a:prstGeom prst="rect">
            <a:avLst/>
          </a:prstGeom>
          <a:noFill/>
        </p:spPr>
        <p:txBody>
          <a:bodyPr wrap="none" rtlCol="0">
            <a:spAutoFit/>
          </a:bodyPr>
          <a:lstStyle/>
          <a:p>
            <a:pPr algn="ctr"/>
            <a:r>
              <a:rPr lang="en-US" sz="1000" dirty="0"/>
              <a:t>Profile scan is mapped to separate command:</a:t>
            </a:r>
            <a:endParaRPr lang="ru-RU" sz="1000" dirty="0"/>
          </a:p>
        </p:txBody>
      </p:sp>
    </p:spTree>
    <p:extLst>
      <p:ext uri="{BB962C8B-B14F-4D97-AF65-F5344CB8AC3E}">
        <p14:creationId xmlns:p14="http://schemas.microsoft.com/office/powerpoint/2010/main" val="18071405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Прямоугольник 136">
            <a:extLst>
              <a:ext uri="{FF2B5EF4-FFF2-40B4-BE49-F238E27FC236}">
                <a16:creationId xmlns:a16="http://schemas.microsoft.com/office/drawing/2014/main" id="{4100131F-9B88-E4AE-E937-CAF4834DC4CD}"/>
              </a:ext>
            </a:extLst>
          </p:cNvPr>
          <p:cNvSpPr/>
          <p:nvPr/>
        </p:nvSpPr>
        <p:spPr>
          <a:xfrm>
            <a:off x="4644406" y="4894297"/>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Улыбающееся лицо 5">
            <a:extLst>
              <a:ext uri="{FF2B5EF4-FFF2-40B4-BE49-F238E27FC236}">
                <a16:creationId xmlns:a16="http://schemas.microsoft.com/office/drawing/2014/main" id="{1C4D2024-1B5D-D6C9-E24A-FFD26EEC735C}"/>
              </a:ext>
            </a:extLst>
          </p:cNvPr>
          <p:cNvSpPr/>
          <p:nvPr/>
        </p:nvSpPr>
        <p:spPr>
          <a:xfrm>
            <a:off x="1274233" y="1543910"/>
            <a:ext cx="457200" cy="4572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3187EB6-AB5F-C70F-D9C2-573EECB0578C}"/>
              </a:ext>
            </a:extLst>
          </p:cNvPr>
          <p:cNvSpPr/>
          <p:nvPr/>
        </p:nvSpPr>
        <p:spPr>
          <a:xfrm>
            <a:off x="2120900" y="5334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8" name="Прямоугольник 7">
            <a:extLst>
              <a:ext uri="{FF2B5EF4-FFF2-40B4-BE49-F238E27FC236}">
                <a16:creationId xmlns:a16="http://schemas.microsoft.com/office/drawing/2014/main" id="{FCA0E697-B737-DC95-F187-D88255DCC76D}"/>
              </a:ext>
            </a:extLst>
          </p:cNvPr>
          <p:cNvSpPr/>
          <p:nvPr/>
        </p:nvSpPr>
        <p:spPr>
          <a:xfrm>
            <a:off x="2120899" y="16129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2</a:t>
            </a:r>
            <a:br>
              <a:rPr lang="en-US" dirty="0"/>
            </a:br>
            <a:r>
              <a:rPr lang="en-US" sz="1000" dirty="0"/>
              <a:t>Profiles: fb.com/</a:t>
            </a:r>
            <a:r>
              <a:rPr lang="en-US" sz="1000" dirty="0" err="1"/>
              <a:t>elonmusk</a:t>
            </a:r>
            <a:endParaRPr lang="en-US" sz="1000" dirty="0"/>
          </a:p>
          <a:p>
            <a:pPr algn="ctr"/>
            <a:r>
              <a:rPr lang="en-US" sz="1000" dirty="0"/>
              <a:t>User Cards: “Elon Musk”</a:t>
            </a:r>
            <a:endParaRPr lang="ru-RU" sz="1000" dirty="0"/>
          </a:p>
        </p:txBody>
      </p:sp>
      <p:cxnSp>
        <p:nvCxnSpPr>
          <p:cNvPr id="10" name="Прямая со стрелкой 9">
            <a:extLst>
              <a:ext uri="{FF2B5EF4-FFF2-40B4-BE49-F238E27FC236}">
                <a16:creationId xmlns:a16="http://schemas.microsoft.com/office/drawing/2014/main" id="{7100AC0A-E05C-6152-B182-E8ADEFD0F61F}"/>
              </a:ext>
            </a:extLst>
          </p:cNvPr>
          <p:cNvCxnSpPr>
            <a:stCxn id="6" idx="6"/>
            <a:endCxn id="7" idx="1"/>
          </p:cNvCxnSpPr>
          <p:nvPr/>
        </p:nvCxnSpPr>
        <p:spPr>
          <a:xfrm flipV="1">
            <a:off x="1731433" y="1020235"/>
            <a:ext cx="389467" cy="75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11C780C4-0E22-6F32-4214-FB540C6B0FDB}"/>
              </a:ext>
            </a:extLst>
          </p:cNvPr>
          <p:cNvCxnSpPr>
            <a:stCxn id="6" idx="6"/>
            <a:endCxn id="8" idx="1"/>
          </p:cNvCxnSpPr>
          <p:nvPr/>
        </p:nvCxnSpPr>
        <p:spPr>
          <a:xfrm>
            <a:off x="1731433" y="1772510"/>
            <a:ext cx="389466" cy="32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2B730E-6AF5-E8EC-5A49-73A8FD3B54E7}"/>
              </a:ext>
            </a:extLst>
          </p:cNvPr>
          <p:cNvSpPr txBox="1"/>
          <p:nvPr/>
        </p:nvSpPr>
        <p:spPr>
          <a:xfrm>
            <a:off x="131233" y="528247"/>
            <a:ext cx="1794934" cy="1015663"/>
          </a:xfrm>
          <a:prstGeom prst="rect">
            <a:avLst/>
          </a:prstGeom>
          <a:noFill/>
        </p:spPr>
        <p:txBody>
          <a:bodyPr wrap="square" rtlCol="0">
            <a:spAutoFit/>
          </a:bodyPr>
          <a:lstStyle/>
          <a:p>
            <a:r>
              <a:rPr lang="en-US" sz="1000" dirty="0"/>
              <a:t>1. Analyst creates projects and defines search params:</a:t>
            </a:r>
            <a:br>
              <a:rPr lang="en-US" sz="1000" dirty="0"/>
            </a:br>
            <a:r>
              <a:rPr lang="en-US" sz="1000" dirty="0"/>
              <a:t>* Search by keywords</a:t>
            </a:r>
            <a:br>
              <a:rPr lang="en-US" sz="1000" dirty="0"/>
            </a:br>
            <a:r>
              <a:rPr lang="en-US" sz="1000" dirty="0"/>
              <a:t>* Scan profile link</a:t>
            </a:r>
            <a:br>
              <a:rPr lang="en-US" sz="1000" dirty="0"/>
            </a:br>
            <a:r>
              <a:rPr lang="en-US" sz="1000" dirty="0"/>
              <a:t>* Scan User Card (Real person abstraction, set of profile links) </a:t>
            </a:r>
            <a:endParaRPr lang="ru-RU" sz="1000" dirty="0"/>
          </a:p>
        </p:txBody>
      </p:sp>
      <p:sp>
        <p:nvSpPr>
          <p:cNvPr id="24" name="Свиток: вертикальный 23">
            <a:extLst>
              <a:ext uri="{FF2B5EF4-FFF2-40B4-BE49-F238E27FC236}">
                <a16:creationId xmlns:a16="http://schemas.microsoft.com/office/drawing/2014/main" id="{06496BD8-67DE-8749-E56D-A8407CB01E97}"/>
              </a:ext>
            </a:extLst>
          </p:cNvPr>
          <p:cNvSpPr/>
          <p:nvPr/>
        </p:nvSpPr>
        <p:spPr>
          <a:xfrm>
            <a:off x="5215466" y="1714502"/>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28" name="Прямая со стрелкой 27">
            <a:extLst>
              <a:ext uri="{FF2B5EF4-FFF2-40B4-BE49-F238E27FC236}">
                <a16:creationId xmlns:a16="http://schemas.microsoft.com/office/drawing/2014/main" id="{71287460-21B6-F631-0685-646E23A34E7D}"/>
              </a:ext>
            </a:extLst>
          </p:cNvPr>
          <p:cNvCxnSpPr>
            <a:stCxn id="7" idx="3"/>
            <a:endCxn id="24" idx="1"/>
          </p:cNvCxnSpPr>
          <p:nvPr/>
        </p:nvCxnSpPr>
        <p:spPr>
          <a:xfrm>
            <a:off x="4796367" y="1020235"/>
            <a:ext cx="525991" cy="1130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a:extLst>
              <a:ext uri="{FF2B5EF4-FFF2-40B4-BE49-F238E27FC236}">
                <a16:creationId xmlns:a16="http://schemas.microsoft.com/office/drawing/2014/main" id="{F815857E-3E8B-9410-1F85-8FC78C3515B0}"/>
              </a:ext>
            </a:extLst>
          </p:cNvPr>
          <p:cNvCxnSpPr>
            <a:stCxn id="8" idx="3"/>
            <a:endCxn id="24" idx="1"/>
          </p:cNvCxnSpPr>
          <p:nvPr/>
        </p:nvCxnSpPr>
        <p:spPr>
          <a:xfrm>
            <a:off x="4796366" y="2099735"/>
            <a:ext cx="525992"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B2418F67-9E67-088F-BCE4-644443F81983}"/>
              </a:ext>
            </a:extLst>
          </p:cNvPr>
          <p:cNvSpPr/>
          <p:nvPr/>
        </p:nvSpPr>
        <p:spPr>
          <a:xfrm>
            <a:off x="6548968" y="533402"/>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6548967" y="1131789"/>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6548968" y="173652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Scan profile: tw.com/</a:t>
            </a:r>
            <a:r>
              <a:rPr lang="en-US" sz="1000" dirty="0" err="1"/>
              <a:t>elonmusk</a:t>
            </a:r>
            <a:endParaRPr lang="ru-RU" sz="1000" dirty="0"/>
          </a:p>
        </p:txBody>
      </p:sp>
      <p:sp>
        <p:nvSpPr>
          <p:cNvPr id="38" name="Прямоугольник 37">
            <a:extLst>
              <a:ext uri="{FF2B5EF4-FFF2-40B4-BE49-F238E27FC236}">
                <a16:creationId xmlns:a16="http://schemas.microsoft.com/office/drawing/2014/main" id="{9DA41AB8-5B2C-4D4D-650A-4281303AD665}"/>
              </a:ext>
            </a:extLst>
          </p:cNvPr>
          <p:cNvSpPr/>
          <p:nvPr/>
        </p:nvSpPr>
        <p:spPr>
          <a:xfrm>
            <a:off x="6548967" y="2645094"/>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N</a:t>
            </a:r>
            <a:br>
              <a:rPr lang="en-US" dirty="0"/>
            </a:br>
            <a:r>
              <a:rPr lang="en-US" sz="1000" dirty="0"/>
              <a:t>Scan profile: ig.com/</a:t>
            </a:r>
            <a:r>
              <a:rPr lang="en-US" sz="1000" dirty="0" err="1"/>
              <a:t>elonmusk</a:t>
            </a:r>
            <a:endParaRPr lang="ru-RU" sz="1000" dirty="0"/>
          </a:p>
        </p:txBody>
      </p:sp>
      <p:sp>
        <p:nvSpPr>
          <p:cNvPr id="39" name="TextBox 38">
            <a:extLst>
              <a:ext uri="{FF2B5EF4-FFF2-40B4-BE49-F238E27FC236}">
                <a16:creationId xmlns:a16="http://schemas.microsoft.com/office/drawing/2014/main" id="{A38EFC4C-51DA-2935-B140-95D228AC59B5}"/>
              </a:ext>
            </a:extLst>
          </p:cNvPr>
          <p:cNvSpPr txBox="1"/>
          <p:nvPr/>
        </p:nvSpPr>
        <p:spPr>
          <a:xfrm>
            <a:off x="6548967" y="2265693"/>
            <a:ext cx="2019298" cy="379401"/>
          </a:xfrm>
          <a:prstGeom prst="rect">
            <a:avLst/>
          </a:prstGeom>
          <a:noFill/>
        </p:spPr>
        <p:txBody>
          <a:bodyPr wrap="square" rtlCol="0">
            <a:spAutoFit/>
          </a:bodyPr>
          <a:lstStyle/>
          <a:p>
            <a:pPr algn="ctr"/>
            <a:r>
              <a:rPr lang="en-US" dirty="0"/>
              <a:t>… … …</a:t>
            </a:r>
            <a:endParaRPr lang="ru-RU" dirty="0"/>
          </a:p>
        </p:txBody>
      </p:sp>
      <p:cxnSp>
        <p:nvCxnSpPr>
          <p:cNvPr id="41" name="Прямая со стрелкой 40">
            <a:extLst>
              <a:ext uri="{FF2B5EF4-FFF2-40B4-BE49-F238E27FC236}">
                <a16:creationId xmlns:a16="http://schemas.microsoft.com/office/drawing/2014/main" id="{D625E401-D37E-946F-EAA2-EB4EEE1F8D52}"/>
              </a:ext>
            </a:extLst>
          </p:cNvPr>
          <p:cNvCxnSpPr>
            <a:stCxn id="24" idx="3"/>
            <a:endCxn id="33" idx="1"/>
          </p:cNvCxnSpPr>
          <p:nvPr/>
        </p:nvCxnSpPr>
        <p:spPr>
          <a:xfrm flipV="1">
            <a:off x="5963708" y="797985"/>
            <a:ext cx="585260"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DD73BA72-D69A-2D11-8129-BF835F630DB6}"/>
              </a:ext>
            </a:extLst>
          </p:cNvPr>
          <p:cNvCxnSpPr>
            <a:stCxn id="24" idx="3"/>
            <a:endCxn id="34" idx="1"/>
          </p:cNvCxnSpPr>
          <p:nvPr/>
        </p:nvCxnSpPr>
        <p:spPr>
          <a:xfrm flipV="1">
            <a:off x="5963708" y="1396372"/>
            <a:ext cx="585259" cy="75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a:extLst>
              <a:ext uri="{FF2B5EF4-FFF2-40B4-BE49-F238E27FC236}">
                <a16:creationId xmlns:a16="http://schemas.microsoft.com/office/drawing/2014/main" id="{97C921E1-23AA-55E9-DCBF-2C25C2CAAAFC}"/>
              </a:ext>
            </a:extLst>
          </p:cNvPr>
          <p:cNvCxnSpPr>
            <a:stCxn id="24" idx="3"/>
            <a:endCxn id="35" idx="1"/>
          </p:cNvCxnSpPr>
          <p:nvPr/>
        </p:nvCxnSpPr>
        <p:spPr>
          <a:xfrm flipV="1">
            <a:off x="5963708" y="2001110"/>
            <a:ext cx="585260" cy="14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E232A500-EE97-48D2-3776-00239AC03033}"/>
              </a:ext>
            </a:extLst>
          </p:cNvPr>
          <p:cNvCxnSpPr>
            <a:stCxn id="24" idx="3"/>
            <a:endCxn id="38" idx="1"/>
          </p:cNvCxnSpPr>
          <p:nvPr/>
        </p:nvCxnSpPr>
        <p:spPr>
          <a:xfrm>
            <a:off x="5963708" y="2150535"/>
            <a:ext cx="585259" cy="75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0A747ED-D011-DA04-00BB-09A1C648E8BD}"/>
              </a:ext>
            </a:extLst>
          </p:cNvPr>
          <p:cNvSpPr txBox="1"/>
          <p:nvPr/>
        </p:nvSpPr>
        <p:spPr>
          <a:xfrm>
            <a:off x="4906432" y="495352"/>
            <a:ext cx="1794934" cy="861774"/>
          </a:xfrm>
          <a:prstGeom prst="rect">
            <a:avLst/>
          </a:prstGeom>
          <a:noFill/>
        </p:spPr>
        <p:txBody>
          <a:bodyPr wrap="square" rtlCol="0">
            <a:spAutoFit/>
          </a:bodyPr>
          <a:lstStyle/>
          <a:p>
            <a:r>
              <a:rPr lang="en-US" sz="1000" dirty="0"/>
              <a:t>2. Cron parses Projects and groups actions into atomic Commands:</a:t>
            </a:r>
            <a:br>
              <a:rPr lang="en-US" sz="1000" dirty="0"/>
            </a:br>
            <a:r>
              <a:rPr lang="en-US" sz="1000" dirty="0"/>
              <a:t>* Social by keywords</a:t>
            </a:r>
          </a:p>
          <a:p>
            <a:r>
              <a:rPr lang="en-US" sz="1000" dirty="0"/>
              <a:t>* Social by profile link</a:t>
            </a:r>
            <a:endParaRPr lang="ru-RU" sz="1000" dirty="0"/>
          </a:p>
        </p:txBody>
      </p:sp>
      <p:sp>
        <p:nvSpPr>
          <p:cNvPr id="57" name="TextBox 56">
            <a:extLst>
              <a:ext uri="{FF2B5EF4-FFF2-40B4-BE49-F238E27FC236}">
                <a16:creationId xmlns:a16="http://schemas.microsoft.com/office/drawing/2014/main" id="{2617CA8E-1F68-B8CE-9F11-ECA5A4266C18}"/>
              </a:ext>
            </a:extLst>
          </p:cNvPr>
          <p:cNvSpPr txBox="1"/>
          <p:nvPr/>
        </p:nvSpPr>
        <p:spPr>
          <a:xfrm>
            <a:off x="0" y="0"/>
            <a:ext cx="2415085" cy="369332"/>
          </a:xfrm>
          <a:prstGeom prst="rect">
            <a:avLst/>
          </a:prstGeom>
          <a:noFill/>
        </p:spPr>
        <p:txBody>
          <a:bodyPr wrap="none" rtlCol="0">
            <a:spAutoFit/>
          </a:bodyPr>
          <a:lstStyle/>
          <a:p>
            <a:r>
              <a:rPr lang="en-US" dirty="0"/>
              <a:t>Main data flow diagram</a:t>
            </a:r>
          </a:p>
        </p:txBody>
      </p:sp>
      <p:sp>
        <p:nvSpPr>
          <p:cNvPr id="58" name="Блок-схема: магнитный диск 57">
            <a:extLst>
              <a:ext uri="{FF2B5EF4-FFF2-40B4-BE49-F238E27FC236}">
                <a16:creationId xmlns:a16="http://schemas.microsoft.com/office/drawing/2014/main" id="{EF739F13-A94C-B717-B1BC-B62831FFEB2C}"/>
              </a:ext>
            </a:extLst>
          </p:cNvPr>
          <p:cNvSpPr/>
          <p:nvPr/>
        </p:nvSpPr>
        <p:spPr>
          <a:xfrm>
            <a:off x="9311212" y="2353850"/>
            <a:ext cx="740833" cy="79437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80" name="Соединитель: уступ 79">
            <a:extLst>
              <a:ext uri="{FF2B5EF4-FFF2-40B4-BE49-F238E27FC236}">
                <a16:creationId xmlns:a16="http://schemas.microsoft.com/office/drawing/2014/main" id="{B6F4E700-9A1B-6CE3-113C-9114C0755927}"/>
              </a:ext>
            </a:extLst>
          </p:cNvPr>
          <p:cNvCxnSpPr>
            <a:stCxn id="33" idx="3"/>
            <a:endCxn id="58" idx="2"/>
          </p:cNvCxnSpPr>
          <p:nvPr/>
        </p:nvCxnSpPr>
        <p:spPr>
          <a:xfrm>
            <a:off x="8568266" y="797985"/>
            <a:ext cx="742946" cy="1953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Соединитель: уступ 81">
            <a:extLst>
              <a:ext uri="{FF2B5EF4-FFF2-40B4-BE49-F238E27FC236}">
                <a16:creationId xmlns:a16="http://schemas.microsoft.com/office/drawing/2014/main" id="{6A98C206-2923-2B8D-0CD0-669006520A07}"/>
              </a:ext>
            </a:extLst>
          </p:cNvPr>
          <p:cNvCxnSpPr>
            <a:stCxn id="34" idx="3"/>
            <a:endCxn id="58" idx="2"/>
          </p:cNvCxnSpPr>
          <p:nvPr/>
        </p:nvCxnSpPr>
        <p:spPr>
          <a:xfrm>
            <a:off x="8568266" y="1396372"/>
            <a:ext cx="742946" cy="1354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Соединитель: уступ 83">
            <a:extLst>
              <a:ext uri="{FF2B5EF4-FFF2-40B4-BE49-F238E27FC236}">
                <a16:creationId xmlns:a16="http://schemas.microsoft.com/office/drawing/2014/main" id="{5199B976-0FF6-BBAE-922E-60BF7B279633}"/>
              </a:ext>
            </a:extLst>
          </p:cNvPr>
          <p:cNvCxnSpPr>
            <a:stCxn id="35" idx="3"/>
            <a:endCxn id="58" idx="2"/>
          </p:cNvCxnSpPr>
          <p:nvPr/>
        </p:nvCxnSpPr>
        <p:spPr>
          <a:xfrm>
            <a:off x="8568266" y="2001110"/>
            <a:ext cx="742946" cy="749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Соединитель: уступ 85">
            <a:extLst>
              <a:ext uri="{FF2B5EF4-FFF2-40B4-BE49-F238E27FC236}">
                <a16:creationId xmlns:a16="http://schemas.microsoft.com/office/drawing/2014/main" id="{6B31D877-243F-0377-6D82-0E5BCCA99237}"/>
              </a:ext>
            </a:extLst>
          </p:cNvPr>
          <p:cNvCxnSpPr>
            <a:stCxn id="38" idx="3"/>
            <a:endCxn id="58" idx="2"/>
          </p:cNvCxnSpPr>
          <p:nvPr/>
        </p:nvCxnSpPr>
        <p:spPr>
          <a:xfrm flipV="1">
            <a:off x="8568265" y="2751039"/>
            <a:ext cx="742947" cy="158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4D076046-CA66-6351-C456-8EF75C079C94}"/>
              </a:ext>
            </a:extLst>
          </p:cNvPr>
          <p:cNvCxnSpPr/>
          <p:nvPr/>
        </p:nvCxnSpPr>
        <p:spPr>
          <a:xfrm>
            <a:off x="0" y="3360526"/>
            <a:ext cx="12192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CB4A277A-FAB6-93AA-CB12-2DA389F56F08}"/>
              </a:ext>
            </a:extLst>
          </p:cNvPr>
          <p:cNvSpPr txBox="1"/>
          <p:nvPr/>
        </p:nvSpPr>
        <p:spPr>
          <a:xfrm>
            <a:off x="0" y="3114305"/>
            <a:ext cx="758541" cy="246221"/>
          </a:xfrm>
          <a:prstGeom prst="rect">
            <a:avLst/>
          </a:prstGeom>
          <a:noFill/>
        </p:spPr>
        <p:txBody>
          <a:bodyPr wrap="none" rtlCol="0">
            <a:spAutoFit/>
          </a:bodyPr>
          <a:lstStyle/>
          <a:p>
            <a:r>
              <a:rPr lang="en-US" sz="1000" dirty="0"/>
              <a:t>Server side</a:t>
            </a:r>
          </a:p>
        </p:txBody>
      </p:sp>
      <p:sp>
        <p:nvSpPr>
          <p:cNvPr id="95" name="TextBox 94">
            <a:extLst>
              <a:ext uri="{FF2B5EF4-FFF2-40B4-BE49-F238E27FC236}">
                <a16:creationId xmlns:a16="http://schemas.microsoft.com/office/drawing/2014/main" id="{C16E3DBF-27F6-C127-F372-9C9C0BCA6014}"/>
              </a:ext>
            </a:extLst>
          </p:cNvPr>
          <p:cNvSpPr txBox="1"/>
          <p:nvPr/>
        </p:nvSpPr>
        <p:spPr>
          <a:xfrm>
            <a:off x="0" y="3360527"/>
            <a:ext cx="1053494" cy="246221"/>
          </a:xfrm>
          <a:prstGeom prst="rect">
            <a:avLst/>
          </a:prstGeom>
          <a:noFill/>
        </p:spPr>
        <p:txBody>
          <a:bodyPr wrap="none" rtlCol="0">
            <a:spAutoFit/>
          </a:bodyPr>
          <a:lstStyle/>
          <a:p>
            <a:r>
              <a:rPr lang="en-US" sz="1000" dirty="0"/>
              <a:t>Crawler instance</a:t>
            </a:r>
            <a:endParaRPr lang="ru-RU" sz="1000" dirty="0"/>
          </a:p>
        </p:txBody>
      </p:sp>
      <p:sp>
        <p:nvSpPr>
          <p:cNvPr id="96" name="Прямоугольник 95">
            <a:extLst>
              <a:ext uri="{FF2B5EF4-FFF2-40B4-BE49-F238E27FC236}">
                <a16:creationId xmlns:a16="http://schemas.microsoft.com/office/drawing/2014/main" id="{1EA6CB4F-81EF-BAD0-569B-75A0F54DB725}"/>
              </a:ext>
            </a:extLst>
          </p:cNvPr>
          <p:cNvSpPr/>
          <p:nvPr/>
        </p:nvSpPr>
        <p:spPr>
          <a:xfrm>
            <a:off x="131235" y="415696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Command 2</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Search on TW by “some 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8" name="Соединитель: уступ 97">
            <a:extLst>
              <a:ext uri="{FF2B5EF4-FFF2-40B4-BE49-F238E27FC236}">
                <a16:creationId xmlns:a16="http://schemas.microsoft.com/office/drawing/2014/main" id="{97D2AD9E-08B9-2964-B2DB-ADC3D9238553}"/>
              </a:ext>
            </a:extLst>
          </p:cNvPr>
          <p:cNvCxnSpPr>
            <a:stCxn id="58" idx="3"/>
            <a:endCxn id="96" idx="0"/>
          </p:cNvCxnSpPr>
          <p:nvPr/>
        </p:nvCxnSpPr>
        <p:spPr>
          <a:xfrm rot="5400000">
            <a:off x="4906890" y="-617777"/>
            <a:ext cx="1008735" cy="8540745"/>
          </a:xfrm>
          <a:prstGeom prst="bentConnector3">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E107466-CD57-D7A8-2000-45AF53A59D6B}"/>
              </a:ext>
            </a:extLst>
          </p:cNvPr>
          <p:cNvSpPr txBox="1"/>
          <p:nvPr/>
        </p:nvSpPr>
        <p:spPr>
          <a:xfrm>
            <a:off x="1140884" y="3664520"/>
            <a:ext cx="6732933" cy="400110"/>
          </a:xfrm>
          <a:prstGeom prst="rect">
            <a:avLst/>
          </a:prstGeom>
          <a:noFill/>
        </p:spPr>
        <p:txBody>
          <a:bodyPr wrap="none" rtlCol="0">
            <a:spAutoFit/>
          </a:bodyPr>
          <a:lstStyle/>
          <a:p>
            <a:r>
              <a:rPr lang="en-US" sz="1000" dirty="0"/>
              <a:t>3. Crawler takes command from server and breaks it into several crawling tasks (atomic elements from crawlers' point of view)</a:t>
            </a:r>
            <a:br>
              <a:rPr lang="en-US" sz="1000" dirty="0"/>
            </a:br>
            <a:r>
              <a:rPr lang="en-US" sz="1000" dirty="0"/>
              <a:t>Each crawling task is a one-page scan.</a:t>
            </a:r>
            <a:endParaRPr lang="ru-RU" sz="1000" dirty="0"/>
          </a:p>
        </p:txBody>
      </p:sp>
      <p:sp>
        <p:nvSpPr>
          <p:cNvPr id="107" name="Прямоугольник 106">
            <a:extLst>
              <a:ext uri="{FF2B5EF4-FFF2-40B4-BE49-F238E27FC236}">
                <a16:creationId xmlns:a16="http://schemas.microsoft.com/office/drawing/2014/main" id="{2B31B4EB-D696-48D5-B154-19DFC235BF65}"/>
              </a:ext>
            </a:extLst>
          </p:cNvPr>
          <p:cNvSpPr/>
          <p:nvPr/>
        </p:nvSpPr>
        <p:spPr>
          <a:xfrm>
            <a:off x="131235" y="4930921"/>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a:t>
            </a:r>
            <a:r>
              <a:rPr lang="en-US" dirty="0">
                <a:solidFill>
                  <a:prstClr val="black"/>
                </a:solidFill>
                <a:latin typeface="Calibri" panose="020F0502020204030204"/>
              </a:rPr>
              <a:t>1</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search?q</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9" name="Прямая со стрелкой 108">
            <a:extLst>
              <a:ext uri="{FF2B5EF4-FFF2-40B4-BE49-F238E27FC236}">
                <a16:creationId xmlns:a16="http://schemas.microsoft.com/office/drawing/2014/main" id="{5D3B6474-A1C7-CFC7-956A-38E555582237}"/>
              </a:ext>
            </a:extLst>
          </p:cNvPr>
          <p:cNvCxnSpPr>
            <a:stCxn id="96" idx="2"/>
            <a:endCxn id="107" idx="0"/>
          </p:cNvCxnSpPr>
          <p:nvPr/>
        </p:nvCxnSpPr>
        <p:spPr>
          <a:xfrm>
            <a:off x="1140884" y="4686129"/>
            <a:ext cx="0" cy="244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Свиток: вертикальный 110">
            <a:extLst>
              <a:ext uri="{FF2B5EF4-FFF2-40B4-BE49-F238E27FC236}">
                <a16:creationId xmlns:a16="http://schemas.microsoft.com/office/drawing/2014/main" id="{DD29CF48-9D5D-8A7F-C75A-B8E835033BD2}"/>
              </a:ext>
            </a:extLst>
          </p:cNvPr>
          <p:cNvSpPr/>
          <p:nvPr/>
        </p:nvSpPr>
        <p:spPr>
          <a:xfrm>
            <a:off x="2643715" y="4930921"/>
            <a:ext cx="1032934" cy="529165"/>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Crawler</a:t>
            </a:r>
            <a:endParaRPr lang="ru-RU" dirty="0"/>
          </a:p>
        </p:txBody>
      </p:sp>
      <p:cxnSp>
        <p:nvCxnSpPr>
          <p:cNvPr id="113" name="Прямая со стрелкой 112">
            <a:extLst>
              <a:ext uri="{FF2B5EF4-FFF2-40B4-BE49-F238E27FC236}">
                <a16:creationId xmlns:a16="http://schemas.microsoft.com/office/drawing/2014/main" id="{44D5828A-BFA0-B38D-EEEA-4154D2CDFF73}"/>
              </a:ext>
            </a:extLst>
          </p:cNvPr>
          <p:cNvCxnSpPr>
            <a:stCxn id="107" idx="3"/>
            <a:endCxn id="111" idx="1"/>
          </p:cNvCxnSpPr>
          <p:nvPr/>
        </p:nvCxnSpPr>
        <p:spPr>
          <a:xfrm>
            <a:off x="2150533" y="5195504"/>
            <a:ext cx="559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Прямоугольник 113">
            <a:extLst>
              <a:ext uri="{FF2B5EF4-FFF2-40B4-BE49-F238E27FC236}">
                <a16:creationId xmlns:a16="http://schemas.microsoft.com/office/drawing/2014/main" id="{5B588000-4804-038E-84F3-C78EE612EBCD}"/>
              </a:ext>
            </a:extLst>
          </p:cNvPr>
          <p:cNvSpPr/>
          <p:nvPr/>
        </p:nvSpPr>
        <p:spPr>
          <a:xfrm>
            <a:off x="2150533" y="618959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2 … N</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some_profile</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6" name="Прямая со стрелкой 125">
            <a:extLst>
              <a:ext uri="{FF2B5EF4-FFF2-40B4-BE49-F238E27FC236}">
                <a16:creationId xmlns:a16="http://schemas.microsoft.com/office/drawing/2014/main" id="{1E8A5760-CD60-9930-96F5-83F78F685161}"/>
              </a:ext>
            </a:extLst>
          </p:cNvPr>
          <p:cNvCxnSpPr>
            <a:stCxn id="111" idx="2"/>
            <a:endCxn id="114" idx="0"/>
          </p:cNvCxnSpPr>
          <p:nvPr/>
        </p:nvCxnSpPr>
        <p:spPr>
          <a:xfrm>
            <a:off x="3160182" y="5460086"/>
            <a:ext cx="0" cy="7295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AA3B29B9-B3C8-6FF4-FBD5-5E7233DDE39B}"/>
              </a:ext>
            </a:extLst>
          </p:cNvPr>
          <p:cNvSpPr txBox="1"/>
          <p:nvPr/>
        </p:nvSpPr>
        <p:spPr>
          <a:xfrm>
            <a:off x="1111250" y="5470896"/>
            <a:ext cx="2019297" cy="707886"/>
          </a:xfrm>
          <a:prstGeom prst="rect">
            <a:avLst/>
          </a:prstGeom>
          <a:noFill/>
        </p:spPr>
        <p:txBody>
          <a:bodyPr wrap="square" rtlCol="0">
            <a:spAutoFit/>
          </a:bodyPr>
          <a:lstStyle/>
          <a:p>
            <a:r>
              <a:rPr lang="en-US" sz="1000" dirty="0"/>
              <a:t>4. While executing a task, crawler can produce many additional tasks.</a:t>
            </a:r>
          </a:p>
          <a:p>
            <a:r>
              <a:rPr lang="en-US" sz="1000" dirty="0"/>
              <a:t>Command meant to be complete if all crawling tasks are complete</a:t>
            </a:r>
            <a:endParaRPr lang="ru-RU" sz="1000" dirty="0"/>
          </a:p>
        </p:txBody>
      </p:sp>
      <p:sp>
        <p:nvSpPr>
          <p:cNvPr id="133" name="Прямоугольник 132">
            <a:extLst>
              <a:ext uri="{FF2B5EF4-FFF2-40B4-BE49-F238E27FC236}">
                <a16:creationId xmlns:a16="http://schemas.microsoft.com/office/drawing/2014/main" id="{26CFA2A6-7597-8472-9371-AA325354F7B7}"/>
              </a:ext>
            </a:extLst>
          </p:cNvPr>
          <p:cNvSpPr/>
          <p:nvPr/>
        </p:nvSpPr>
        <p:spPr>
          <a:xfrm>
            <a:off x="4540691" y="4807630"/>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Прямоугольник 133">
            <a:extLst>
              <a:ext uri="{FF2B5EF4-FFF2-40B4-BE49-F238E27FC236}">
                <a16:creationId xmlns:a16="http://schemas.microsoft.com/office/drawing/2014/main" id="{2AD6EC02-54EE-3DB2-99C4-B7863A984FD0}"/>
              </a:ext>
            </a:extLst>
          </p:cNvPr>
          <p:cNvSpPr/>
          <p:nvPr/>
        </p:nvSpPr>
        <p:spPr>
          <a:xfrm>
            <a:off x="4436976" y="4715072"/>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Collected Data</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Profiles, Posts, Comments, Relations, Images,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etc</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9" name="Прямая со стрелкой 138">
            <a:extLst>
              <a:ext uri="{FF2B5EF4-FFF2-40B4-BE49-F238E27FC236}">
                <a16:creationId xmlns:a16="http://schemas.microsoft.com/office/drawing/2014/main" id="{BAA251E0-A4BD-4EF2-19AC-B15004F64C98}"/>
              </a:ext>
            </a:extLst>
          </p:cNvPr>
          <p:cNvCxnSpPr>
            <a:stCxn id="111" idx="3"/>
            <a:endCxn id="134" idx="1"/>
          </p:cNvCxnSpPr>
          <p:nvPr/>
        </p:nvCxnSpPr>
        <p:spPr>
          <a:xfrm>
            <a:off x="3610503" y="5195504"/>
            <a:ext cx="826473" cy="9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704C8828-466D-C2D3-9DBB-4F2FB84A4403}"/>
              </a:ext>
            </a:extLst>
          </p:cNvPr>
          <p:cNvSpPr txBox="1"/>
          <p:nvPr/>
        </p:nvSpPr>
        <p:spPr>
          <a:xfrm>
            <a:off x="6701366" y="4830683"/>
            <a:ext cx="3514821" cy="553998"/>
          </a:xfrm>
          <a:prstGeom prst="rect">
            <a:avLst/>
          </a:prstGeom>
          <a:noFill/>
        </p:spPr>
        <p:txBody>
          <a:bodyPr wrap="square" rtlCol="0">
            <a:spAutoFit/>
          </a:bodyPr>
          <a:lstStyle/>
          <a:p>
            <a:r>
              <a:rPr lang="en-US" sz="1000" dirty="0"/>
              <a:t>5. As result of executing a task we have many atomic data objects like profiles, comments, images, etc. These objects are packed into multipart requests and sent back to the server asap.</a:t>
            </a:r>
            <a:endParaRPr lang="ru-RU" sz="1000" dirty="0"/>
          </a:p>
        </p:txBody>
      </p:sp>
      <p:cxnSp>
        <p:nvCxnSpPr>
          <p:cNvPr id="146" name="Соединитель: уступ 145">
            <a:extLst>
              <a:ext uri="{FF2B5EF4-FFF2-40B4-BE49-F238E27FC236}">
                <a16:creationId xmlns:a16="http://schemas.microsoft.com/office/drawing/2014/main" id="{53D4CB06-50FF-026B-CF82-BBB9C2D6790F}"/>
              </a:ext>
            </a:extLst>
          </p:cNvPr>
          <p:cNvCxnSpPr>
            <a:cxnSpLocks/>
            <a:stCxn id="137" idx="3"/>
            <a:endCxn id="2" idx="2"/>
          </p:cNvCxnSpPr>
          <p:nvPr/>
        </p:nvCxnSpPr>
        <p:spPr>
          <a:xfrm flipV="1">
            <a:off x="6663704" y="3148228"/>
            <a:ext cx="4498838" cy="22364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7D26AD4-0B72-17F3-565A-2519EE377D41}"/>
              </a:ext>
            </a:extLst>
          </p:cNvPr>
          <p:cNvSpPr txBox="1"/>
          <p:nvPr/>
        </p:nvSpPr>
        <p:spPr>
          <a:xfrm>
            <a:off x="3967906" y="3289078"/>
            <a:ext cx="3164867" cy="369332"/>
          </a:xfrm>
          <a:prstGeom prst="rect">
            <a:avLst/>
          </a:prstGeom>
          <a:noFill/>
          <a:ln>
            <a:noFill/>
          </a:ln>
        </p:spPr>
        <p:txBody>
          <a:bodyPr wrap="square" rtlCol="0">
            <a:spAutoFit/>
          </a:bodyPr>
          <a:lstStyle/>
          <a:p>
            <a:pPr algn="ctr"/>
            <a:r>
              <a:rPr lang="en-US" dirty="0">
                <a:solidFill>
                  <a:srgbClr val="FF0000"/>
                </a:solidFill>
              </a:rPr>
              <a:t>Command selection strategy</a:t>
            </a:r>
          </a:p>
        </p:txBody>
      </p:sp>
      <p:sp>
        <p:nvSpPr>
          <p:cNvPr id="2" name="Свиток: вертикальный 1">
            <a:extLst>
              <a:ext uri="{FF2B5EF4-FFF2-40B4-BE49-F238E27FC236}">
                <a16:creationId xmlns:a16="http://schemas.microsoft.com/office/drawing/2014/main" id="{E8777113-37DC-6550-2FAF-0A43FED8FE69}"/>
              </a:ext>
            </a:extLst>
          </p:cNvPr>
          <p:cNvSpPr/>
          <p:nvPr/>
        </p:nvSpPr>
        <p:spPr>
          <a:xfrm>
            <a:off x="10539484" y="2353852"/>
            <a:ext cx="1246116" cy="79437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Handler</a:t>
            </a:r>
            <a:endParaRPr lang="ru-RU" dirty="0"/>
          </a:p>
        </p:txBody>
      </p:sp>
      <p:sp>
        <p:nvSpPr>
          <p:cNvPr id="4" name="TextBox 3">
            <a:extLst>
              <a:ext uri="{FF2B5EF4-FFF2-40B4-BE49-F238E27FC236}">
                <a16:creationId xmlns:a16="http://schemas.microsoft.com/office/drawing/2014/main" id="{523361E7-32C4-A372-0AAE-EE449F83AC25}"/>
              </a:ext>
            </a:extLst>
          </p:cNvPr>
          <p:cNvSpPr txBox="1"/>
          <p:nvPr/>
        </p:nvSpPr>
        <p:spPr>
          <a:xfrm>
            <a:off x="10216187" y="1645964"/>
            <a:ext cx="1683807" cy="707886"/>
          </a:xfrm>
          <a:prstGeom prst="rect">
            <a:avLst/>
          </a:prstGeom>
          <a:noFill/>
        </p:spPr>
        <p:txBody>
          <a:bodyPr wrap="square" rtlCol="0">
            <a:spAutoFit/>
          </a:bodyPr>
          <a:lstStyle/>
          <a:p>
            <a:r>
              <a:rPr lang="en-US" sz="1000" dirty="0"/>
              <a:t>6. Most of collected data objects have a unique Link, so each next version merged with previous.</a:t>
            </a:r>
            <a:endParaRPr lang="ru-RU" sz="1000" dirty="0"/>
          </a:p>
        </p:txBody>
      </p:sp>
      <p:cxnSp>
        <p:nvCxnSpPr>
          <p:cNvPr id="5" name="Прямая со стрелкой 4">
            <a:extLst>
              <a:ext uri="{FF2B5EF4-FFF2-40B4-BE49-F238E27FC236}">
                <a16:creationId xmlns:a16="http://schemas.microsoft.com/office/drawing/2014/main" id="{F7298473-D486-A980-540C-7282B08574C8}"/>
              </a:ext>
            </a:extLst>
          </p:cNvPr>
          <p:cNvCxnSpPr>
            <a:cxnSpLocks/>
            <a:stCxn id="2" idx="1"/>
            <a:endCxn id="58" idx="4"/>
          </p:cNvCxnSpPr>
          <p:nvPr/>
        </p:nvCxnSpPr>
        <p:spPr>
          <a:xfrm flipH="1" flipV="1">
            <a:off x="10052045" y="2751039"/>
            <a:ext cx="5867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Свиток: вертикальный 8">
            <a:extLst>
              <a:ext uri="{FF2B5EF4-FFF2-40B4-BE49-F238E27FC236}">
                <a16:creationId xmlns:a16="http://schemas.microsoft.com/office/drawing/2014/main" id="{90B8F9ED-2265-EC4A-3A83-7931675A22C7}"/>
              </a:ext>
            </a:extLst>
          </p:cNvPr>
          <p:cNvSpPr/>
          <p:nvPr/>
        </p:nvSpPr>
        <p:spPr>
          <a:xfrm>
            <a:off x="9254061" y="494417"/>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11" name="Прямая со стрелкой 10">
            <a:extLst>
              <a:ext uri="{FF2B5EF4-FFF2-40B4-BE49-F238E27FC236}">
                <a16:creationId xmlns:a16="http://schemas.microsoft.com/office/drawing/2014/main" id="{F6BFFDDE-B080-9F5B-943E-D81E71FB2EE9}"/>
              </a:ext>
            </a:extLst>
          </p:cNvPr>
          <p:cNvCxnSpPr>
            <a:cxnSpLocks/>
            <a:stCxn id="58" idx="1"/>
            <a:endCxn id="9" idx="2"/>
          </p:cNvCxnSpPr>
          <p:nvPr/>
        </p:nvCxnSpPr>
        <p:spPr>
          <a:xfrm flipH="1" flipV="1">
            <a:off x="9681628" y="1366483"/>
            <a:ext cx="1" cy="9873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CF1AC73-DC98-9CD9-F05E-B4F0280F7134}"/>
              </a:ext>
            </a:extLst>
          </p:cNvPr>
          <p:cNvSpPr txBox="1"/>
          <p:nvPr/>
        </p:nvSpPr>
        <p:spPr>
          <a:xfrm>
            <a:off x="10210802" y="491002"/>
            <a:ext cx="1683807" cy="553998"/>
          </a:xfrm>
          <a:prstGeom prst="rect">
            <a:avLst/>
          </a:prstGeom>
          <a:noFill/>
        </p:spPr>
        <p:txBody>
          <a:bodyPr wrap="square" rtlCol="0">
            <a:spAutoFit/>
          </a:bodyPr>
          <a:lstStyle/>
          <a:p>
            <a:r>
              <a:rPr lang="en-US" sz="1000" dirty="0"/>
              <a:t>7. Collected raw data is analyzed and produces additional cached data.</a:t>
            </a:r>
            <a:endParaRPr lang="ru-RU" sz="1000" dirty="0"/>
          </a:p>
        </p:txBody>
      </p:sp>
    </p:spTree>
    <p:extLst>
      <p:ext uri="{BB962C8B-B14F-4D97-AF65-F5344CB8AC3E}">
        <p14:creationId xmlns:p14="http://schemas.microsoft.com/office/powerpoint/2010/main" val="26487611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9CCA56-619D-EB54-871C-0097108E9DE9}"/>
              </a:ext>
            </a:extLst>
          </p:cNvPr>
          <p:cNvSpPr txBox="1"/>
          <p:nvPr/>
        </p:nvSpPr>
        <p:spPr>
          <a:xfrm>
            <a:off x="0" y="0"/>
            <a:ext cx="2854564" cy="369332"/>
          </a:xfrm>
          <a:prstGeom prst="rect">
            <a:avLst/>
          </a:prstGeom>
          <a:noFill/>
        </p:spPr>
        <p:txBody>
          <a:bodyPr wrap="none" rtlCol="0">
            <a:spAutoFit/>
          </a:bodyPr>
          <a:lstStyle/>
          <a:p>
            <a:r>
              <a:rPr lang="en-US" dirty="0"/>
              <a:t>Command selection strategy</a:t>
            </a:r>
          </a:p>
        </p:txBody>
      </p:sp>
      <p:sp>
        <p:nvSpPr>
          <p:cNvPr id="10" name="Заголовок 9">
            <a:extLst>
              <a:ext uri="{FF2B5EF4-FFF2-40B4-BE49-F238E27FC236}">
                <a16:creationId xmlns:a16="http://schemas.microsoft.com/office/drawing/2014/main" id="{7F894C34-6DEC-1BC9-1EBE-DBC25F6861F8}"/>
              </a:ext>
            </a:extLst>
          </p:cNvPr>
          <p:cNvSpPr>
            <a:spLocks noGrp="1"/>
          </p:cNvSpPr>
          <p:nvPr>
            <p:ph type="title"/>
          </p:nvPr>
        </p:nvSpPr>
        <p:spPr/>
        <p:txBody>
          <a:bodyPr>
            <a:normAutofit/>
          </a:bodyPr>
          <a:lstStyle/>
          <a:p>
            <a:r>
              <a:rPr lang="en-US" sz="1800" dirty="0"/>
              <a:t>Crawler takes Command from the server and breaks it into several crawling Tasks.</a:t>
            </a:r>
            <a:br>
              <a:rPr lang="en-US" sz="1800" dirty="0"/>
            </a:br>
            <a:r>
              <a:rPr lang="en-US" sz="1800" dirty="0"/>
              <a:t>Depending on the configuration, the Crawler may use different strategies to select the next Command.</a:t>
            </a:r>
            <a:endParaRPr lang="ru-RU" sz="1800" dirty="0">
              <a:latin typeface="+mn-lt"/>
              <a:ea typeface="+mn-ea"/>
              <a:cs typeface="+mn-cs"/>
            </a:endParaRPr>
          </a:p>
        </p:txBody>
      </p:sp>
      <p:sp>
        <p:nvSpPr>
          <p:cNvPr id="11" name="Текст 10">
            <a:extLst>
              <a:ext uri="{FF2B5EF4-FFF2-40B4-BE49-F238E27FC236}">
                <a16:creationId xmlns:a16="http://schemas.microsoft.com/office/drawing/2014/main" id="{81A73755-94BD-F39F-3740-0F49724DAA32}"/>
              </a:ext>
            </a:extLst>
          </p:cNvPr>
          <p:cNvSpPr>
            <a:spLocks noGrp="1"/>
          </p:cNvSpPr>
          <p:nvPr>
            <p:ph type="body" idx="1"/>
          </p:nvPr>
        </p:nvSpPr>
        <p:spPr>
          <a:xfrm>
            <a:off x="839788" y="1681163"/>
            <a:ext cx="5157787" cy="327674"/>
          </a:xfrm>
        </p:spPr>
        <p:txBody>
          <a:bodyPr>
            <a:normAutofit lnSpcReduction="10000"/>
          </a:bodyPr>
          <a:lstStyle/>
          <a:p>
            <a:r>
              <a:rPr lang="en-US" sz="1800" b="0" dirty="0"/>
              <a:t>Default Strategy</a:t>
            </a:r>
            <a:endParaRPr lang="ru-RU" sz="1800" b="0" dirty="0"/>
          </a:p>
        </p:txBody>
      </p:sp>
      <p:sp>
        <p:nvSpPr>
          <p:cNvPr id="12" name="Объект 11">
            <a:extLst>
              <a:ext uri="{FF2B5EF4-FFF2-40B4-BE49-F238E27FC236}">
                <a16:creationId xmlns:a16="http://schemas.microsoft.com/office/drawing/2014/main" id="{4BD566E9-57CC-CBA4-A57D-961D9B52591D}"/>
              </a:ext>
            </a:extLst>
          </p:cNvPr>
          <p:cNvSpPr>
            <a:spLocks noGrp="1"/>
          </p:cNvSpPr>
          <p:nvPr>
            <p:ph sz="half" idx="2"/>
          </p:nvPr>
        </p:nvSpPr>
        <p:spPr>
          <a:xfrm>
            <a:off x="839788" y="2008837"/>
            <a:ext cx="5157787" cy="4180826"/>
          </a:xfrm>
        </p:spPr>
        <p:txBody>
          <a:bodyPr/>
          <a:lstStyle/>
          <a:p>
            <a:pPr>
              <a:spcBef>
                <a:spcPct val="0"/>
              </a:spcBef>
            </a:pPr>
            <a:r>
              <a:rPr lang="en-US" sz="1800" dirty="0">
                <a:latin typeface="+mj-lt"/>
                <a:ea typeface="+mj-ea"/>
                <a:cs typeface="+mj-cs"/>
              </a:rPr>
              <a:t>Goal: Execute each command completely.</a:t>
            </a:r>
          </a:p>
          <a:p>
            <a:pPr>
              <a:spcBef>
                <a:spcPct val="0"/>
              </a:spcBef>
            </a:pPr>
            <a:endParaRPr lang="en-US" sz="1800" dirty="0">
              <a:latin typeface="+mj-lt"/>
              <a:ea typeface="+mj-ea"/>
              <a:cs typeface="+mj-cs"/>
            </a:endParaRPr>
          </a:p>
          <a:p>
            <a:pPr>
              <a:spcBef>
                <a:spcPct val="0"/>
              </a:spcBef>
            </a:pPr>
            <a:r>
              <a:rPr lang="en-US" sz="1800" dirty="0">
                <a:latin typeface="+mj-lt"/>
                <a:ea typeface="+mj-ea"/>
                <a:cs typeface="+mj-cs"/>
              </a:rPr>
              <a:t>Can reserve up to 5 commands for each social network at the same time.</a:t>
            </a:r>
          </a:p>
          <a:p>
            <a:pPr>
              <a:spcBef>
                <a:spcPct val="0"/>
              </a:spcBef>
            </a:pPr>
            <a:endParaRPr lang="en-US" sz="1800" dirty="0">
              <a:latin typeface="+mj-lt"/>
              <a:ea typeface="+mj-ea"/>
              <a:cs typeface="+mj-cs"/>
            </a:endParaRPr>
          </a:p>
          <a:p>
            <a:pPr>
              <a:spcBef>
                <a:spcPct val="0"/>
              </a:spcBef>
            </a:pPr>
            <a:r>
              <a:rPr lang="en-US" sz="1800" dirty="0">
                <a:latin typeface="+mj-lt"/>
                <a:ea typeface="+mj-ea"/>
                <a:cs typeface="+mj-cs"/>
              </a:rPr>
              <a:t>In priority, it takes commands that have been completed a long time ago or have not yet been completed.</a:t>
            </a:r>
          </a:p>
          <a:p>
            <a:pPr>
              <a:spcBef>
                <a:spcPct val="0"/>
              </a:spcBef>
            </a:pPr>
            <a:endParaRPr lang="en-US" sz="1800" dirty="0">
              <a:latin typeface="+mj-lt"/>
              <a:ea typeface="+mj-ea"/>
              <a:cs typeface="+mj-cs"/>
            </a:endParaRPr>
          </a:p>
          <a:p>
            <a:pPr>
              <a:spcBef>
                <a:spcPct val="0"/>
              </a:spcBef>
            </a:pPr>
            <a:r>
              <a:rPr lang="en-US" sz="1800" dirty="0">
                <a:latin typeface="+mj-lt"/>
                <a:ea typeface="+mj-ea"/>
                <a:cs typeface="+mj-cs"/>
              </a:rPr>
              <a:t>Additional commands are only taken if Crawler reports no active Tasks.</a:t>
            </a:r>
            <a:endParaRPr lang="ru-RU" sz="1800" dirty="0">
              <a:latin typeface="+mj-lt"/>
              <a:ea typeface="+mj-ea"/>
              <a:cs typeface="+mj-cs"/>
            </a:endParaRPr>
          </a:p>
        </p:txBody>
      </p:sp>
      <p:sp>
        <p:nvSpPr>
          <p:cNvPr id="13" name="Текст 12">
            <a:extLst>
              <a:ext uri="{FF2B5EF4-FFF2-40B4-BE49-F238E27FC236}">
                <a16:creationId xmlns:a16="http://schemas.microsoft.com/office/drawing/2014/main" id="{A6B31392-B45D-26BF-1B75-C5C3432ADED4}"/>
              </a:ext>
            </a:extLst>
          </p:cNvPr>
          <p:cNvSpPr>
            <a:spLocks noGrp="1"/>
          </p:cNvSpPr>
          <p:nvPr>
            <p:ph type="body" sz="quarter" idx="3"/>
          </p:nvPr>
        </p:nvSpPr>
        <p:spPr>
          <a:xfrm>
            <a:off x="6172200" y="1681163"/>
            <a:ext cx="5183188" cy="327674"/>
          </a:xfrm>
        </p:spPr>
        <p:txBody>
          <a:bodyPr>
            <a:normAutofit lnSpcReduction="10000"/>
          </a:bodyPr>
          <a:lstStyle/>
          <a:p>
            <a:r>
              <a:rPr lang="en-US" sz="1800" b="0" dirty="0"/>
              <a:t>Urgent Strategy</a:t>
            </a:r>
            <a:endParaRPr lang="ru-RU" sz="1800" b="0" dirty="0"/>
          </a:p>
        </p:txBody>
      </p:sp>
      <p:sp>
        <p:nvSpPr>
          <p:cNvPr id="14" name="Объект 13">
            <a:extLst>
              <a:ext uri="{FF2B5EF4-FFF2-40B4-BE49-F238E27FC236}">
                <a16:creationId xmlns:a16="http://schemas.microsoft.com/office/drawing/2014/main" id="{0B028163-7FBB-0B8F-128B-A787DEB8F6B2}"/>
              </a:ext>
            </a:extLst>
          </p:cNvPr>
          <p:cNvSpPr>
            <a:spLocks noGrp="1"/>
          </p:cNvSpPr>
          <p:nvPr>
            <p:ph sz="quarter" idx="4"/>
          </p:nvPr>
        </p:nvSpPr>
        <p:spPr>
          <a:xfrm>
            <a:off x="6172200" y="2008837"/>
            <a:ext cx="5183188" cy="4180826"/>
          </a:xfrm>
        </p:spPr>
        <p:txBody>
          <a:bodyPr/>
          <a:lstStyle/>
          <a:p>
            <a:pPr marL="22860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Light" panose="020F0302020204030204"/>
                <a:ea typeface="+mn-ea"/>
                <a:cs typeface="+mn-cs"/>
              </a:rPr>
              <a:t>Goal: Get first search results as fast as possible.</a:t>
            </a:r>
          </a:p>
          <a:p>
            <a:pPr marL="22860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endParaRPr lang="en-US" sz="1800" dirty="0">
              <a:solidFill>
                <a:prstClr val="black"/>
              </a:solidFill>
              <a:latin typeface="Calibri Light" panose="020F0302020204030204"/>
            </a:endParaRPr>
          </a:p>
          <a:p>
            <a:pPr marL="22860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lang="en-US" sz="1800" dirty="0">
                <a:latin typeface="+mj-lt"/>
                <a:ea typeface="+mj-ea"/>
                <a:cs typeface="+mj-cs"/>
              </a:rPr>
              <a:t>Reserves up to 10 newest commands regardless of social networks.</a:t>
            </a:r>
          </a:p>
          <a:p>
            <a:pPr marL="22860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endParaRPr lang="en-US" sz="1800" dirty="0">
              <a:latin typeface="+mj-lt"/>
              <a:ea typeface="+mj-ea"/>
              <a:cs typeface="+mj-cs"/>
            </a:endParaRPr>
          </a:p>
          <a:p>
            <a:pPr marL="22860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lang="en-US" sz="1800" dirty="0">
                <a:latin typeface="+mj-lt"/>
                <a:ea typeface="+mj-ea"/>
                <a:cs typeface="+mj-cs"/>
              </a:rPr>
              <a:t>In priority, it takes newest not completed commands. If there are new ones, then it cancels the oldest of reserved to take newly appeared.</a:t>
            </a:r>
          </a:p>
          <a:p>
            <a:pPr marL="22860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endParaRPr lang="en-US" sz="1800" dirty="0">
              <a:latin typeface="+mj-lt"/>
              <a:ea typeface="+mj-ea"/>
              <a:cs typeface="+mj-cs"/>
            </a:endParaRPr>
          </a:p>
          <a:p>
            <a:pPr marL="228600" marR="0" lvl="0" indent="-228600" algn="l" defTabSz="914400" rtl="0" eaLnBrk="1" fontAlgn="auto" latinLnBrk="0" hangingPunct="1">
              <a:lnSpc>
                <a:spcPct val="90000"/>
              </a:lnSpc>
              <a:spcBef>
                <a:spcPct val="0"/>
              </a:spcBef>
              <a:spcAft>
                <a:spcPts val="0"/>
              </a:spcAft>
              <a:buClrTx/>
              <a:buSzTx/>
              <a:buFont typeface="Arial" panose="020B0604020202020204" pitchFamily="34" charset="0"/>
              <a:buChar char="•"/>
              <a:tabLst/>
              <a:defRPr/>
            </a:pPr>
            <a:r>
              <a:rPr lang="en-US" sz="1800" dirty="0">
                <a:latin typeface="+mj-lt"/>
                <a:ea typeface="+mj-ea"/>
                <a:cs typeface="+mj-cs"/>
              </a:rPr>
              <a:t>Crawler tries to reserve commands as fast as possible.</a:t>
            </a:r>
          </a:p>
        </p:txBody>
      </p:sp>
      <p:sp>
        <p:nvSpPr>
          <p:cNvPr id="15" name="Заголовок 9">
            <a:extLst>
              <a:ext uri="{FF2B5EF4-FFF2-40B4-BE49-F238E27FC236}">
                <a16:creationId xmlns:a16="http://schemas.microsoft.com/office/drawing/2014/main" id="{376A6A86-E889-B1CA-BFE8-C88A810E4A97}"/>
              </a:ext>
            </a:extLst>
          </p:cNvPr>
          <p:cNvSpPr txBox="1">
            <a:spLocks/>
          </p:cNvSpPr>
          <p:nvPr/>
        </p:nvSpPr>
        <p:spPr>
          <a:xfrm>
            <a:off x="836612" y="48641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800" dirty="0"/>
              <a:t>Crawlers report the progress (active, complete and total Tasks counts) of reserved Commands every minute.</a:t>
            </a:r>
          </a:p>
          <a:p>
            <a:r>
              <a:rPr lang="en-US" sz="1800" dirty="0"/>
              <a:t>Due to the rapid obsolescence of Tasks, the Command is an atomic element from the server side.</a:t>
            </a:r>
          </a:p>
          <a:p>
            <a:r>
              <a:rPr lang="en-US" sz="1800" dirty="0"/>
              <a:t>If Command was cancelled or abandoned, then its next execution will be started from the very beginning.</a:t>
            </a:r>
            <a:endParaRPr lang="ru-RU" sz="1800" dirty="0"/>
          </a:p>
        </p:txBody>
      </p:sp>
    </p:spTree>
    <p:extLst>
      <p:ext uri="{BB962C8B-B14F-4D97-AF65-F5344CB8AC3E}">
        <p14:creationId xmlns:p14="http://schemas.microsoft.com/office/powerpoint/2010/main" val="3685333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Прямоугольник 136">
            <a:extLst>
              <a:ext uri="{FF2B5EF4-FFF2-40B4-BE49-F238E27FC236}">
                <a16:creationId xmlns:a16="http://schemas.microsoft.com/office/drawing/2014/main" id="{4100131F-9B88-E4AE-E937-CAF4834DC4CD}"/>
              </a:ext>
            </a:extLst>
          </p:cNvPr>
          <p:cNvSpPr/>
          <p:nvPr/>
        </p:nvSpPr>
        <p:spPr>
          <a:xfrm>
            <a:off x="4644406" y="4894297"/>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Улыбающееся лицо 5">
            <a:extLst>
              <a:ext uri="{FF2B5EF4-FFF2-40B4-BE49-F238E27FC236}">
                <a16:creationId xmlns:a16="http://schemas.microsoft.com/office/drawing/2014/main" id="{1C4D2024-1B5D-D6C9-E24A-FFD26EEC735C}"/>
              </a:ext>
            </a:extLst>
          </p:cNvPr>
          <p:cNvSpPr/>
          <p:nvPr/>
        </p:nvSpPr>
        <p:spPr>
          <a:xfrm>
            <a:off x="1274233" y="1543910"/>
            <a:ext cx="457200" cy="4572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3187EB6-AB5F-C70F-D9C2-573EECB0578C}"/>
              </a:ext>
            </a:extLst>
          </p:cNvPr>
          <p:cNvSpPr/>
          <p:nvPr/>
        </p:nvSpPr>
        <p:spPr>
          <a:xfrm>
            <a:off x="2120900" y="5334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8" name="Прямоугольник 7">
            <a:extLst>
              <a:ext uri="{FF2B5EF4-FFF2-40B4-BE49-F238E27FC236}">
                <a16:creationId xmlns:a16="http://schemas.microsoft.com/office/drawing/2014/main" id="{FCA0E697-B737-DC95-F187-D88255DCC76D}"/>
              </a:ext>
            </a:extLst>
          </p:cNvPr>
          <p:cNvSpPr/>
          <p:nvPr/>
        </p:nvSpPr>
        <p:spPr>
          <a:xfrm>
            <a:off x="2120899" y="16129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2</a:t>
            </a:r>
            <a:br>
              <a:rPr lang="en-US" dirty="0"/>
            </a:br>
            <a:r>
              <a:rPr lang="en-US" sz="1000" dirty="0"/>
              <a:t>Profiles: fb.com/</a:t>
            </a:r>
            <a:r>
              <a:rPr lang="en-US" sz="1000" dirty="0" err="1"/>
              <a:t>elonmusk</a:t>
            </a:r>
            <a:endParaRPr lang="en-US" sz="1000" dirty="0"/>
          </a:p>
          <a:p>
            <a:pPr algn="ctr"/>
            <a:r>
              <a:rPr lang="en-US" sz="1000" dirty="0"/>
              <a:t>User Cards: “Elon Musk”</a:t>
            </a:r>
            <a:endParaRPr lang="ru-RU" sz="1000" dirty="0"/>
          </a:p>
        </p:txBody>
      </p:sp>
      <p:cxnSp>
        <p:nvCxnSpPr>
          <p:cNvPr id="10" name="Прямая со стрелкой 9">
            <a:extLst>
              <a:ext uri="{FF2B5EF4-FFF2-40B4-BE49-F238E27FC236}">
                <a16:creationId xmlns:a16="http://schemas.microsoft.com/office/drawing/2014/main" id="{7100AC0A-E05C-6152-B182-E8ADEFD0F61F}"/>
              </a:ext>
            </a:extLst>
          </p:cNvPr>
          <p:cNvCxnSpPr>
            <a:stCxn id="6" idx="6"/>
            <a:endCxn id="7" idx="1"/>
          </p:cNvCxnSpPr>
          <p:nvPr/>
        </p:nvCxnSpPr>
        <p:spPr>
          <a:xfrm flipV="1">
            <a:off x="1731433" y="1020235"/>
            <a:ext cx="389467" cy="75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11C780C4-0E22-6F32-4214-FB540C6B0FDB}"/>
              </a:ext>
            </a:extLst>
          </p:cNvPr>
          <p:cNvCxnSpPr>
            <a:stCxn id="6" idx="6"/>
            <a:endCxn id="8" idx="1"/>
          </p:cNvCxnSpPr>
          <p:nvPr/>
        </p:nvCxnSpPr>
        <p:spPr>
          <a:xfrm>
            <a:off x="1731433" y="1772510"/>
            <a:ext cx="389466" cy="32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2B730E-6AF5-E8EC-5A49-73A8FD3B54E7}"/>
              </a:ext>
            </a:extLst>
          </p:cNvPr>
          <p:cNvSpPr txBox="1"/>
          <p:nvPr/>
        </p:nvSpPr>
        <p:spPr>
          <a:xfrm>
            <a:off x="131233" y="528247"/>
            <a:ext cx="1794934" cy="1015663"/>
          </a:xfrm>
          <a:prstGeom prst="rect">
            <a:avLst/>
          </a:prstGeom>
          <a:noFill/>
        </p:spPr>
        <p:txBody>
          <a:bodyPr wrap="square" rtlCol="0">
            <a:spAutoFit/>
          </a:bodyPr>
          <a:lstStyle/>
          <a:p>
            <a:r>
              <a:rPr lang="en-US" sz="1000" dirty="0"/>
              <a:t>1. Analyst creates projects and defines search params:</a:t>
            </a:r>
            <a:br>
              <a:rPr lang="en-US" sz="1000" dirty="0"/>
            </a:br>
            <a:r>
              <a:rPr lang="en-US" sz="1000" dirty="0"/>
              <a:t>* Search by keywords</a:t>
            </a:r>
            <a:br>
              <a:rPr lang="en-US" sz="1000" dirty="0"/>
            </a:br>
            <a:r>
              <a:rPr lang="en-US" sz="1000" dirty="0"/>
              <a:t>* Scan profile link</a:t>
            </a:r>
            <a:br>
              <a:rPr lang="en-US" sz="1000" dirty="0"/>
            </a:br>
            <a:r>
              <a:rPr lang="en-US" sz="1000" dirty="0"/>
              <a:t>* Scan User Card (Real person abstraction, set of profile links) </a:t>
            </a:r>
            <a:endParaRPr lang="ru-RU" sz="1000" dirty="0"/>
          </a:p>
        </p:txBody>
      </p:sp>
      <p:sp>
        <p:nvSpPr>
          <p:cNvPr id="24" name="Свиток: вертикальный 23">
            <a:extLst>
              <a:ext uri="{FF2B5EF4-FFF2-40B4-BE49-F238E27FC236}">
                <a16:creationId xmlns:a16="http://schemas.microsoft.com/office/drawing/2014/main" id="{06496BD8-67DE-8749-E56D-A8407CB01E97}"/>
              </a:ext>
            </a:extLst>
          </p:cNvPr>
          <p:cNvSpPr/>
          <p:nvPr/>
        </p:nvSpPr>
        <p:spPr>
          <a:xfrm>
            <a:off x="5215466" y="1714502"/>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28" name="Прямая со стрелкой 27">
            <a:extLst>
              <a:ext uri="{FF2B5EF4-FFF2-40B4-BE49-F238E27FC236}">
                <a16:creationId xmlns:a16="http://schemas.microsoft.com/office/drawing/2014/main" id="{71287460-21B6-F631-0685-646E23A34E7D}"/>
              </a:ext>
            </a:extLst>
          </p:cNvPr>
          <p:cNvCxnSpPr>
            <a:stCxn id="7" idx="3"/>
            <a:endCxn id="24" idx="1"/>
          </p:cNvCxnSpPr>
          <p:nvPr/>
        </p:nvCxnSpPr>
        <p:spPr>
          <a:xfrm>
            <a:off x="4796367" y="1020235"/>
            <a:ext cx="525991" cy="1130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a:extLst>
              <a:ext uri="{FF2B5EF4-FFF2-40B4-BE49-F238E27FC236}">
                <a16:creationId xmlns:a16="http://schemas.microsoft.com/office/drawing/2014/main" id="{F815857E-3E8B-9410-1F85-8FC78C3515B0}"/>
              </a:ext>
            </a:extLst>
          </p:cNvPr>
          <p:cNvCxnSpPr>
            <a:stCxn id="8" idx="3"/>
            <a:endCxn id="24" idx="1"/>
          </p:cNvCxnSpPr>
          <p:nvPr/>
        </p:nvCxnSpPr>
        <p:spPr>
          <a:xfrm>
            <a:off x="4796366" y="2099735"/>
            <a:ext cx="525992"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B2418F67-9E67-088F-BCE4-644443F81983}"/>
              </a:ext>
            </a:extLst>
          </p:cNvPr>
          <p:cNvSpPr/>
          <p:nvPr/>
        </p:nvSpPr>
        <p:spPr>
          <a:xfrm>
            <a:off x="6548968" y="533402"/>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6548967" y="1131789"/>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6548968" y="173652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Scan profile: tw.com/</a:t>
            </a:r>
            <a:r>
              <a:rPr lang="en-US" sz="1000" dirty="0" err="1"/>
              <a:t>elonmusk</a:t>
            </a:r>
            <a:endParaRPr lang="ru-RU" sz="1000" dirty="0"/>
          </a:p>
        </p:txBody>
      </p:sp>
      <p:sp>
        <p:nvSpPr>
          <p:cNvPr id="38" name="Прямоугольник 37">
            <a:extLst>
              <a:ext uri="{FF2B5EF4-FFF2-40B4-BE49-F238E27FC236}">
                <a16:creationId xmlns:a16="http://schemas.microsoft.com/office/drawing/2014/main" id="{9DA41AB8-5B2C-4D4D-650A-4281303AD665}"/>
              </a:ext>
            </a:extLst>
          </p:cNvPr>
          <p:cNvSpPr/>
          <p:nvPr/>
        </p:nvSpPr>
        <p:spPr>
          <a:xfrm>
            <a:off x="6548967" y="2645094"/>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N</a:t>
            </a:r>
            <a:br>
              <a:rPr lang="en-US" dirty="0"/>
            </a:br>
            <a:r>
              <a:rPr lang="en-US" sz="1000" dirty="0"/>
              <a:t>Scan profile: ig.com/</a:t>
            </a:r>
            <a:r>
              <a:rPr lang="en-US" sz="1000" dirty="0" err="1"/>
              <a:t>elonmusk</a:t>
            </a:r>
            <a:endParaRPr lang="ru-RU" sz="1000" dirty="0"/>
          </a:p>
        </p:txBody>
      </p:sp>
      <p:sp>
        <p:nvSpPr>
          <p:cNvPr id="39" name="TextBox 38">
            <a:extLst>
              <a:ext uri="{FF2B5EF4-FFF2-40B4-BE49-F238E27FC236}">
                <a16:creationId xmlns:a16="http://schemas.microsoft.com/office/drawing/2014/main" id="{A38EFC4C-51DA-2935-B140-95D228AC59B5}"/>
              </a:ext>
            </a:extLst>
          </p:cNvPr>
          <p:cNvSpPr txBox="1"/>
          <p:nvPr/>
        </p:nvSpPr>
        <p:spPr>
          <a:xfrm>
            <a:off x="6548967" y="2265693"/>
            <a:ext cx="2019298" cy="379401"/>
          </a:xfrm>
          <a:prstGeom prst="rect">
            <a:avLst/>
          </a:prstGeom>
          <a:noFill/>
        </p:spPr>
        <p:txBody>
          <a:bodyPr wrap="square" rtlCol="0">
            <a:spAutoFit/>
          </a:bodyPr>
          <a:lstStyle/>
          <a:p>
            <a:pPr algn="ctr"/>
            <a:r>
              <a:rPr lang="en-US" dirty="0"/>
              <a:t>… … …</a:t>
            </a:r>
            <a:endParaRPr lang="ru-RU" dirty="0"/>
          </a:p>
        </p:txBody>
      </p:sp>
      <p:cxnSp>
        <p:nvCxnSpPr>
          <p:cNvPr id="41" name="Прямая со стрелкой 40">
            <a:extLst>
              <a:ext uri="{FF2B5EF4-FFF2-40B4-BE49-F238E27FC236}">
                <a16:creationId xmlns:a16="http://schemas.microsoft.com/office/drawing/2014/main" id="{D625E401-D37E-946F-EAA2-EB4EEE1F8D52}"/>
              </a:ext>
            </a:extLst>
          </p:cNvPr>
          <p:cNvCxnSpPr>
            <a:stCxn id="24" idx="3"/>
            <a:endCxn id="33" idx="1"/>
          </p:cNvCxnSpPr>
          <p:nvPr/>
        </p:nvCxnSpPr>
        <p:spPr>
          <a:xfrm flipV="1">
            <a:off x="5963708" y="797985"/>
            <a:ext cx="585260"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DD73BA72-D69A-2D11-8129-BF835F630DB6}"/>
              </a:ext>
            </a:extLst>
          </p:cNvPr>
          <p:cNvCxnSpPr>
            <a:stCxn id="24" idx="3"/>
            <a:endCxn id="34" idx="1"/>
          </p:cNvCxnSpPr>
          <p:nvPr/>
        </p:nvCxnSpPr>
        <p:spPr>
          <a:xfrm flipV="1">
            <a:off x="5963708" y="1396372"/>
            <a:ext cx="585259" cy="75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a:extLst>
              <a:ext uri="{FF2B5EF4-FFF2-40B4-BE49-F238E27FC236}">
                <a16:creationId xmlns:a16="http://schemas.microsoft.com/office/drawing/2014/main" id="{97C921E1-23AA-55E9-DCBF-2C25C2CAAAFC}"/>
              </a:ext>
            </a:extLst>
          </p:cNvPr>
          <p:cNvCxnSpPr>
            <a:stCxn id="24" idx="3"/>
            <a:endCxn id="35" idx="1"/>
          </p:cNvCxnSpPr>
          <p:nvPr/>
        </p:nvCxnSpPr>
        <p:spPr>
          <a:xfrm flipV="1">
            <a:off x="5963708" y="2001110"/>
            <a:ext cx="585260" cy="14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E232A500-EE97-48D2-3776-00239AC03033}"/>
              </a:ext>
            </a:extLst>
          </p:cNvPr>
          <p:cNvCxnSpPr>
            <a:stCxn id="24" idx="3"/>
            <a:endCxn id="38" idx="1"/>
          </p:cNvCxnSpPr>
          <p:nvPr/>
        </p:nvCxnSpPr>
        <p:spPr>
          <a:xfrm>
            <a:off x="5963708" y="2150535"/>
            <a:ext cx="585259" cy="75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0A747ED-D011-DA04-00BB-09A1C648E8BD}"/>
              </a:ext>
            </a:extLst>
          </p:cNvPr>
          <p:cNvSpPr txBox="1"/>
          <p:nvPr/>
        </p:nvSpPr>
        <p:spPr>
          <a:xfrm>
            <a:off x="4906432" y="495352"/>
            <a:ext cx="1794934" cy="861774"/>
          </a:xfrm>
          <a:prstGeom prst="rect">
            <a:avLst/>
          </a:prstGeom>
          <a:noFill/>
        </p:spPr>
        <p:txBody>
          <a:bodyPr wrap="square" rtlCol="0">
            <a:spAutoFit/>
          </a:bodyPr>
          <a:lstStyle/>
          <a:p>
            <a:r>
              <a:rPr lang="en-US" sz="1000" dirty="0"/>
              <a:t>2. Cron parses Projects and groups actions into atomic Commands:</a:t>
            </a:r>
            <a:br>
              <a:rPr lang="en-US" sz="1000" dirty="0"/>
            </a:br>
            <a:r>
              <a:rPr lang="en-US" sz="1000" dirty="0"/>
              <a:t>* Social by keywords</a:t>
            </a:r>
          </a:p>
          <a:p>
            <a:r>
              <a:rPr lang="en-US" sz="1000" dirty="0"/>
              <a:t>* Social by profile link</a:t>
            </a:r>
            <a:endParaRPr lang="ru-RU" sz="1000" dirty="0"/>
          </a:p>
        </p:txBody>
      </p:sp>
      <p:sp>
        <p:nvSpPr>
          <p:cNvPr id="57" name="TextBox 56">
            <a:extLst>
              <a:ext uri="{FF2B5EF4-FFF2-40B4-BE49-F238E27FC236}">
                <a16:creationId xmlns:a16="http://schemas.microsoft.com/office/drawing/2014/main" id="{2617CA8E-1F68-B8CE-9F11-ECA5A4266C18}"/>
              </a:ext>
            </a:extLst>
          </p:cNvPr>
          <p:cNvSpPr txBox="1"/>
          <p:nvPr/>
        </p:nvSpPr>
        <p:spPr>
          <a:xfrm>
            <a:off x="0" y="0"/>
            <a:ext cx="2415085" cy="369332"/>
          </a:xfrm>
          <a:prstGeom prst="rect">
            <a:avLst/>
          </a:prstGeom>
          <a:noFill/>
        </p:spPr>
        <p:txBody>
          <a:bodyPr wrap="none" rtlCol="0">
            <a:spAutoFit/>
          </a:bodyPr>
          <a:lstStyle/>
          <a:p>
            <a:r>
              <a:rPr lang="en-US" dirty="0"/>
              <a:t>Main data flow diagram</a:t>
            </a:r>
          </a:p>
        </p:txBody>
      </p:sp>
      <p:sp>
        <p:nvSpPr>
          <p:cNvPr id="58" name="Блок-схема: магнитный диск 57">
            <a:extLst>
              <a:ext uri="{FF2B5EF4-FFF2-40B4-BE49-F238E27FC236}">
                <a16:creationId xmlns:a16="http://schemas.microsoft.com/office/drawing/2014/main" id="{EF739F13-A94C-B717-B1BC-B62831FFEB2C}"/>
              </a:ext>
            </a:extLst>
          </p:cNvPr>
          <p:cNvSpPr/>
          <p:nvPr/>
        </p:nvSpPr>
        <p:spPr>
          <a:xfrm>
            <a:off x="9311212" y="2353850"/>
            <a:ext cx="740833" cy="79437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80" name="Соединитель: уступ 79">
            <a:extLst>
              <a:ext uri="{FF2B5EF4-FFF2-40B4-BE49-F238E27FC236}">
                <a16:creationId xmlns:a16="http://schemas.microsoft.com/office/drawing/2014/main" id="{B6F4E700-9A1B-6CE3-113C-9114C0755927}"/>
              </a:ext>
            </a:extLst>
          </p:cNvPr>
          <p:cNvCxnSpPr>
            <a:stCxn id="33" idx="3"/>
            <a:endCxn id="58" idx="2"/>
          </p:cNvCxnSpPr>
          <p:nvPr/>
        </p:nvCxnSpPr>
        <p:spPr>
          <a:xfrm>
            <a:off x="8568266" y="797985"/>
            <a:ext cx="742946" cy="1953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Соединитель: уступ 81">
            <a:extLst>
              <a:ext uri="{FF2B5EF4-FFF2-40B4-BE49-F238E27FC236}">
                <a16:creationId xmlns:a16="http://schemas.microsoft.com/office/drawing/2014/main" id="{6A98C206-2923-2B8D-0CD0-669006520A07}"/>
              </a:ext>
            </a:extLst>
          </p:cNvPr>
          <p:cNvCxnSpPr>
            <a:stCxn id="34" idx="3"/>
            <a:endCxn id="58" idx="2"/>
          </p:cNvCxnSpPr>
          <p:nvPr/>
        </p:nvCxnSpPr>
        <p:spPr>
          <a:xfrm>
            <a:off x="8568266" y="1396372"/>
            <a:ext cx="742946" cy="1354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Соединитель: уступ 83">
            <a:extLst>
              <a:ext uri="{FF2B5EF4-FFF2-40B4-BE49-F238E27FC236}">
                <a16:creationId xmlns:a16="http://schemas.microsoft.com/office/drawing/2014/main" id="{5199B976-0FF6-BBAE-922E-60BF7B279633}"/>
              </a:ext>
            </a:extLst>
          </p:cNvPr>
          <p:cNvCxnSpPr>
            <a:stCxn id="35" idx="3"/>
            <a:endCxn id="58" idx="2"/>
          </p:cNvCxnSpPr>
          <p:nvPr/>
        </p:nvCxnSpPr>
        <p:spPr>
          <a:xfrm>
            <a:off x="8568266" y="2001110"/>
            <a:ext cx="742946" cy="749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Соединитель: уступ 85">
            <a:extLst>
              <a:ext uri="{FF2B5EF4-FFF2-40B4-BE49-F238E27FC236}">
                <a16:creationId xmlns:a16="http://schemas.microsoft.com/office/drawing/2014/main" id="{6B31D877-243F-0377-6D82-0E5BCCA99237}"/>
              </a:ext>
            </a:extLst>
          </p:cNvPr>
          <p:cNvCxnSpPr>
            <a:stCxn id="38" idx="3"/>
            <a:endCxn id="58" idx="2"/>
          </p:cNvCxnSpPr>
          <p:nvPr/>
        </p:nvCxnSpPr>
        <p:spPr>
          <a:xfrm flipV="1">
            <a:off x="8568265" y="2751039"/>
            <a:ext cx="742947" cy="158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4D076046-CA66-6351-C456-8EF75C079C94}"/>
              </a:ext>
            </a:extLst>
          </p:cNvPr>
          <p:cNvCxnSpPr/>
          <p:nvPr/>
        </p:nvCxnSpPr>
        <p:spPr>
          <a:xfrm>
            <a:off x="0" y="3360526"/>
            <a:ext cx="12192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CB4A277A-FAB6-93AA-CB12-2DA389F56F08}"/>
              </a:ext>
            </a:extLst>
          </p:cNvPr>
          <p:cNvSpPr txBox="1"/>
          <p:nvPr/>
        </p:nvSpPr>
        <p:spPr>
          <a:xfrm>
            <a:off x="0" y="3114305"/>
            <a:ext cx="758541" cy="246221"/>
          </a:xfrm>
          <a:prstGeom prst="rect">
            <a:avLst/>
          </a:prstGeom>
          <a:noFill/>
        </p:spPr>
        <p:txBody>
          <a:bodyPr wrap="none" rtlCol="0">
            <a:spAutoFit/>
          </a:bodyPr>
          <a:lstStyle/>
          <a:p>
            <a:r>
              <a:rPr lang="en-US" sz="1000" dirty="0"/>
              <a:t>Server side</a:t>
            </a:r>
          </a:p>
        </p:txBody>
      </p:sp>
      <p:sp>
        <p:nvSpPr>
          <p:cNvPr id="95" name="TextBox 94">
            <a:extLst>
              <a:ext uri="{FF2B5EF4-FFF2-40B4-BE49-F238E27FC236}">
                <a16:creationId xmlns:a16="http://schemas.microsoft.com/office/drawing/2014/main" id="{C16E3DBF-27F6-C127-F372-9C9C0BCA6014}"/>
              </a:ext>
            </a:extLst>
          </p:cNvPr>
          <p:cNvSpPr txBox="1"/>
          <p:nvPr/>
        </p:nvSpPr>
        <p:spPr>
          <a:xfrm>
            <a:off x="0" y="3360527"/>
            <a:ext cx="1053494" cy="246221"/>
          </a:xfrm>
          <a:prstGeom prst="rect">
            <a:avLst/>
          </a:prstGeom>
          <a:noFill/>
        </p:spPr>
        <p:txBody>
          <a:bodyPr wrap="none" rtlCol="0">
            <a:spAutoFit/>
          </a:bodyPr>
          <a:lstStyle/>
          <a:p>
            <a:r>
              <a:rPr lang="en-US" sz="1000" dirty="0"/>
              <a:t>Crawler instance</a:t>
            </a:r>
            <a:endParaRPr lang="ru-RU" sz="1000" dirty="0"/>
          </a:p>
        </p:txBody>
      </p:sp>
      <p:sp>
        <p:nvSpPr>
          <p:cNvPr id="96" name="Прямоугольник 95">
            <a:extLst>
              <a:ext uri="{FF2B5EF4-FFF2-40B4-BE49-F238E27FC236}">
                <a16:creationId xmlns:a16="http://schemas.microsoft.com/office/drawing/2014/main" id="{1EA6CB4F-81EF-BAD0-569B-75A0F54DB725}"/>
              </a:ext>
            </a:extLst>
          </p:cNvPr>
          <p:cNvSpPr/>
          <p:nvPr/>
        </p:nvSpPr>
        <p:spPr>
          <a:xfrm>
            <a:off x="131235" y="415696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Command 2</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Search on TW by “some 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8" name="Соединитель: уступ 97">
            <a:extLst>
              <a:ext uri="{FF2B5EF4-FFF2-40B4-BE49-F238E27FC236}">
                <a16:creationId xmlns:a16="http://schemas.microsoft.com/office/drawing/2014/main" id="{97D2AD9E-08B9-2964-B2DB-ADC3D9238553}"/>
              </a:ext>
            </a:extLst>
          </p:cNvPr>
          <p:cNvCxnSpPr>
            <a:stCxn id="58" idx="3"/>
            <a:endCxn id="96" idx="0"/>
          </p:cNvCxnSpPr>
          <p:nvPr/>
        </p:nvCxnSpPr>
        <p:spPr>
          <a:xfrm rot="5400000">
            <a:off x="4906890" y="-617777"/>
            <a:ext cx="1008735" cy="8540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E107466-CD57-D7A8-2000-45AF53A59D6B}"/>
              </a:ext>
            </a:extLst>
          </p:cNvPr>
          <p:cNvSpPr txBox="1"/>
          <p:nvPr/>
        </p:nvSpPr>
        <p:spPr>
          <a:xfrm>
            <a:off x="1140884" y="3664520"/>
            <a:ext cx="6732933" cy="400110"/>
          </a:xfrm>
          <a:prstGeom prst="rect">
            <a:avLst/>
          </a:prstGeom>
          <a:noFill/>
        </p:spPr>
        <p:txBody>
          <a:bodyPr wrap="none" rtlCol="0">
            <a:spAutoFit/>
          </a:bodyPr>
          <a:lstStyle/>
          <a:p>
            <a:r>
              <a:rPr lang="en-US" sz="1000" dirty="0"/>
              <a:t>3. Crawler takes command from server and breaks it into several crawling tasks (atomic elements from crawlers' point of view)</a:t>
            </a:r>
            <a:br>
              <a:rPr lang="en-US" sz="1000" dirty="0"/>
            </a:br>
            <a:r>
              <a:rPr lang="en-US" sz="1000" dirty="0"/>
              <a:t>Each crawling task is a one-page scan.</a:t>
            </a:r>
            <a:endParaRPr lang="ru-RU" sz="1000" dirty="0"/>
          </a:p>
        </p:txBody>
      </p:sp>
      <p:sp>
        <p:nvSpPr>
          <p:cNvPr id="107" name="Прямоугольник 106">
            <a:extLst>
              <a:ext uri="{FF2B5EF4-FFF2-40B4-BE49-F238E27FC236}">
                <a16:creationId xmlns:a16="http://schemas.microsoft.com/office/drawing/2014/main" id="{2B31B4EB-D696-48D5-B154-19DFC235BF65}"/>
              </a:ext>
            </a:extLst>
          </p:cNvPr>
          <p:cNvSpPr/>
          <p:nvPr/>
        </p:nvSpPr>
        <p:spPr>
          <a:xfrm>
            <a:off x="131235" y="4930921"/>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a:t>
            </a:r>
            <a:r>
              <a:rPr lang="en-US" dirty="0">
                <a:solidFill>
                  <a:prstClr val="black"/>
                </a:solidFill>
                <a:latin typeface="Calibri" panose="020F0502020204030204"/>
              </a:rPr>
              <a:t>1</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search?q</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9" name="Прямая со стрелкой 108">
            <a:extLst>
              <a:ext uri="{FF2B5EF4-FFF2-40B4-BE49-F238E27FC236}">
                <a16:creationId xmlns:a16="http://schemas.microsoft.com/office/drawing/2014/main" id="{5D3B6474-A1C7-CFC7-956A-38E555582237}"/>
              </a:ext>
            </a:extLst>
          </p:cNvPr>
          <p:cNvCxnSpPr>
            <a:stCxn id="96" idx="2"/>
            <a:endCxn id="107" idx="0"/>
          </p:cNvCxnSpPr>
          <p:nvPr/>
        </p:nvCxnSpPr>
        <p:spPr>
          <a:xfrm>
            <a:off x="1140884" y="4686129"/>
            <a:ext cx="0" cy="244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Свиток: вертикальный 110">
            <a:extLst>
              <a:ext uri="{FF2B5EF4-FFF2-40B4-BE49-F238E27FC236}">
                <a16:creationId xmlns:a16="http://schemas.microsoft.com/office/drawing/2014/main" id="{DD29CF48-9D5D-8A7F-C75A-B8E835033BD2}"/>
              </a:ext>
            </a:extLst>
          </p:cNvPr>
          <p:cNvSpPr/>
          <p:nvPr/>
        </p:nvSpPr>
        <p:spPr>
          <a:xfrm>
            <a:off x="2643715" y="4930921"/>
            <a:ext cx="1032934" cy="529165"/>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Crawler</a:t>
            </a:r>
            <a:endParaRPr lang="ru-RU" dirty="0"/>
          </a:p>
        </p:txBody>
      </p:sp>
      <p:cxnSp>
        <p:nvCxnSpPr>
          <p:cNvPr id="113" name="Прямая со стрелкой 112">
            <a:extLst>
              <a:ext uri="{FF2B5EF4-FFF2-40B4-BE49-F238E27FC236}">
                <a16:creationId xmlns:a16="http://schemas.microsoft.com/office/drawing/2014/main" id="{44D5828A-BFA0-B38D-EEEA-4154D2CDFF73}"/>
              </a:ext>
            </a:extLst>
          </p:cNvPr>
          <p:cNvCxnSpPr>
            <a:stCxn id="107" idx="3"/>
            <a:endCxn id="111" idx="1"/>
          </p:cNvCxnSpPr>
          <p:nvPr/>
        </p:nvCxnSpPr>
        <p:spPr>
          <a:xfrm>
            <a:off x="2150533" y="5195504"/>
            <a:ext cx="559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Прямоугольник 113">
            <a:extLst>
              <a:ext uri="{FF2B5EF4-FFF2-40B4-BE49-F238E27FC236}">
                <a16:creationId xmlns:a16="http://schemas.microsoft.com/office/drawing/2014/main" id="{5B588000-4804-038E-84F3-C78EE612EBCD}"/>
              </a:ext>
            </a:extLst>
          </p:cNvPr>
          <p:cNvSpPr/>
          <p:nvPr/>
        </p:nvSpPr>
        <p:spPr>
          <a:xfrm>
            <a:off x="2150533" y="618959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2 … N</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some_profile</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6" name="Прямая со стрелкой 125">
            <a:extLst>
              <a:ext uri="{FF2B5EF4-FFF2-40B4-BE49-F238E27FC236}">
                <a16:creationId xmlns:a16="http://schemas.microsoft.com/office/drawing/2014/main" id="{1E8A5760-CD60-9930-96F5-83F78F685161}"/>
              </a:ext>
            </a:extLst>
          </p:cNvPr>
          <p:cNvCxnSpPr>
            <a:stCxn id="111" idx="2"/>
            <a:endCxn id="114" idx="0"/>
          </p:cNvCxnSpPr>
          <p:nvPr/>
        </p:nvCxnSpPr>
        <p:spPr>
          <a:xfrm>
            <a:off x="3160182" y="5460086"/>
            <a:ext cx="0" cy="7295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AA3B29B9-B3C8-6FF4-FBD5-5E7233DDE39B}"/>
              </a:ext>
            </a:extLst>
          </p:cNvPr>
          <p:cNvSpPr txBox="1"/>
          <p:nvPr/>
        </p:nvSpPr>
        <p:spPr>
          <a:xfrm>
            <a:off x="1111250" y="5470896"/>
            <a:ext cx="2019297" cy="707886"/>
          </a:xfrm>
          <a:prstGeom prst="rect">
            <a:avLst/>
          </a:prstGeom>
          <a:noFill/>
        </p:spPr>
        <p:txBody>
          <a:bodyPr wrap="square" rtlCol="0">
            <a:spAutoFit/>
          </a:bodyPr>
          <a:lstStyle/>
          <a:p>
            <a:r>
              <a:rPr lang="en-US" sz="1000" dirty="0"/>
              <a:t>4. While executing a task, crawler can produce many additional tasks.</a:t>
            </a:r>
          </a:p>
          <a:p>
            <a:r>
              <a:rPr lang="en-US" sz="1000" dirty="0"/>
              <a:t>Command meant to be complete if all crawling tasks are complete</a:t>
            </a:r>
            <a:endParaRPr lang="ru-RU" sz="1000" dirty="0"/>
          </a:p>
        </p:txBody>
      </p:sp>
      <p:sp>
        <p:nvSpPr>
          <p:cNvPr id="133" name="Прямоугольник 132">
            <a:extLst>
              <a:ext uri="{FF2B5EF4-FFF2-40B4-BE49-F238E27FC236}">
                <a16:creationId xmlns:a16="http://schemas.microsoft.com/office/drawing/2014/main" id="{26CFA2A6-7597-8472-9371-AA325354F7B7}"/>
              </a:ext>
            </a:extLst>
          </p:cNvPr>
          <p:cNvSpPr/>
          <p:nvPr/>
        </p:nvSpPr>
        <p:spPr>
          <a:xfrm>
            <a:off x="4540691" y="4807630"/>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Прямоугольник 133">
            <a:extLst>
              <a:ext uri="{FF2B5EF4-FFF2-40B4-BE49-F238E27FC236}">
                <a16:creationId xmlns:a16="http://schemas.microsoft.com/office/drawing/2014/main" id="{2AD6EC02-54EE-3DB2-99C4-B7863A984FD0}"/>
              </a:ext>
            </a:extLst>
          </p:cNvPr>
          <p:cNvSpPr/>
          <p:nvPr/>
        </p:nvSpPr>
        <p:spPr>
          <a:xfrm>
            <a:off x="4436976" y="4715072"/>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Collected Data</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Profiles, Posts, Comments, Relations, Images,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etc</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9" name="Прямая со стрелкой 138">
            <a:extLst>
              <a:ext uri="{FF2B5EF4-FFF2-40B4-BE49-F238E27FC236}">
                <a16:creationId xmlns:a16="http://schemas.microsoft.com/office/drawing/2014/main" id="{BAA251E0-A4BD-4EF2-19AC-B15004F64C98}"/>
              </a:ext>
            </a:extLst>
          </p:cNvPr>
          <p:cNvCxnSpPr>
            <a:stCxn id="111" idx="3"/>
            <a:endCxn id="134" idx="1"/>
          </p:cNvCxnSpPr>
          <p:nvPr/>
        </p:nvCxnSpPr>
        <p:spPr>
          <a:xfrm>
            <a:off x="3610503" y="5195504"/>
            <a:ext cx="826473" cy="9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704C8828-466D-C2D3-9DBB-4F2FB84A4403}"/>
              </a:ext>
            </a:extLst>
          </p:cNvPr>
          <p:cNvSpPr txBox="1"/>
          <p:nvPr/>
        </p:nvSpPr>
        <p:spPr>
          <a:xfrm>
            <a:off x="6701366" y="4830683"/>
            <a:ext cx="3514821" cy="553998"/>
          </a:xfrm>
          <a:prstGeom prst="rect">
            <a:avLst/>
          </a:prstGeom>
          <a:noFill/>
        </p:spPr>
        <p:txBody>
          <a:bodyPr wrap="square" rtlCol="0">
            <a:spAutoFit/>
          </a:bodyPr>
          <a:lstStyle/>
          <a:p>
            <a:r>
              <a:rPr lang="en-US" sz="1000" dirty="0"/>
              <a:t>5. As result of executing a task we have many atomic data objects like profiles, comments, images, etc. These objects are packed into multipart requests and sent back to the server asap.</a:t>
            </a:r>
            <a:endParaRPr lang="ru-RU" sz="1000" dirty="0"/>
          </a:p>
        </p:txBody>
      </p:sp>
      <p:cxnSp>
        <p:nvCxnSpPr>
          <p:cNvPr id="146" name="Соединитель: уступ 145">
            <a:extLst>
              <a:ext uri="{FF2B5EF4-FFF2-40B4-BE49-F238E27FC236}">
                <a16:creationId xmlns:a16="http://schemas.microsoft.com/office/drawing/2014/main" id="{53D4CB06-50FF-026B-CF82-BBB9C2D6790F}"/>
              </a:ext>
            </a:extLst>
          </p:cNvPr>
          <p:cNvCxnSpPr>
            <a:cxnSpLocks/>
            <a:stCxn id="137" idx="3"/>
            <a:endCxn id="9" idx="2"/>
          </p:cNvCxnSpPr>
          <p:nvPr/>
        </p:nvCxnSpPr>
        <p:spPr>
          <a:xfrm flipV="1">
            <a:off x="6663704" y="3148228"/>
            <a:ext cx="4498838" cy="22364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Прямоугольник: скругленные углы 1">
            <a:extLst>
              <a:ext uri="{FF2B5EF4-FFF2-40B4-BE49-F238E27FC236}">
                <a16:creationId xmlns:a16="http://schemas.microsoft.com/office/drawing/2014/main" id="{6FE124AD-3E8F-2236-ACCA-6D9FD6494A08}"/>
              </a:ext>
            </a:extLst>
          </p:cNvPr>
          <p:cNvSpPr/>
          <p:nvPr/>
        </p:nvSpPr>
        <p:spPr>
          <a:xfrm>
            <a:off x="994378" y="4807630"/>
            <a:ext cx="3762397" cy="1516969"/>
          </a:xfrm>
          <a:prstGeom prst="round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Box 2">
            <a:extLst>
              <a:ext uri="{FF2B5EF4-FFF2-40B4-BE49-F238E27FC236}">
                <a16:creationId xmlns:a16="http://schemas.microsoft.com/office/drawing/2014/main" id="{8B0C6073-9492-E5E2-54A1-689AC1155D7A}"/>
              </a:ext>
            </a:extLst>
          </p:cNvPr>
          <p:cNvSpPr txBox="1"/>
          <p:nvPr/>
        </p:nvSpPr>
        <p:spPr>
          <a:xfrm>
            <a:off x="919037" y="4454493"/>
            <a:ext cx="4749436" cy="369332"/>
          </a:xfrm>
          <a:prstGeom prst="rect">
            <a:avLst/>
          </a:prstGeom>
          <a:noFill/>
          <a:ln>
            <a:noFill/>
          </a:ln>
        </p:spPr>
        <p:txBody>
          <a:bodyPr wrap="square" rtlCol="0">
            <a:spAutoFit/>
          </a:bodyPr>
          <a:lstStyle/>
          <a:p>
            <a:pPr algn="ctr"/>
            <a:r>
              <a:rPr lang="en-US" dirty="0">
                <a:solidFill>
                  <a:srgbClr val="FF0000"/>
                </a:solidFill>
              </a:rPr>
              <a:t>Crawler main loops</a:t>
            </a:r>
          </a:p>
        </p:txBody>
      </p:sp>
      <p:sp>
        <p:nvSpPr>
          <p:cNvPr id="9" name="Свиток: вертикальный 8">
            <a:extLst>
              <a:ext uri="{FF2B5EF4-FFF2-40B4-BE49-F238E27FC236}">
                <a16:creationId xmlns:a16="http://schemas.microsoft.com/office/drawing/2014/main" id="{E43914FF-8F99-8F77-9CD1-42E839A8244A}"/>
              </a:ext>
            </a:extLst>
          </p:cNvPr>
          <p:cNvSpPr/>
          <p:nvPr/>
        </p:nvSpPr>
        <p:spPr>
          <a:xfrm>
            <a:off x="10539484" y="2353852"/>
            <a:ext cx="1246116" cy="79437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Handler</a:t>
            </a:r>
            <a:endParaRPr lang="ru-RU" dirty="0"/>
          </a:p>
        </p:txBody>
      </p:sp>
      <p:sp>
        <p:nvSpPr>
          <p:cNvPr id="11" name="TextBox 10">
            <a:extLst>
              <a:ext uri="{FF2B5EF4-FFF2-40B4-BE49-F238E27FC236}">
                <a16:creationId xmlns:a16="http://schemas.microsoft.com/office/drawing/2014/main" id="{C5F7A730-BE3A-58BA-033D-70703F35D0FC}"/>
              </a:ext>
            </a:extLst>
          </p:cNvPr>
          <p:cNvSpPr txBox="1"/>
          <p:nvPr/>
        </p:nvSpPr>
        <p:spPr>
          <a:xfrm>
            <a:off x="10216187" y="1645964"/>
            <a:ext cx="1683807" cy="707886"/>
          </a:xfrm>
          <a:prstGeom prst="rect">
            <a:avLst/>
          </a:prstGeom>
          <a:noFill/>
        </p:spPr>
        <p:txBody>
          <a:bodyPr wrap="square" rtlCol="0">
            <a:spAutoFit/>
          </a:bodyPr>
          <a:lstStyle/>
          <a:p>
            <a:r>
              <a:rPr lang="en-US" sz="1000" dirty="0"/>
              <a:t>6. Most of collected data objects have a unique Link, so each next version merged with previous.</a:t>
            </a:r>
            <a:endParaRPr lang="ru-RU" sz="1000" dirty="0"/>
          </a:p>
        </p:txBody>
      </p:sp>
      <p:cxnSp>
        <p:nvCxnSpPr>
          <p:cNvPr id="13" name="Прямая со стрелкой 12">
            <a:extLst>
              <a:ext uri="{FF2B5EF4-FFF2-40B4-BE49-F238E27FC236}">
                <a16:creationId xmlns:a16="http://schemas.microsoft.com/office/drawing/2014/main" id="{97A56302-7A4B-61ED-167B-3A2E0E11D300}"/>
              </a:ext>
            </a:extLst>
          </p:cNvPr>
          <p:cNvCxnSpPr>
            <a:cxnSpLocks/>
            <a:stCxn id="9" idx="1"/>
            <a:endCxn id="58" idx="4"/>
          </p:cNvCxnSpPr>
          <p:nvPr/>
        </p:nvCxnSpPr>
        <p:spPr>
          <a:xfrm flipH="1" flipV="1">
            <a:off x="10052045" y="2751039"/>
            <a:ext cx="5867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Свиток: вертикальный 13">
            <a:extLst>
              <a:ext uri="{FF2B5EF4-FFF2-40B4-BE49-F238E27FC236}">
                <a16:creationId xmlns:a16="http://schemas.microsoft.com/office/drawing/2014/main" id="{7566E273-ADE8-8872-4160-90B2251B66A6}"/>
              </a:ext>
            </a:extLst>
          </p:cNvPr>
          <p:cNvSpPr/>
          <p:nvPr/>
        </p:nvSpPr>
        <p:spPr>
          <a:xfrm>
            <a:off x="9254061" y="494417"/>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16" name="Прямая со стрелкой 15">
            <a:extLst>
              <a:ext uri="{FF2B5EF4-FFF2-40B4-BE49-F238E27FC236}">
                <a16:creationId xmlns:a16="http://schemas.microsoft.com/office/drawing/2014/main" id="{6173F73B-6136-141A-F6E6-AF5C76D268C6}"/>
              </a:ext>
            </a:extLst>
          </p:cNvPr>
          <p:cNvCxnSpPr>
            <a:cxnSpLocks/>
            <a:stCxn id="58" idx="1"/>
            <a:endCxn id="14" idx="2"/>
          </p:cNvCxnSpPr>
          <p:nvPr/>
        </p:nvCxnSpPr>
        <p:spPr>
          <a:xfrm flipH="1" flipV="1">
            <a:off x="9681628" y="1366483"/>
            <a:ext cx="1" cy="9873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53C78FD-91E5-7799-3EDD-C92B6DD96A8C}"/>
              </a:ext>
            </a:extLst>
          </p:cNvPr>
          <p:cNvSpPr txBox="1"/>
          <p:nvPr/>
        </p:nvSpPr>
        <p:spPr>
          <a:xfrm>
            <a:off x="10210802" y="491002"/>
            <a:ext cx="1683807" cy="553998"/>
          </a:xfrm>
          <a:prstGeom prst="rect">
            <a:avLst/>
          </a:prstGeom>
          <a:noFill/>
        </p:spPr>
        <p:txBody>
          <a:bodyPr wrap="square" rtlCol="0">
            <a:spAutoFit/>
          </a:bodyPr>
          <a:lstStyle/>
          <a:p>
            <a:r>
              <a:rPr lang="en-US" sz="1000" dirty="0"/>
              <a:t>7. Collected raw data is analyzed and produces additional cached data.</a:t>
            </a:r>
            <a:endParaRPr lang="ru-RU" sz="1000" dirty="0"/>
          </a:p>
        </p:txBody>
      </p:sp>
    </p:spTree>
    <p:extLst>
      <p:ext uri="{BB962C8B-B14F-4D97-AF65-F5344CB8AC3E}">
        <p14:creationId xmlns:p14="http://schemas.microsoft.com/office/powerpoint/2010/main" val="1127250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13F928-558E-5B35-2ACB-19AF52E0A1C3}"/>
              </a:ext>
            </a:extLst>
          </p:cNvPr>
          <p:cNvSpPr txBox="1"/>
          <p:nvPr/>
        </p:nvSpPr>
        <p:spPr>
          <a:xfrm>
            <a:off x="0" y="0"/>
            <a:ext cx="1988558" cy="369332"/>
          </a:xfrm>
          <a:prstGeom prst="rect">
            <a:avLst/>
          </a:prstGeom>
          <a:noFill/>
        </p:spPr>
        <p:txBody>
          <a:bodyPr wrap="none" rtlCol="0">
            <a:spAutoFit/>
          </a:bodyPr>
          <a:lstStyle/>
          <a:p>
            <a:r>
              <a:rPr lang="en-US" dirty="0"/>
              <a:t>Crawler main loops</a:t>
            </a:r>
          </a:p>
        </p:txBody>
      </p:sp>
      <p:sp>
        <p:nvSpPr>
          <p:cNvPr id="6" name="Блок-схема: магнитный диск 5">
            <a:extLst>
              <a:ext uri="{FF2B5EF4-FFF2-40B4-BE49-F238E27FC236}">
                <a16:creationId xmlns:a16="http://schemas.microsoft.com/office/drawing/2014/main" id="{8FA0FD44-D0FA-2D0A-B63B-28D87933F1B0}"/>
              </a:ext>
            </a:extLst>
          </p:cNvPr>
          <p:cNvSpPr/>
          <p:nvPr/>
        </p:nvSpPr>
        <p:spPr>
          <a:xfrm>
            <a:off x="5527460" y="2815674"/>
            <a:ext cx="1137077" cy="107074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Tasks</a:t>
            </a:r>
            <a:endParaRPr lang="ru-RU" dirty="0"/>
          </a:p>
        </p:txBody>
      </p:sp>
      <p:sp>
        <p:nvSpPr>
          <p:cNvPr id="28" name="Прямоугольник 27">
            <a:extLst>
              <a:ext uri="{FF2B5EF4-FFF2-40B4-BE49-F238E27FC236}">
                <a16:creationId xmlns:a16="http://schemas.microsoft.com/office/drawing/2014/main" id="{C51C1DB1-2857-1082-1598-5BD577AE0F2C}"/>
              </a:ext>
            </a:extLst>
          </p:cNvPr>
          <p:cNvSpPr/>
          <p:nvPr/>
        </p:nvSpPr>
        <p:spPr>
          <a:xfrm>
            <a:off x="997890" y="747796"/>
            <a:ext cx="10200534" cy="1225373"/>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C46EE5CE-A8B1-50FB-94CD-BBE7517D4749}"/>
              </a:ext>
            </a:extLst>
          </p:cNvPr>
          <p:cNvSpPr/>
          <p:nvPr/>
        </p:nvSpPr>
        <p:spPr>
          <a:xfrm>
            <a:off x="1647762" y="1164456"/>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Send Tasks progress</a:t>
            </a:r>
            <a:endParaRPr lang="ru-RU" sz="1000" dirty="0"/>
          </a:p>
        </p:txBody>
      </p:sp>
      <p:sp>
        <p:nvSpPr>
          <p:cNvPr id="9" name="Прямоугольник 8">
            <a:extLst>
              <a:ext uri="{FF2B5EF4-FFF2-40B4-BE49-F238E27FC236}">
                <a16:creationId xmlns:a16="http://schemas.microsoft.com/office/drawing/2014/main" id="{B1CCA574-F668-CDD9-555F-86C0642147F9}"/>
              </a:ext>
            </a:extLst>
          </p:cNvPr>
          <p:cNvSpPr/>
          <p:nvPr/>
        </p:nvSpPr>
        <p:spPr>
          <a:xfrm>
            <a:off x="3927444" y="1164456"/>
            <a:ext cx="212361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Get new Commands</a:t>
            </a:r>
            <a:endParaRPr lang="ru-RU" sz="1000" dirty="0"/>
          </a:p>
        </p:txBody>
      </p:sp>
      <p:sp>
        <p:nvSpPr>
          <p:cNvPr id="10" name="Прямоугольник 9">
            <a:extLst>
              <a:ext uri="{FF2B5EF4-FFF2-40B4-BE49-F238E27FC236}">
                <a16:creationId xmlns:a16="http://schemas.microsoft.com/office/drawing/2014/main" id="{543A16B1-7E45-1E1C-9470-DDA746899BEA}"/>
              </a:ext>
            </a:extLst>
          </p:cNvPr>
          <p:cNvSpPr/>
          <p:nvPr/>
        </p:nvSpPr>
        <p:spPr>
          <a:xfrm>
            <a:off x="6207127" y="1164456"/>
            <a:ext cx="212361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Break into Tasks</a:t>
            </a:r>
            <a:endParaRPr lang="ru-RU" sz="1000" dirty="0"/>
          </a:p>
        </p:txBody>
      </p:sp>
      <p:sp>
        <p:nvSpPr>
          <p:cNvPr id="11" name="Прямоугольник 10">
            <a:extLst>
              <a:ext uri="{FF2B5EF4-FFF2-40B4-BE49-F238E27FC236}">
                <a16:creationId xmlns:a16="http://schemas.microsoft.com/office/drawing/2014/main" id="{36B4654D-EE64-BF24-1C99-AF1A5A02A823}"/>
              </a:ext>
            </a:extLst>
          </p:cNvPr>
          <p:cNvSpPr/>
          <p:nvPr/>
        </p:nvSpPr>
        <p:spPr>
          <a:xfrm>
            <a:off x="8486810" y="1164456"/>
            <a:ext cx="212361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Wait for 1 min</a:t>
            </a:r>
            <a:endParaRPr lang="ru-RU" sz="1000" dirty="0"/>
          </a:p>
        </p:txBody>
      </p:sp>
      <p:cxnSp>
        <p:nvCxnSpPr>
          <p:cNvPr id="13" name="Прямая со стрелкой 12">
            <a:extLst>
              <a:ext uri="{FF2B5EF4-FFF2-40B4-BE49-F238E27FC236}">
                <a16:creationId xmlns:a16="http://schemas.microsoft.com/office/drawing/2014/main" id="{D2FCCAE5-DD96-607D-C57A-BBE869CB6CC2}"/>
              </a:ext>
            </a:extLst>
          </p:cNvPr>
          <p:cNvCxnSpPr>
            <a:stCxn id="8" idx="3"/>
            <a:endCxn id="9" idx="1"/>
          </p:cNvCxnSpPr>
          <p:nvPr/>
        </p:nvCxnSpPr>
        <p:spPr>
          <a:xfrm>
            <a:off x="3771380" y="1429039"/>
            <a:ext cx="1560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a:extLst>
              <a:ext uri="{FF2B5EF4-FFF2-40B4-BE49-F238E27FC236}">
                <a16:creationId xmlns:a16="http://schemas.microsoft.com/office/drawing/2014/main" id="{9695ACE4-7AE4-7976-AAEB-83964A57CE3B}"/>
              </a:ext>
            </a:extLst>
          </p:cNvPr>
          <p:cNvCxnSpPr>
            <a:stCxn id="9" idx="3"/>
            <a:endCxn id="10" idx="1"/>
          </p:cNvCxnSpPr>
          <p:nvPr/>
        </p:nvCxnSpPr>
        <p:spPr>
          <a:xfrm>
            <a:off x="6051063" y="1429039"/>
            <a:ext cx="1560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320BF9BC-4BC8-03C2-581C-254FE3494548}"/>
              </a:ext>
            </a:extLst>
          </p:cNvPr>
          <p:cNvCxnSpPr>
            <a:stCxn id="10" idx="3"/>
            <a:endCxn id="11" idx="1"/>
          </p:cNvCxnSpPr>
          <p:nvPr/>
        </p:nvCxnSpPr>
        <p:spPr>
          <a:xfrm>
            <a:off x="8330746" y="1429039"/>
            <a:ext cx="1560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Соединитель: уступ 18">
            <a:extLst>
              <a:ext uri="{FF2B5EF4-FFF2-40B4-BE49-F238E27FC236}">
                <a16:creationId xmlns:a16="http://schemas.microsoft.com/office/drawing/2014/main" id="{E6F5FFF5-B758-934E-943D-8A0521D35DF4}"/>
              </a:ext>
            </a:extLst>
          </p:cNvPr>
          <p:cNvCxnSpPr>
            <a:stCxn id="11" idx="3"/>
            <a:endCxn id="8" idx="1"/>
          </p:cNvCxnSpPr>
          <p:nvPr/>
        </p:nvCxnSpPr>
        <p:spPr>
          <a:xfrm flipH="1">
            <a:off x="1647762" y="1429039"/>
            <a:ext cx="8962667" cy="12700"/>
          </a:xfrm>
          <a:prstGeom prst="bentConnector5">
            <a:avLst>
              <a:gd name="adj1" fmla="val -2551"/>
              <a:gd name="adj2" fmla="val -3541669"/>
              <a:gd name="adj3" fmla="val 10255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12C06C7-D1FC-EA4A-9548-D735B85CE5C3}"/>
              </a:ext>
            </a:extLst>
          </p:cNvPr>
          <p:cNvSpPr txBox="1"/>
          <p:nvPr/>
        </p:nvSpPr>
        <p:spPr>
          <a:xfrm>
            <a:off x="993576" y="505088"/>
            <a:ext cx="1308371" cy="246221"/>
          </a:xfrm>
          <a:prstGeom prst="rect">
            <a:avLst/>
          </a:prstGeom>
          <a:noFill/>
        </p:spPr>
        <p:txBody>
          <a:bodyPr wrap="none" rtlCol="0">
            <a:spAutoFit/>
          </a:bodyPr>
          <a:lstStyle/>
          <a:p>
            <a:r>
              <a:rPr lang="en-US" sz="1000" dirty="0"/>
              <a:t>Task Manager Thread</a:t>
            </a:r>
            <a:endParaRPr lang="ru-RU" sz="1000" dirty="0"/>
          </a:p>
        </p:txBody>
      </p:sp>
      <p:cxnSp>
        <p:nvCxnSpPr>
          <p:cNvPr id="117" name="Соединитель: уступ 116">
            <a:extLst>
              <a:ext uri="{FF2B5EF4-FFF2-40B4-BE49-F238E27FC236}">
                <a16:creationId xmlns:a16="http://schemas.microsoft.com/office/drawing/2014/main" id="{3233ED72-7AEA-A9E5-F97C-DA979A1E53D2}"/>
              </a:ext>
            </a:extLst>
          </p:cNvPr>
          <p:cNvCxnSpPr>
            <a:stCxn id="6" idx="1"/>
            <a:endCxn id="8" idx="2"/>
          </p:cNvCxnSpPr>
          <p:nvPr/>
        </p:nvCxnSpPr>
        <p:spPr>
          <a:xfrm rot="16200000" flipV="1">
            <a:off x="3841759" y="561434"/>
            <a:ext cx="1122052" cy="3386428"/>
          </a:xfrm>
          <a:prstGeom prst="bentConnector3">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Соединитель: уступ 118">
            <a:extLst>
              <a:ext uri="{FF2B5EF4-FFF2-40B4-BE49-F238E27FC236}">
                <a16:creationId xmlns:a16="http://schemas.microsoft.com/office/drawing/2014/main" id="{D408E033-8F1E-A540-4815-99826C0CFB08}"/>
              </a:ext>
            </a:extLst>
          </p:cNvPr>
          <p:cNvCxnSpPr>
            <a:stCxn id="10" idx="2"/>
            <a:endCxn id="6" idx="4"/>
          </p:cNvCxnSpPr>
          <p:nvPr/>
        </p:nvCxnSpPr>
        <p:spPr>
          <a:xfrm rot="5400000">
            <a:off x="6138024" y="2220135"/>
            <a:ext cx="1657426" cy="604400"/>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2697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a:extLst>
              <a:ext uri="{FF2B5EF4-FFF2-40B4-BE49-F238E27FC236}">
                <a16:creationId xmlns:a16="http://schemas.microsoft.com/office/drawing/2014/main" id="{CD7B0640-2F8C-6F66-4782-5E89F805CB5F}"/>
              </a:ext>
            </a:extLst>
          </p:cNvPr>
          <p:cNvSpPr/>
          <p:nvPr/>
        </p:nvSpPr>
        <p:spPr>
          <a:xfrm>
            <a:off x="1145976" y="2810341"/>
            <a:ext cx="3230407" cy="3860026"/>
          </a:xfrm>
          <a:prstGeom prst="rect">
            <a:avLst/>
          </a:prstGeom>
          <a:solidFill>
            <a:schemeClr val="bg1"/>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a:extLst>
              <a:ext uri="{FF2B5EF4-FFF2-40B4-BE49-F238E27FC236}">
                <a16:creationId xmlns:a16="http://schemas.microsoft.com/office/drawing/2014/main" id="{5613F928-558E-5B35-2ACB-19AF52E0A1C3}"/>
              </a:ext>
            </a:extLst>
          </p:cNvPr>
          <p:cNvSpPr txBox="1"/>
          <p:nvPr/>
        </p:nvSpPr>
        <p:spPr>
          <a:xfrm>
            <a:off x="0" y="0"/>
            <a:ext cx="1988558" cy="369332"/>
          </a:xfrm>
          <a:prstGeom prst="rect">
            <a:avLst/>
          </a:prstGeom>
          <a:noFill/>
        </p:spPr>
        <p:txBody>
          <a:bodyPr wrap="none" rtlCol="0">
            <a:spAutoFit/>
          </a:bodyPr>
          <a:lstStyle/>
          <a:p>
            <a:r>
              <a:rPr lang="en-US" dirty="0"/>
              <a:t>Crawler main loops</a:t>
            </a:r>
          </a:p>
        </p:txBody>
      </p:sp>
      <p:sp>
        <p:nvSpPr>
          <p:cNvPr id="5" name="Блок-схема: магнитный диск 4">
            <a:extLst>
              <a:ext uri="{FF2B5EF4-FFF2-40B4-BE49-F238E27FC236}">
                <a16:creationId xmlns:a16="http://schemas.microsoft.com/office/drawing/2014/main" id="{B2802ACA-01FD-B59C-5454-EF78DD99CD6F}"/>
              </a:ext>
            </a:extLst>
          </p:cNvPr>
          <p:cNvSpPr/>
          <p:nvPr/>
        </p:nvSpPr>
        <p:spPr>
          <a:xfrm>
            <a:off x="5520051" y="5187462"/>
            <a:ext cx="1137077" cy="107074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Local</a:t>
            </a:r>
          </a:p>
          <a:p>
            <a:pPr algn="ctr"/>
            <a:r>
              <a:rPr lang="en-US" dirty="0"/>
              <a:t>Storage</a:t>
            </a:r>
            <a:endParaRPr lang="ru-RU" dirty="0"/>
          </a:p>
        </p:txBody>
      </p:sp>
      <p:sp>
        <p:nvSpPr>
          <p:cNvPr id="6" name="Блок-схема: магнитный диск 5">
            <a:extLst>
              <a:ext uri="{FF2B5EF4-FFF2-40B4-BE49-F238E27FC236}">
                <a16:creationId xmlns:a16="http://schemas.microsoft.com/office/drawing/2014/main" id="{8FA0FD44-D0FA-2D0A-B63B-28D87933F1B0}"/>
              </a:ext>
            </a:extLst>
          </p:cNvPr>
          <p:cNvSpPr/>
          <p:nvPr/>
        </p:nvSpPr>
        <p:spPr>
          <a:xfrm>
            <a:off x="5527460" y="2815674"/>
            <a:ext cx="1137077" cy="107074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Tasks</a:t>
            </a:r>
            <a:endParaRPr lang="ru-RU" dirty="0"/>
          </a:p>
        </p:txBody>
      </p:sp>
      <p:sp>
        <p:nvSpPr>
          <p:cNvPr id="28" name="Прямоугольник 27">
            <a:extLst>
              <a:ext uri="{FF2B5EF4-FFF2-40B4-BE49-F238E27FC236}">
                <a16:creationId xmlns:a16="http://schemas.microsoft.com/office/drawing/2014/main" id="{C51C1DB1-2857-1082-1598-5BD577AE0F2C}"/>
              </a:ext>
            </a:extLst>
          </p:cNvPr>
          <p:cNvSpPr/>
          <p:nvPr/>
        </p:nvSpPr>
        <p:spPr>
          <a:xfrm>
            <a:off x="997890" y="747796"/>
            <a:ext cx="10200534" cy="1225373"/>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C46EE5CE-A8B1-50FB-94CD-BBE7517D4749}"/>
              </a:ext>
            </a:extLst>
          </p:cNvPr>
          <p:cNvSpPr/>
          <p:nvPr/>
        </p:nvSpPr>
        <p:spPr>
          <a:xfrm>
            <a:off x="1647762" y="1164456"/>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Send Tasks progress</a:t>
            </a:r>
            <a:endParaRPr lang="ru-RU" sz="1000" dirty="0"/>
          </a:p>
        </p:txBody>
      </p:sp>
      <p:sp>
        <p:nvSpPr>
          <p:cNvPr id="9" name="Прямоугольник 8">
            <a:extLst>
              <a:ext uri="{FF2B5EF4-FFF2-40B4-BE49-F238E27FC236}">
                <a16:creationId xmlns:a16="http://schemas.microsoft.com/office/drawing/2014/main" id="{B1CCA574-F668-CDD9-555F-86C0642147F9}"/>
              </a:ext>
            </a:extLst>
          </p:cNvPr>
          <p:cNvSpPr/>
          <p:nvPr/>
        </p:nvSpPr>
        <p:spPr>
          <a:xfrm>
            <a:off x="3927444" y="1164456"/>
            <a:ext cx="212361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Get new Commands</a:t>
            </a:r>
            <a:endParaRPr lang="ru-RU" sz="1000" dirty="0"/>
          </a:p>
        </p:txBody>
      </p:sp>
      <p:sp>
        <p:nvSpPr>
          <p:cNvPr id="10" name="Прямоугольник 9">
            <a:extLst>
              <a:ext uri="{FF2B5EF4-FFF2-40B4-BE49-F238E27FC236}">
                <a16:creationId xmlns:a16="http://schemas.microsoft.com/office/drawing/2014/main" id="{543A16B1-7E45-1E1C-9470-DDA746899BEA}"/>
              </a:ext>
            </a:extLst>
          </p:cNvPr>
          <p:cNvSpPr/>
          <p:nvPr/>
        </p:nvSpPr>
        <p:spPr>
          <a:xfrm>
            <a:off x="6207127" y="1164456"/>
            <a:ext cx="212361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Break into Tasks</a:t>
            </a:r>
            <a:endParaRPr lang="ru-RU" sz="1000" dirty="0"/>
          </a:p>
        </p:txBody>
      </p:sp>
      <p:sp>
        <p:nvSpPr>
          <p:cNvPr id="11" name="Прямоугольник 10">
            <a:extLst>
              <a:ext uri="{FF2B5EF4-FFF2-40B4-BE49-F238E27FC236}">
                <a16:creationId xmlns:a16="http://schemas.microsoft.com/office/drawing/2014/main" id="{36B4654D-EE64-BF24-1C99-AF1A5A02A823}"/>
              </a:ext>
            </a:extLst>
          </p:cNvPr>
          <p:cNvSpPr/>
          <p:nvPr/>
        </p:nvSpPr>
        <p:spPr>
          <a:xfrm>
            <a:off x="8486810" y="1164456"/>
            <a:ext cx="212361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Wait for 1 min</a:t>
            </a:r>
            <a:endParaRPr lang="ru-RU" sz="1000" dirty="0"/>
          </a:p>
        </p:txBody>
      </p:sp>
      <p:cxnSp>
        <p:nvCxnSpPr>
          <p:cNvPr id="13" name="Прямая со стрелкой 12">
            <a:extLst>
              <a:ext uri="{FF2B5EF4-FFF2-40B4-BE49-F238E27FC236}">
                <a16:creationId xmlns:a16="http://schemas.microsoft.com/office/drawing/2014/main" id="{D2FCCAE5-DD96-607D-C57A-BBE869CB6CC2}"/>
              </a:ext>
            </a:extLst>
          </p:cNvPr>
          <p:cNvCxnSpPr>
            <a:stCxn id="8" idx="3"/>
            <a:endCxn id="9" idx="1"/>
          </p:cNvCxnSpPr>
          <p:nvPr/>
        </p:nvCxnSpPr>
        <p:spPr>
          <a:xfrm>
            <a:off x="3771380" y="1429039"/>
            <a:ext cx="1560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a:extLst>
              <a:ext uri="{FF2B5EF4-FFF2-40B4-BE49-F238E27FC236}">
                <a16:creationId xmlns:a16="http://schemas.microsoft.com/office/drawing/2014/main" id="{9695ACE4-7AE4-7976-AAEB-83964A57CE3B}"/>
              </a:ext>
            </a:extLst>
          </p:cNvPr>
          <p:cNvCxnSpPr>
            <a:stCxn id="9" idx="3"/>
            <a:endCxn id="10" idx="1"/>
          </p:cNvCxnSpPr>
          <p:nvPr/>
        </p:nvCxnSpPr>
        <p:spPr>
          <a:xfrm>
            <a:off x="6051063" y="1429039"/>
            <a:ext cx="1560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320BF9BC-4BC8-03C2-581C-254FE3494548}"/>
              </a:ext>
            </a:extLst>
          </p:cNvPr>
          <p:cNvCxnSpPr>
            <a:stCxn id="10" idx="3"/>
            <a:endCxn id="11" idx="1"/>
          </p:cNvCxnSpPr>
          <p:nvPr/>
        </p:nvCxnSpPr>
        <p:spPr>
          <a:xfrm>
            <a:off x="8330746" y="1429039"/>
            <a:ext cx="1560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Соединитель: уступ 18">
            <a:extLst>
              <a:ext uri="{FF2B5EF4-FFF2-40B4-BE49-F238E27FC236}">
                <a16:creationId xmlns:a16="http://schemas.microsoft.com/office/drawing/2014/main" id="{E6F5FFF5-B758-934E-943D-8A0521D35DF4}"/>
              </a:ext>
            </a:extLst>
          </p:cNvPr>
          <p:cNvCxnSpPr>
            <a:stCxn id="11" idx="3"/>
            <a:endCxn id="8" idx="1"/>
          </p:cNvCxnSpPr>
          <p:nvPr/>
        </p:nvCxnSpPr>
        <p:spPr>
          <a:xfrm flipH="1">
            <a:off x="1647762" y="1429039"/>
            <a:ext cx="8962667" cy="12700"/>
          </a:xfrm>
          <a:prstGeom prst="bentConnector5">
            <a:avLst>
              <a:gd name="adj1" fmla="val -2551"/>
              <a:gd name="adj2" fmla="val -3541669"/>
              <a:gd name="adj3" fmla="val 10255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12C06C7-D1FC-EA4A-9548-D735B85CE5C3}"/>
              </a:ext>
            </a:extLst>
          </p:cNvPr>
          <p:cNvSpPr txBox="1"/>
          <p:nvPr/>
        </p:nvSpPr>
        <p:spPr>
          <a:xfrm>
            <a:off x="993576" y="505088"/>
            <a:ext cx="1308371" cy="246221"/>
          </a:xfrm>
          <a:prstGeom prst="rect">
            <a:avLst/>
          </a:prstGeom>
          <a:noFill/>
        </p:spPr>
        <p:txBody>
          <a:bodyPr wrap="none" rtlCol="0">
            <a:spAutoFit/>
          </a:bodyPr>
          <a:lstStyle/>
          <a:p>
            <a:r>
              <a:rPr lang="en-US" sz="1000" dirty="0"/>
              <a:t>Task Manager Thread</a:t>
            </a:r>
            <a:endParaRPr lang="ru-RU" sz="1000" dirty="0"/>
          </a:p>
        </p:txBody>
      </p:sp>
      <p:sp>
        <p:nvSpPr>
          <p:cNvPr id="32" name="Прямоугольник 31">
            <a:extLst>
              <a:ext uri="{FF2B5EF4-FFF2-40B4-BE49-F238E27FC236}">
                <a16:creationId xmlns:a16="http://schemas.microsoft.com/office/drawing/2014/main" id="{5F722625-9FE0-DBBC-DD98-B87B1EB941F9}"/>
              </a:ext>
            </a:extLst>
          </p:cNvPr>
          <p:cNvSpPr/>
          <p:nvPr/>
        </p:nvSpPr>
        <p:spPr>
          <a:xfrm>
            <a:off x="993576" y="2657941"/>
            <a:ext cx="3230407" cy="3860026"/>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a:extLst>
              <a:ext uri="{FF2B5EF4-FFF2-40B4-BE49-F238E27FC236}">
                <a16:creationId xmlns:a16="http://schemas.microsoft.com/office/drawing/2014/main" id="{17A058AD-387E-06AA-09A4-C8D6372FE76F}"/>
              </a:ext>
            </a:extLst>
          </p:cNvPr>
          <p:cNvSpPr txBox="1"/>
          <p:nvPr/>
        </p:nvSpPr>
        <p:spPr>
          <a:xfrm>
            <a:off x="993576" y="2408186"/>
            <a:ext cx="1313739" cy="249754"/>
          </a:xfrm>
          <a:prstGeom prst="rect">
            <a:avLst/>
          </a:prstGeom>
          <a:noFill/>
        </p:spPr>
        <p:txBody>
          <a:bodyPr wrap="square" rtlCol="0">
            <a:spAutoFit/>
          </a:bodyPr>
          <a:lstStyle/>
          <a:p>
            <a:r>
              <a:rPr lang="en-US" sz="1000" dirty="0"/>
              <a:t>Crawling Threads</a:t>
            </a:r>
            <a:endParaRPr lang="ru-RU" sz="1000" dirty="0"/>
          </a:p>
        </p:txBody>
      </p:sp>
      <p:sp>
        <p:nvSpPr>
          <p:cNvPr id="42" name="Прямоугольник 41">
            <a:extLst>
              <a:ext uri="{FF2B5EF4-FFF2-40B4-BE49-F238E27FC236}">
                <a16:creationId xmlns:a16="http://schemas.microsoft.com/office/drawing/2014/main" id="{600CD251-9745-0757-AB76-0583844CBF00}"/>
              </a:ext>
            </a:extLst>
          </p:cNvPr>
          <p:cNvSpPr/>
          <p:nvPr/>
        </p:nvSpPr>
        <p:spPr>
          <a:xfrm>
            <a:off x="1604895" y="3086465"/>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Get next Task</a:t>
            </a:r>
            <a:endParaRPr lang="ru-RU" sz="1000" dirty="0"/>
          </a:p>
        </p:txBody>
      </p:sp>
      <p:sp>
        <p:nvSpPr>
          <p:cNvPr id="43" name="Прямоугольник 42">
            <a:extLst>
              <a:ext uri="{FF2B5EF4-FFF2-40B4-BE49-F238E27FC236}">
                <a16:creationId xmlns:a16="http://schemas.microsoft.com/office/drawing/2014/main" id="{0658EA3C-0418-E1B5-B43B-279A15E9F56F}"/>
              </a:ext>
            </a:extLst>
          </p:cNvPr>
          <p:cNvSpPr/>
          <p:nvPr/>
        </p:nvSpPr>
        <p:spPr>
          <a:xfrm>
            <a:off x="1604895" y="3854138"/>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Execute Task</a:t>
            </a:r>
            <a:endParaRPr lang="ru-RU" sz="1000" dirty="0"/>
          </a:p>
        </p:txBody>
      </p:sp>
      <p:sp>
        <p:nvSpPr>
          <p:cNvPr id="44" name="Прямоугольник 43">
            <a:extLst>
              <a:ext uri="{FF2B5EF4-FFF2-40B4-BE49-F238E27FC236}">
                <a16:creationId xmlns:a16="http://schemas.microsoft.com/office/drawing/2014/main" id="{285DC6F7-E534-37C7-D9F2-86C4B2F4B7CD}"/>
              </a:ext>
            </a:extLst>
          </p:cNvPr>
          <p:cNvSpPr/>
          <p:nvPr/>
        </p:nvSpPr>
        <p:spPr>
          <a:xfrm>
            <a:off x="1604895" y="4656195"/>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Create derived Tasks</a:t>
            </a:r>
          </a:p>
        </p:txBody>
      </p:sp>
      <p:sp>
        <p:nvSpPr>
          <p:cNvPr id="45" name="Прямоугольник 44">
            <a:extLst>
              <a:ext uri="{FF2B5EF4-FFF2-40B4-BE49-F238E27FC236}">
                <a16:creationId xmlns:a16="http://schemas.microsoft.com/office/drawing/2014/main" id="{5C53CE59-DCD4-56EB-5902-54EFBA4CC723}"/>
              </a:ext>
            </a:extLst>
          </p:cNvPr>
          <p:cNvSpPr/>
          <p:nvPr/>
        </p:nvSpPr>
        <p:spPr>
          <a:xfrm>
            <a:off x="1604895" y="5458253"/>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Collect Data</a:t>
            </a:r>
            <a:endParaRPr lang="ru-RU" dirty="0"/>
          </a:p>
        </p:txBody>
      </p:sp>
      <p:cxnSp>
        <p:nvCxnSpPr>
          <p:cNvPr id="47" name="Прямая со стрелкой 46">
            <a:extLst>
              <a:ext uri="{FF2B5EF4-FFF2-40B4-BE49-F238E27FC236}">
                <a16:creationId xmlns:a16="http://schemas.microsoft.com/office/drawing/2014/main" id="{9C7382FB-67FB-6844-375E-AC7AC9E262D9}"/>
              </a:ext>
            </a:extLst>
          </p:cNvPr>
          <p:cNvCxnSpPr>
            <a:stCxn id="42" idx="2"/>
            <a:endCxn id="43" idx="0"/>
          </p:cNvCxnSpPr>
          <p:nvPr/>
        </p:nvCxnSpPr>
        <p:spPr>
          <a:xfrm>
            <a:off x="2666704" y="3615631"/>
            <a:ext cx="0" cy="2385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1C4EE9DF-CF36-D71C-4136-EAC864CAEAC5}"/>
              </a:ext>
            </a:extLst>
          </p:cNvPr>
          <p:cNvCxnSpPr>
            <a:stCxn id="43" idx="2"/>
            <a:endCxn id="44" idx="0"/>
          </p:cNvCxnSpPr>
          <p:nvPr/>
        </p:nvCxnSpPr>
        <p:spPr>
          <a:xfrm>
            <a:off x="2666704" y="4383304"/>
            <a:ext cx="0" cy="27289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a:extLst>
              <a:ext uri="{FF2B5EF4-FFF2-40B4-BE49-F238E27FC236}">
                <a16:creationId xmlns:a16="http://schemas.microsoft.com/office/drawing/2014/main" id="{37EBFF50-6269-C4EA-A9E0-919D6C734CF1}"/>
              </a:ext>
            </a:extLst>
          </p:cNvPr>
          <p:cNvCxnSpPr>
            <a:stCxn id="44" idx="2"/>
            <a:endCxn id="45" idx="0"/>
          </p:cNvCxnSpPr>
          <p:nvPr/>
        </p:nvCxnSpPr>
        <p:spPr>
          <a:xfrm>
            <a:off x="2666704" y="5185361"/>
            <a:ext cx="0" cy="2728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Соединитель: уступ 55">
            <a:extLst>
              <a:ext uri="{FF2B5EF4-FFF2-40B4-BE49-F238E27FC236}">
                <a16:creationId xmlns:a16="http://schemas.microsoft.com/office/drawing/2014/main" id="{18E234D7-B5FE-AFCD-E47C-A6397975C9F5}"/>
              </a:ext>
            </a:extLst>
          </p:cNvPr>
          <p:cNvCxnSpPr>
            <a:stCxn id="45" idx="2"/>
            <a:endCxn id="42" idx="0"/>
          </p:cNvCxnSpPr>
          <p:nvPr/>
        </p:nvCxnSpPr>
        <p:spPr>
          <a:xfrm rot="5400000" flipH="1">
            <a:off x="1216227" y="4536942"/>
            <a:ext cx="2900954" cy="12700"/>
          </a:xfrm>
          <a:prstGeom prst="bentConnector5">
            <a:avLst>
              <a:gd name="adj1" fmla="val -7880"/>
              <a:gd name="adj2" fmla="val 10160701"/>
              <a:gd name="adj3" fmla="val 10788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a:extLst>
              <a:ext uri="{FF2B5EF4-FFF2-40B4-BE49-F238E27FC236}">
                <a16:creationId xmlns:a16="http://schemas.microsoft.com/office/drawing/2014/main" id="{F6962580-CF71-0157-ED0C-D5954490209B}"/>
              </a:ext>
            </a:extLst>
          </p:cNvPr>
          <p:cNvCxnSpPr>
            <a:stCxn id="6" idx="2"/>
            <a:endCxn id="42" idx="3"/>
          </p:cNvCxnSpPr>
          <p:nvPr/>
        </p:nvCxnSpPr>
        <p:spPr>
          <a:xfrm flipH="1">
            <a:off x="3728513" y="3351048"/>
            <a:ext cx="1798947"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a:extLst>
              <a:ext uri="{FF2B5EF4-FFF2-40B4-BE49-F238E27FC236}">
                <a16:creationId xmlns:a16="http://schemas.microsoft.com/office/drawing/2014/main" id="{5CF986BA-A2BC-E5C7-955B-F9AA0F6BF9EF}"/>
              </a:ext>
            </a:extLst>
          </p:cNvPr>
          <p:cNvCxnSpPr>
            <a:cxnSpLocks/>
            <a:stCxn id="45" idx="3"/>
            <a:endCxn id="5" idx="2"/>
          </p:cNvCxnSpPr>
          <p:nvPr/>
        </p:nvCxnSpPr>
        <p:spPr>
          <a:xfrm>
            <a:off x="3728513" y="5722836"/>
            <a:ext cx="1791538"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Соединитель: уступ 116">
            <a:extLst>
              <a:ext uri="{FF2B5EF4-FFF2-40B4-BE49-F238E27FC236}">
                <a16:creationId xmlns:a16="http://schemas.microsoft.com/office/drawing/2014/main" id="{3233ED72-7AEA-A9E5-F97C-DA979A1E53D2}"/>
              </a:ext>
            </a:extLst>
          </p:cNvPr>
          <p:cNvCxnSpPr>
            <a:stCxn id="6" idx="1"/>
            <a:endCxn id="8" idx="2"/>
          </p:cNvCxnSpPr>
          <p:nvPr/>
        </p:nvCxnSpPr>
        <p:spPr>
          <a:xfrm rot="16200000" flipV="1">
            <a:off x="3841759" y="561434"/>
            <a:ext cx="1122052" cy="3386428"/>
          </a:xfrm>
          <a:prstGeom prst="bentConnector3">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Соединитель: уступ 118">
            <a:extLst>
              <a:ext uri="{FF2B5EF4-FFF2-40B4-BE49-F238E27FC236}">
                <a16:creationId xmlns:a16="http://schemas.microsoft.com/office/drawing/2014/main" id="{D408E033-8F1E-A540-4815-99826C0CFB08}"/>
              </a:ext>
            </a:extLst>
          </p:cNvPr>
          <p:cNvCxnSpPr>
            <a:stCxn id="10" idx="2"/>
            <a:endCxn id="6" idx="4"/>
          </p:cNvCxnSpPr>
          <p:nvPr/>
        </p:nvCxnSpPr>
        <p:spPr>
          <a:xfrm rot="5400000">
            <a:off x="6138024" y="2220135"/>
            <a:ext cx="1657426" cy="604400"/>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Соединитель: уступ 120">
            <a:extLst>
              <a:ext uri="{FF2B5EF4-FFF2-40B4-BE49-F238E27FC236}">
                <a16:creationId xmlns:a16="http://schemas.microsoft.com/office/drawing/2014/main" id="{732F6B28-1E14-4EE5-A6F7-628E5BDED64D}"/>
              </a:ext>
            </a:extLst>
          </p:cNvPr>
          <p:cNvCxnSpPr>
            <a:cxnSpLocks/>
            <a:stCxn id="44" idx="3"/>
            <a:endCxn id="6" idx="3"/>
          </p:cNvCxnSpPr>
          <p:nvPr/>
        </p:nvCxnSpPr>
        <p:spPr>
          <a:xfrm flipV="1">
            <a:off x="3728513" y="3886422"/>
            <a:ext cx="2367486" cy="1034356"/>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428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Прямоугольник 134">
            <a:extLst>
              <a:ext uri="{FF2B5EF4-FFF2-40B4-BE49-F238E27FC236}">
                <a16:creationId xmlns:a16="http://schemas.microsoft.com/office/drawing/2014/main" id="{683829DD-EF5F-D25D-8027-8C750FDD092F}"/>
              </a:ext>
            </a:extLst>
          </p:cNvPr>
          <p:cNvSpPr/>
          <p:nvPr/>
        </p:nvSpPr>
        <p:spPr>
          <a:xfrm>
            <a:off x="1145976" y="2810341"/>
            <a:ext cx="3230407" cy="3860026"/>
          </a:xfrm>
          <a:prstGeom prst="rect">
            <a:avLst/>
          </a:prstGeom>
          <a:solidFill>
            <a:schemeClr val="bg1"/>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a:extLst>
              <a:ext uri="{FF2B5EF4-FFF2-40B4-BE49-F238E27FC236}">
                <a16:creationId xmlns:a16="http://schemas.microsoft.com/office/drawing/2014/main" id="{5613F928-558E-5B35-2ACB-19AF52E0A1C3}"/>
              </a:ext>
            </a:extLst>
          </p:cNvPr>
          <p:cNvSpPr txBox="1"/>
          <p:nvPr/>
        </p:nvSpPr>
        <p:spPr>
          <a:xfrm>
            <a:off x="0" y="0"/>
            <a:ext cx="1988558" cy="369332"/>
          </a:xfrm>
          <a:prstGeom prst="rect">
            <a:avLst/>
          </a:prstGeom>
          <a:noFill/>
        </p:spPr>
        <p:txBody>
          <a:bodyPr wrap="none" rtlCol="0">
            <a:spAutoFit/>
          </a:bodyPr>
          <a:lstStyle/>
          <a:p>
            <a:r>
              <a:rPr lang="en-US" dirty="0"/>
              <a:t>Crawler main loops</a:t>
            </a:r>
          </a:p>
        </p:txBody>
      </p:sp>
      <p:sp>
        <p:nvSpPr>
          <p:cNvPr id="5" name="Блок-схема: магнитный диск 4">
            <a:extLst>
              <a:ext uri="{FF2B5EF4-FFF2-40B4-BE49-F238E27FC236}">
                <a16:creationId xmlns:a16="http://schemas.microsoft.com/office/drawing/2014/main" id="{B2802ACA-01FD-B59C-5454-EF78DD99CD6F}"/>
              </a:ext>
            </a:extLst>
          </p:cNvPr>
          <p:cNvSpPr/>
          <p:nvPr/>
        </p:nvSpPr>
        <p:spPr>
          <a:xfrm>
            <a:off x="5520051" y="5187462"/>
            <a:ext cx="1137077" cy="107074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Local</a:t>
            </a:r>
          </a:p>
          <a:p>
            <a:pPr algn="ctr"/>
            <a:r>
              <a:rPr lang="en-US" dirty="0"/>
              <a:t>Storage</a:t>
            </a:r>
            <a:endParaRPr lang="ru-RU" dirty="0"/>
          </a:p>
        </p:txBody>
      </p:sp>
      <p:sp>
        <p:nvSpPr>
          <p:cNvPr id="6" name="Блок-схема: магнитный диск 5">
            <a:extLst>
              <a:ext uri="{FF2B5EF4-FFF2-40B4-BE49-F238E27FC236}">
                <a16:creationId xmlns:a16="http://schemas.microsoft.com/office/drawing/2014/main" id="{8FA0FD44-D0FA-2D0A-B63B-28D87933F1B0}"/>
              </a:ext>
            </a:extLst>
          </p:cNvPr>
          <p:cNvSpPr/>
          <p:nvPr/>
        </p:nvSpPr>
        <p:spPr>
          <a:xfrm>
            <a:off x="5527460" y="2815674"/>
            <a:ext cx="1137077" cy="107074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Tasks</a:t>
            </a:r>
            <a:endParaRPr lang="ru-RU" dirty="0"/>
          </a:p>
        </p:txBody>
      </p:sp>
      <p:sp>
        <p:nvSpPr>
          <p:cNvPr id="28" name="Прямоугольник 27">
            <a:extLst>
              <a:ext uri="{FF2B5EF4-FFF2-40B4-BE49-F238E27FC236}">
                <a16:creationId xmlns:a16="http://schemas.microsoft.com/office/drawing/2014/main" id="{C51C1DB1-2857-1082-1598-5BD577AE0F2C}"/>
              </a:ext>
            </a:extLst>
          </p:cNvPr>
          <p:cNvSpPr/>
          <p:nvPr/>
        </p:nvSpPr>
        <p:spPr>
          <a:xfrm>
            <a:off x="997890" y="747796"/>
            <a:ext cx="10200534" cy="1225373"/>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a16="http://schemas.microsoft.com/office/drawing/2014/main" id="{C46EE5CE-A8B1-50FB-94CD-BBE7517D4749}"/>
              </a:ext>
            </a:extLst>
          </p:cNvPr>
          <p:cNvSpPr/>
          <p:nvPr/>
        </p:nvSpPr>
        <p:spPr>
          <a:xfrm>
            <a:off x="1647762" y="1164456"/>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Send Tasks progress</a:t>
            </a:r>
            <a:endParaRPr lang="ru-RU" sz="1000" dirty="0"/>
          </a:p>
        </p:txBody>
      </p:sp>
      <p:sp>
        <p:nvSpPr>
          <p:cNvPr id="9" name="Прямоугольник 8">
            <a:extLst>
              <a:ext uri="{FF2B5EF4-FFF2-40B4-BE49-F238E27FC236}">
                <a16:creationId xmlns:a16="http://schemas.microsoft.com/office/drawing/2014/main" id="{B1CCA574-F668-CDD9-555F-86C0642147F9}"/>
              </a:ext>
            </a:extLst>
          </p:cNvPr>
          <p:cNvSpPr/>
          <p:nvPr/>
        </p:nvSpPr>
        <p:spPr>
          <a:xfrm>
            <a:off x="3927444" y="1164456"/>
            <a:ext cx="212361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Get new Commands</a:t>
            </a:r>
            <a:endParaRPr lang="ru-RU" sz="1000" dirty="0"/>
          </a:p>
        </p:txBody>
      </p:sp>
      <p:sp>
        <p:nvSpPr>
          <p:cNvPr id="10" name="Прямоугольник 9">
            <a:extLst>
              <a:ext uri="{FF2B5EF4-FFF2-40B4-BE49-F238E27FC236}">
                <a16:creationId xmlns:a16="http://schemas.microsoft.com/office/drawing/2014/main" id="{543A16B1-7E45-1E1C-9470-DDA746899BEA}"/>
              </a:ext>
            </a:extLst>
          </p:cNvPr>
          <p:cNvSpPr/>
          <p:nvPr/>
        </p:nvSpPr>
        <p:spPr>
          <a:xfrm>
            <a:off x="6207127" y="1164456"/>
            <a:ext cx="212361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Break into Tasks</a:t>
            </a:r>
            <a:endParaRPr lang="ru-RU" sz="1000" dirty="0"/>
          </a:p>
        </p:txBody>
      </p:sp>
      <p:sp>
        <p:nvSpPr>
          <p:cNvPr id="11" name="Прямоугольник 10">
            <a:extLst>
              <a:ext uri="{FF2B5EF4-FFF2-40B4-BE49-F238E27FC236}">
                <a16:creationId xmlns:a16="http://schemas.microsoft.com/office/drawing/2014/main" id="{36B4654D-EE64-BF24-1C99-AF1A5A02A823}"/>
              </a:ext>
            </a:extLst>
          </p:cNvPr>
          <p:cNvSpPr/>
          <p:nvPr/>
        </p:nvSpPr>
        <p:spPr>
          <a:xfrm>
            <a:off x="8486810" y="1164456"/>
            <a:ext cx="212361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Wait for 1 min</a:t>
            </a:r>
            <a:endParaRPr lang="ru-RU" sz="1000" dirty="0"/>
          </a:p>
        </p:txBody>
      </p:sp>
      <p:cxnSp>
        <p:nvCxnSpPr>
          <p:cNvPr id="13" name="Прямая со стрелкой 12">
            <a:extLst>
              <a:ext uri="{FF2B5EF4-FFF2-40B4-BE49-F238E27FC236}">
                <a16:creationId xmlns:a16="http://schemas.microsoft.com/office/drawing/2014/main" id="{D2FCCAE5-DD96-607D-C57A-BBE869CB6CC2}"/>
              </a:ext>
            </a:extLst>
          </p:cNvPr>
          <p:cNvCxnSpPr>
            <a:stCxn id="8" idx="3"/>
            <a:endCxn id="9" idx="1"/>
          </p:cNvCxnSpPr>
          <p:nvPr/>
        </p:nvCxnSpPr>
        <p:spPr>
          <a:xfrm>
            <a:off x="3771380" y="1429039"/>
            <a:ext cx="1560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5" name="Прямая со стрелкой 14">
            <a:extLst>
              <a:ext uri="{FF2B5EF4-FFF2-40B4-BE49-F238E27FC236}">
                <a16:creationId xmlns:a16="http://schemas.microsoft.com/office/drawing/2014/main" id="{9695ACE4-7AE4-7976-AAEB-83964A57CE3B}"/>
              </a:ext>
            </a:extLst>
          </p:cNvPr>
          <p:cNvCxnSpPr>
            <a:stCxn id="9" idx="3"/>
            <a:endCxn id="10" idx="1"/>
          </p:cNvCxnSpPr>
          <p:nvPr/>
        </p:nvCxnSpPr>
        <p:spPr>
          <a:xfrm>
            <a:off x="6051063" y="1429039"/>
            <a:ext cx="1560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320BF9BC-4BC8-03C2-581C-254FE3494548}"/>
              </a:ext>
            </a:extLst>
          </p:cNvPr>
          <p:cNvCxnSpPr>
            <a:stCxn id="10" idx="3"/>
            <a:endCxn id="11" idx="1"/>
          </p:cNvCxnSpPr>
          <p:nvPr/>
        </p:nvCxnSpPr>
        <p:spPr>
          <a:xfrm>
            <a:off x="8330746" y="1429039"/>
            <a:ext cx="156064"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Соединитель: уступ 18">
            <a:extLst>
              <a:ext uri="{FF2B5EF4-FFF2-40B4-BE49-F238E27FC236}">
                <a16:creationId xmlns:a16="http://schemas.microsoft.com/office/drawing/2014/main" id="{E6F5FFF5-B758-934E-943D-8A0521D35DF4}"/>
              </a:ext>
            </a:extLst>
          </p:cNvPr>
          <p:cNvCxnSpPr>
            <a:stCxn id="11" idx="3"/>
            <a:endCxn id="8" idx="1"/>
          </p:cNvCxnSpPr>
          <p:nvPr/>
        </p:nvCxnSpPr>
        <p:spPr>
          <a:xfrm flipH="1">
            <a:off x="1647762" y="1429039"/>
            <a:ext cx="8962667" cy="12700"/>
          </a:xfrm>
          <a:prstGeom prst="bentConnector5">
            <a:avLst>
              <a:gd name="adj1" fmla="val -2551"/>
              <a:gd name="adj2" fmla="val -3541669"/>
              <a:gd name="adj3" fmla="val 10255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12C06C7-D1FC-EA4A-9548-D735B85CE5C3}"/>
              </a:ext>
            </a:extLst>
          </p:cNvPr>
          <p:cNvSpPr txBox="1"/>
          <p:nvPr/>
        </p:nvSpPr>
        <p:spPr>
          <a:xfrm>
            <a:off x="993576" y="505088"/>
            <a:ext cx="1308371" cy="246221"/>
          </a:xfrm>
          <a:prstGeom prst="rect">
            <a:avLst/>
          </a:prstGeom>
          <a:noFill/>
        </p:spPr>
        <p:txBody>
          <a:bodyPr wrap="none" rtlCol="0">
            <a:spAutoFit/>
          </a:bodyPr>
          <a:lstStyle/>
          <a:p>
            <a:r>
              <a:rPr lang="en-US" sz="1000" dirty="0"/>
              <a:t>Task Manager Thread</a:t>
            </a:r>
            <a:endParaRPr lang="ru-RU" sz="1000" dirty="0"/>
          </a:p>
        </p:txBody>
      </p:sp>
      <p:sp>
        <p:nvSpPr>
          <p:cNvPr id="32" name="Прямоугольник 31">
            <a:extLst>
              <a:ext uri="{FF2B5EF4-FFF2-40B4-BE49-F238E27FC236}">
                <a16:creationId xmlns:a16="http://schemas.microsoft.com/office/drawing/2014/main" id="{5F722625-9FE0-DBBC-DD98-B87B1EB941F9}"/>
              </a:ext>
            </a:extLst>
          </p:cNvPr>
          <p:cNvSpPr/>
          <p:nvPr/>
        </p:nvSpPr>
        <p:spPr>
          <a:xfrm>
            <a:off x="993576" y="2657941"/>
            <a:ext cx="3230407" cy="3860026"/>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a:extLst>
              <a:ext uri="{FF2B5EF4-FFF2-40B4-BE49-F238E27FC236}">
                <a16:creationId xmlns:a16="http://schemas.microsoft.com/office/drawing/2014/main" id="{17A058AD-387E-06AA-09A4-C8D6372FE76F}"/>
              </a:ext>
            </a:extLst>
          </p:cNvPr>
          <p:cNvSpPr txBox="1"/>
          <p:nvPr/>
        </p:nvSpPr>
        <p:spPr>
          <a:xfrm>
            <a:off x="993576" y="2408186"/>
            <a:ext cx="1313739" cy="249754"/>
          </a:xfrm>
          <a:prstGeom prst="rect">
            <a:avLst/>
          </a:prstGeom>
          <a:noFill/>
        </p:spPr>
        <p:txBody>
          <a:bodyPr wrap="square" rtlCol="0">
            <a:spAutoFit/>
          </a:bodyPr>
          <a:lstStyle/>
          <a:p>
            <a:r>
              <a:rPr lang="en-US" sz="1000" dirty="0"/>
              <a:t>Crawling Threads</a:t>
            </a:r>
            <a:endParaRPr lang="ru-RU" sz="1000" dirty="0"/>
          </a:p>
        </p:txBody>
      </p:sp>
      <p:sp>
        <p:nvSpPr>
          <p:cNvPr id="42" name="Прямоугольник 41">
            <a:extLst>
              <a:ext uri="{FF2B5EF4-FFF2-40B4-BE49-F238E27FC236}">
                <a16:creationId xmlns:a16="http://schemas.microsoft.com/office/drawing/2014/main" id="{600CD251-9745-0757-AB76-0583844CBF00}"/>
              </a:ext>
            </a:extLst>
          </p:cNvPr>
          <p:cNvSpPr/>
          <p:nvPr/>
        </p:nvSpPr>
        <p:spPr>
          <a:xfrm>
            <a:off x="1604895" y="3086465"/>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Get next Task</a:t>
            </a:r>
            <a:endParaRPr lang="ru-RU" sz="1000" dirty="0"/>
          </a:p>
        </p:txBody>
      </p:sp>
      <p:sp>
        <p:nvSpPr>
          <p:cNvPr id="43" name="Прямоугольник 42">
            <a:extLst>
              <a:ext uri="{FF2B5EF4-FFF2-40B4-BE49-F238E27FC236}">
                <a16:creationId xmlns:a16="http://schemas.microsoft.com/office/drawing/2014/main" id="{0658EA3C-0418-E1B5-B43B-279A15E9F56F}"/>
              </a:ext>
            </a:extLst>
          </p:cNvPr>
          <p:cNvSpPr/>
          <p:nvPr/>
        </p:nvSpPr>
        <p:spPr>
          <a:xfrm>
            <a:off x="1604895" y="3854138"/>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Execute Task</a:t>
            </a:r>
            <a:endParaRPr lang="ru-RU" sz="1000" dirty="0"/>
          </a:p>
        </p:txBody>
      </p:sp>
      <p:sp>
        <p:nvSpPr>
          <p:cNvPr id="44" name="Прямоугольник 43">
            <a:extLst>
              <a:ext uri="{FF2B5EF4-FFF2-40B4-BE49-F238E27FC236}">
                <a16:creationId xmlns:a16="http://schemas.microsoft.com/office/drawing/2014/main" id="{285DC6F7-E534-37C7-D9F2-86C4B2F4B7CD}"/>
              </a:ext>
            </a:extLst>
          </p:cNvPr>
          <p:cNvSpPr/>
          <p:nvPr/>
        </p:nvSpPr>
        <p:spPr>
          <a:xfrm>
            <a:off x="1604895" y="4656195"/>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Create derived Tasks</a:t>
            </a:r>
          </a:p>
        </p:txBody>
      </p:sp>
      <p:sp>
        <p:nvSpPr>
          <p:cNvPr id="45" name="Прямоугольник 44">
            <a:extLst>
              <a:ext uri="{FF2B5EF4-FFF2-40B4-BE49-F238E27FC236}">
                <a16:creationId xmlns:a16="http://schemas.microsoft.com/office/drawing/2014/main" id="{5C53CE59-DCD4-56EB-5902-54EFBA4CC723}"/>
              </a:ext>
            </a:extLst>
          </p:cNvPr>
          <p:cNvSpPr/>
          <p:nvPr/>
        </p:nvSpPr>
        <p:spPr>
          <a:xfrm>
            <a:off x="1604895" y="5458253"/>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Collect Data</a:t>
            </a:r>
            <a:endParaRPr lang="ru-RU" dirty="0"/>
          </a:p>
        </p:txBody>
      </p:sp>
      <p:cxnSp>
        <p:nvCxnSpPr>
          <p:cNvPr id="47" name="Прямая со стрелкой 46">
            <a:extLst>
              <a:ext uri="{FF2B5EF4-FFF2-40B4-BE49-F238E27FC236}">
                <a16:creationId xmlns:a16="http://schemas.microsoft.com/office/drawing/2014/main" id="{9C7382FB-67FB-6844-375E-AC7AC9E262D9}"/>
              </a:ext>
            </a:extLst>
          </p:cNvPr>
          <p:cNvCxnSpPr>
            <a:stCxn id="42" idx="2"/>
            <a:endCxn id="43" idx="0"/>
          </p:cNvCxnSpPr>
          <p:nvPr/>
        </p:nvCxnSpPr>
        <p:spPr>
          <a:xfrm>
            <a:off x="2666704" y="3615631"/>
            <a:ext cx="0" cy="2385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1C4EE9DF-CF36-D71C-4136-EAC864CAEAC5}"/>
              </a:ext>
            </a:extLst>
          </p:cNvPr>
          <p:cNvCxnSpPr>
            <a:stCxn id="43" idx="2"/>
            <a:endCxn id="44" idx="0"/>
          </p:cNvCxnSpPr>
          <p:nvPr/>
        </p:nvCxnSpPr>
        <p:spPr>
          <a:xfrm>
            <a:off x="2666704" y="4383304"/>
            <a:ext cx="0" cy="27289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a:extLst>
              <a:ext uri="{FF2B5EF4-FFF2-40B4-BE49-F238E27FC236}">
                <a16:creationId xmlns:a16="http://schemas.microsoft.com/office/drawing/2014/main" id="{37EBFF50-6269-C4EA-A9E0-919D6C734CF1}"/>
              </a:ext>
            </a:extLst>
          </p:cNvPr>
          <p:cNvCxnSpPr>
            <a:stCxn id="44" idx="2"/>
            <a:endCxn id="45" idx="0"/>
          </p:cNvCxnSpPr>
          <p:nvPr/>
        </p:nvCxnSpPr>
        <p:spPr>
          <a:xfrm>
            <a:off x="2666704" y="5185361"/>
            <a:ext cx="0" cy="2728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Соединитель: уступ 55">
            <a:extLst>
              <a:ext uri="{FF2B5EF4-FFF2-40B4-BE49-F238E27FC236}">
                <a16:creationId xmlns:a16="http://schemas.microsoft.com/office/drawing/2014/main" id="{18E234D7-B5FE-AFCD-E47C-A6397975C9F5}"/>
              </a:ext>
            </a:extLst>
          </p:cNvPr>
          <p:cNvCxnSpPr>
            <a:stCxn id="45" idx="2"/>
            <a:endCxn id="42" idx="0"/>
          </p:cNvCxnSpPr>
          <p:nvPr/>
        </p:nvCxnSpPr>
        <p:spPr>
          <a:xfrm rot="5400000" flipH="1">
            <a:off x="1216227" y="4536942"/>
            <a:ext cx="2900954" cy="12700"/>
          </a:xfrm>
          <a:prstGeom prst="bentConnector5">
            <a:avLst>
              <a:gd name="adj1" fmla="val -7880"/>
              <a:gd name="adj2" fmla="val 10160701"/>
              <a:gd name="adj3" fmla="val 10788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7" name="Прямоугольник 56">
            <a:extLst>
              <a:ext uri="{FF2B5EF4-FFF2-40B4-BE49-F238E27FC236}">
                <a16:creationId xmlns:a16="http://schemas.microsoft.com/office/drawing/2014/main" id="{CA9D08D4-ABCE-FB3E-AE1A-E59AB74EC125}"/>
              </a:ext>
            </a:extLst>
          </p:cNvPr>
          <p:cNvSpPr/>
          <p:nvPr/>
        </p:nvSpPr>
        <p:spPr>
          <a:xfrm>
            <a:off x="8163630" y="3510358"/>
            <a:ext cx="3034794" cy="3007609"/>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TextBox 57">
            <a:extLst>
              <a:ext uri="{FF2B5EF4-FFF2-40B4-BE49-F238E27FC236}">
                <a16:creationId xmlns:a16="http://schemas.microsoft.com/office/drawing/2014/main" id="{1330DF7F-BD56-FD10-6414-516CA6BDBBC5}"/>
              </a:ext>
            </a:extLst>
          </p:cNvPr>
          <p:cNvSpPr txBox="1"/>
          <p:nvPr/>
        </p:nvSpPr>
        <p:spPr>
          <a:xfrm>
            <a:off x="8163629" y="3260603"/>
            <a:ext cx="1313739" cy="249754"/>
          </a:xfrm>
          <a:prstGeom prst="rect">
            <a:avLst/>
          </a:prstGeom>
          <a:noFill/>
        </p:spPr>
        <p:txBody>
          <a:bodyPr wrap="square" rtlCol="0">
            <a:spAutoFit/>
          </a:bodyPr>
          <a:lstStyle/>
          <a:p>
            <a:r>
              <a:rPr lang="en-US" sz="1000" dirty="0"/>
              <a:t>Data Storage Thread</a:t>
            </a:r>
            <a:endParaRPr lang="ru-RU" sz="1000" dirty="0"/>
          </a:p>
        </p:txBody>
      </p:sp>
      <p:sp>
        <p:nvSpPr>
          <p:cNvPr id="59" name="Прямоугольник 58">
            <a:extLst>
              <a:ext uri="{FF2B5EF4-FFF2-40B4-BE49-F238E27FC236}">
                <a16:creationId xmlns:a16="http://schemas.microsoft.com/office/drawing/2014/main" id="{F58F28DE-470D-5D83-F49C-ABE5DE73241A}"/>
              </a:ext>
            </a:extLst>
          </p:cNvPr>
          <p:cNvSpPr/>
          <p:nvPr/>
        </p:nvSpPr>
        <p:spPr>
          <a:xfrm>
            <a:off x="8609124" y="3909976"/>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Get collected data</a:t>
            </a:r>
            <a:endParaRPr lang="ru-RU" sz="1000" dirty="0"/>
          </a:p>
        </p:txBody>
      </p:sp>
      <p:sp>
        <p:nvSpPr>
          <p:cNvPr id="60" name="Прямоугольник 59">
            <a:extLst>
              <a:ext uri="{FF2B5EF4-FFF2-40B4-BE49-F238E27FC236}">
                <a16:creationId xmlns:a16="http://schemas.microsoft.com/office/drawing/2014/main" id="{FC3733AA-7829-4B59-65CC-8C5818CD6116}"/>
              </a:ext>
            </a:extLst>
          </p:cNvPr>
          <p:cNvSpPr/>
          <p:nvPr/>
        </p:nvSpPr>
        <p:spPr>
          <a:xfrm>
            <a:off x="8609124" y="4677649"/>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Pack to multipart</a:t>
            </a:r>
            <a:endParaRPr lang="ru-RU" sz="1000" dirty="0"/>
          </a:p>
        </p:txBody>
      </p:sp>
      <p:sp>
        <p:nvSpPr>
          <p:cNvPr id="61" name="Прямоугольник 60">
            <a:extLst>
              <a:ext uri="{FF2B5EF4-FFF2-40B4-BE49-F238E27FC236}">
                <a16:creationId xmlns:a16="http://schemas.microsoft.com/office/drawing/2014/main" id="{73A59EC7-3C10-6141-028F-E1119FAB15B3}"/>
              </a:ext>
            </a:extLst>
          </p:cNvPr>
          <p:cNvSpPr/>
          <p:nvPr/>
        </p:nvSpPr>
        <p:spPr>
          <a:xfrm>
            <a:off x="8609124" y="5479706"/>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Send to server</a:t>
            </a:r>
            <a:endParaRPr lang="ru-RU" sz="1000" dirty="0"/>
          </a:p>
        </p:txBody>
      </p:sp>
      <p:cxnSp>
        <p:nvCxnSpPr>
          <p:cNvPr id="63" name="Прямая со стрелкой 62">
            <a:extLst>
              <a:ext uri="{FF2B5EF4-FFF2-40B4-BE49-F238E27FC236}">
                <a16:creationId xmlns:a16="http://schemas.microsoft.com/office/drawing/2014/main" id="{E07DB4F3-E727-A530-A01E-DC2DDE1C45D8}"/>
              </a:ext>
            </a:extLst>
          </p:cNvPr>
          <p:cNvCxnSpPr>
            <a:stCxn id="59" idx="2"/>
            <a:endCxn id="60" idx="0"/>
          </p:cNvCxnSpPr>
          <p:nvPr/>
        </p:nvCxnSpPr>
        <p:spPr>
          <a:xfrm>
            <a:off x="9670933" y="4439142"/>
            <a:ext cx="0" cy="2385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a:extLst>
              <a:ext uri="{FF2B5EF4-FFF2-40B4-BE49-F238E27FC236}">
                <a16:creationId xmlns:a16="http://schemas.microsoft.com/office/drawing/2014/main" id="{FAA23C45-27C3-41A7-5994-B4766466C173}"/>
              </a:ext>
            </a:extLst>
          </p:cNvPr>
          <p:cNvCxnSpPr>
            <a:stCxn id="60" idx="2"/>
            <a:endCxn id="61" idx="0"/>
          </p:cNvCxnSpPr>
          <p:nvPr/>
        </p:nvCxnSpPr>
        <p:spPr>
          <a:xfrm>
            <a:off x="9670933" y="5206815"/>
            <a:ext cx="0" cy="27289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66" name="Соединитель: уступ 65">
            <a:extLst>
              <a:ext uri="{FF2B5EF4-FFF2-40B4-BE49-F238E27FC236}">
                <a16:creationId xmlns:a16="http://schemas.microsoft.com/office/drawing/2014/main" id="{697F85A7-8120-A0D0-1E80-56E33E4659B8}"/>
              </a:ext>
            </a:extLst>
          </p:cNvPr>
          <p:cNvCxnSpPr>
            <a:cxnSpLocks/>
            <a:stCxn id="61" idx="2"/>
            <a:endCxn id="59" idx="0"/>
          </p:cNvCxnSpPr>
          <p:nvPr/>
        </p:nvCxnSpPr>
        <p:spPr>
          <a:xfrm rot="5400000" flipH="1">
            <a:off x="8621485" y="4959424"/>
            <a:ext cx="2098896" cy="12700"/>
          </a:xfrm>
          <a:prstGeom prst="bentConnector5">
            <a:avLst>
              <a:gd name="adj1" fmla="val -10891"/>
              <a:gd name="adj2" fmla="val -10096299"/>
              <a:gd name="adj3" fmla="val 11089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a:extLst>
              <a:ext uri="{FF2B5EF4-FFF2-40B4-BE49-F238E27FC236}">
                <a16:creationId xmlns:a16="http://schemas.microsoft.com/office/drawing/2014/main" id="{F6962580-CF71-0157-ED0C-D5954490209B}"/>
              </a:ext>
            </a:extLst>
          </p:cNvPr>
          <p:cNvCxnSpPr>
            <a:stCxn id="6" idx="2"/>
            <a:endCxn id="42" idx="3"/>
          </p:cNvCxnSpPr>
          <p:nvPr/>
        </p:nvCxnSpPr>
        <p:spPr>
          <a:xfrm flipH="1">
            <a:off x="3728513" y="3351048"/>
            <a:ext cx="1798947"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a:extLst>
              <a:ext uri="{FF2B5EF4-FFF2-40B4-BE49-F238E27FC236}">
                <a16:creationId xmlns:a16="http://schemas.microsoft.com/office/drawing/2014/main" id="{5CF986BA-A2BC-E5C7-955B-F9AA0F6BF9EF}"/>
              </a:ext>
            </a:extLst>
          </p:cNvPr>
          <p:cNvCxnSpPr>
            <a:cxnSpLocks/>
            <a:stCxn id="45" idx="3"/>
            <a:endCxn id="5" idx="2"/>
          </p:cNvCxnSpPr>
          <p:nvPr/>
        </p:nvCxnSpPr>
        <p:spPr>
          <a:xfrm>
            <a:off x="3728513" y="5722836"/>
            <a:ext cx="1791538" cy="0"/>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Соединитель: уступ 116">
            <a:extLst>
              <a:ext uri="{FF2B5EF4-FFF2-40B4-BE49-F238E27FC236}">
                <a16:creationId xmlns:a16="http://schemas.microsoft.com/office/drawing/2014/main" id="{3233ED72-7AEA-A9E5-F97C-DA979A1E53D2}"/>
              </a:ext>
            </a:extLst>
          </p:cNvPr>
          <p:cNvCxnSpPr>
            <a:stCxn id="6" idx="1"/>
            <a:endCxn id="8" idx="2"/>
          </p:cNvCxnSpPr>
          <p:nvPr/>
        </p:nvCxnSpPr>
        <p:spPr>
          <a:xfrm rot="16200000" flipV="1">
            <a:off x="3841759" y="561434"/>
            <a:ext cx="1122052" cy="3386428"/>
          </a:xfrm>
          <a:prstGeom prst="bentConnector3">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Соединитель: уступ 118">
            <a:extLst>
              <a:ext uri="{FF2B5EF4-FFF2-40B4-BE49-F238E27FC236}">
                <a16:creationId xmlns:a16="http://schemas.microsoft.com/office/drawing/2014/main" id="{D408E033-8F1E-A540-4815-99826C0CFB08}"/>
              </a:ext>
            </a:extLst>
          </p:cNvPr>
          <p:cNvCxnSpPr>
            <a:stCxn id="10" idx="2"/>
            <a:endCxn id="6" idx="4"/>
          </p:cNvCxnSpPr>
          <p:nvPr/>
        </p:nvCxnSpPr>
        <p:spPr>
          <a:xfrm rot="5400000">
            <a:off x="6138024" y="2220135"/>
            <a:ext cx="1657426" cy="604400"/>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Соединитель: уступ 120">
            <a:extLst>
              <a:ext uri="{FF2B5EF4-FFF2-40B4-BE49-F238E27FC236}">
                <a16:creationId xmlns:a16="http://schemas.microsoft.com/office/drawing/2014/main" id="{732F6B28-1E14-4EE5-A6F7-628E5BDED64D}"/>
              </a:ext>
            </a:extLst>
          </p:cNvPr>
          <p:cNvCxnSpPr>
            <a:cxnSpLocks/>
            <a:stCxn id="44" idx="3"/>
            <a:endCxn id="6" idx="3"/>
          </p:cNvCxnSpPr>
          <p:nvPr/>
        </p:nvCxnSpPr>
        <p:spPr>
          <a:xfrm flipV="1">
            <a:off x="3728513" y="3886422"/>
            <a:ext cx="2367486" cy="1034356"/>
          </a:xfrm>
          <a:prstGeom prst="bentConnector2">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Соединитель: уступ 126">
            <a:extLst>
              <a:ext uri="{FF2B5EF4-FFF2-40B4-BE49-F238E27FC236}">
                <a16:creationId xmlns:a16="http://schemas.microsoft.com/office/drawing/2014/main" id="{4E24AF8C-7B5E-FAA8-0781-3682C5C8C7C4}"/>
              </a:ext>
            </a:extLst>
          </p:cNvPr>
          <p:cNvCxnSpPr>
            <a:stCxn id="5" idx="4"/>
            <a:endCxn id="59" idx="1"/>
          </p:cNvCxnSpPr>
          <p:nvPr/>
        </p:nvCxnSpPr>
        <p:spPr>
          <a:xfrm flipV="1">
            <a:off x="6657128" y="4174559"/>
            <a:ext cx="1951996" cy="1548277"/>
          </a:xfrm>
          <a:prstGeom prst="bentConnector3">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360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Улыбающееся лицо 5">
            <a:extLst>
              <a:ext uri="{FF2B5EF4-FFF2-40B4-BE49-F238E27FC236}">
                <a16:creationId xmlns:a16="http://schemas.microsoft.com/office/drawing/2014/main" id="{1C4D2024-1B5D-D6C9-E24A-FFD26EEC735C}"/>
              </a:ext>
            </a:extLst>
          </p:cNvPr>
          <p:cNvSpPr/>
          <p:nvPr/>
        </p:nvSpPr>
        <p:spPr>
          <a:xfrm>
            <a:off x="1274233" y="1543910"/>
            <a:ext cx="457200" cy="4572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3187EB6-AB5F-C70F-D9C2-573EECB0578C}"/>
              </a:ext>
            </a:extLst>
          </p:cNvPr>
          <p:cNvSpPr/>
          <p:nvPr/>
        </p:nvSpPr>
        <p:spPr>
          <a:xfrm>
            <a:off x="2120900" y="5334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8" name="Прямоугольник 7">
            <a:extLst>
              <a:ext uri="{FF2B5EF4-FFF2-40B4-BE49-F238E27FC236}">
                <a16:creationId xmlns:a16="http://schemas.microsoft.com/office/drawing/2014/main" id="{FCA0E697-B737-DC95-F187-D88255DCC76D}"/>
              </a:ext>
            </a:extLst>
          </p:cNvPr>
          <p:cNvSpPr/>
          <p:nvPr/>
        </p:nvSpPr>
        <p:spPr>
          <a:xfrm>
            <a:off x="2120899" y="16129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2</a:t>
            </a:r>
            <a:br>
              <a:rPr lang="en-US" dirty="0"/>
            </a:br>
            <a:r>
              <a:rPr lang="en-US" sz="1000" dirty="0"/>
              <a:t>Profiles: fb.com/</a:t>
            </a:r>
            <a:r>
              <a:rPr lang="en-US" sz="1000" dirty="0" err="1"/>
              <a:t>elonmusk</a:t>
            </a:r>
            <a:endParaRPr lang="en-US" sz="1000" dirty="0"/>
          </a:p>
          <a:p>
            <a:pPr algn="ctr"/>
            <a:r>
              <a:rPr lang="en-US" sz="1000" dirty="0"/>
              <a:t>User Cards: “Elon Musk”</a:t>
            </a:r>
            <a:endParaRPr lang="ru-RU" sz="1000" dirty="0"/>
          </a:p>
        </p:txBody>
      </p:sp>
      <p:cxnSp>
        <p:nvCxnSpPr>
          <p:cNvPr id="10" name="Прямая со стрелкой 9">
            <a:extLst>
              <a:ext uri="{FF2B5EF4-FFF2-40B4-BE49-F238E27FC236}">
                <a16:creationId xmlns:a16="http://schemas.microsoft.com/office/drawing/2014/main" id="{7100AC0A-E05C-6152-B182-E8ADEFD0F61F}"/>
              </a:ext>
            </a:extLst>
          </p:cNvPr>
          <p:cNvCxnSpPr>
            <a:stCxn id="6" idx="6"/>
            <a:endCxn id="7" idx="1"/>
          </p:cNvCxnSpPr>
          <p:nvPr/>
        </p:nvCxnSpPr>
        <p:spPr>
          <a:xfrm flipV="1">
            <a:off x="1731433" y="1020235"/>
            <a:ext cx="389467" cy="75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11C780C4-0E22-6F32-4214-FB540C6B0FDB}"/>
              </a:ext>
            </a:extLst>
          </p:cNvPr>
          <p:cNvCxnSpPr>
            <a:stCxn id="6" idx="6"/>
            <a:endCxn id="8" idx="1"/>
          </p:cNvCxnSpPr>
          <p:nvPr/>
        </p:nvCxnSpPr>
        <p:spPr>
          <a:xfrm>
            <a:off x="1731433" y="1772510"/>
            <a:ext cx="389466" cy="32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2B730E-6AF5-E8EC-5A49-73A8FD3B54E7}"/>
              </a:ext>
            </a:extLst>
          </p:cNvPr>
          <p:cNvSpPr txBox="1"/>
          <p:nvPr/>
        </p:nvSpPr>
        <p:spPr>
          <a:xfrm>
            <a:off x="131233" y="528247"/>
            <a:ext cx="1794934" cy="1015663"/>
          </a:xfrm>
          <a:prstGeom prst="rect">
            <a:avLst/>
          </a:prstGeom>
          <a:noFill/>
        </p:spPr>
        <p:txBody>
          <a:bodyPr wrap="square" rtlCol="0">
            <a:spAutoFit/>
          </a:bodyPr>
          <a:lstStyle/>
          <a:p>
            <a:r>
              <a:rPr lang="en-US" sz="1000" dirty="0"/>
              <a:t>1. Analyst creates projects and defines search params:</a:t>
            </a:r>
            <a:br>
              <a:rPr lang="en-US" sz="1000" dirty="0"/>
            </a:br>
            <a:r>
              <a:rPr lang="en-US" sz="1000" dirty="0"/>
              <a:t>* Search by keywords</a:t>
            </a:r>
            <a:br>
              <a:rPr lang="en-US" sz="1000" dirty="0"/>
            </a:br>
            <a:r>
              <a:rPr lang="en-US" sz="1000" dirty="0"/>
              <a:t>* Scan profile link</a:t>
            </a:r>
            <a:br>
              <a:rPr lang="en-US" sz="1000" dirty="0"/>
            </a:br>
            <a:r>
              <a:rPr lang="en-US" sz="1000" dirty="0"/>
              <a:t>* Scan User Card (Real person abstraction, set of profile links) </a:t>
            </a:r>
            <a:endParaRPr lang="ru-RU" sz="1000" dirty="0"/>
          </a:p>
        </p:txBody>
      </p:sp>
      <p:sp>
        <p:nvSpPr>
          <p:cNvPr id="57" name="TextBox 56">
            <a:extLst>
              <a:ext uri="{FF2B5EF4-FFF2-40B4-BE49-F238E27FC236}">
                <a16:creationId xmlns:a16="http://schemas.microsoft.com/office/drawing/2014/main" id="{2617CA8E-1F68-B8CE-9F11-ECA5A4266C18}"/>
              </a:ext>
            </a:extLst>
          </p:cNvPr>
          <p:cNvSpPr txBox="1"/>
          <p:nvPr/>
        </p:nvSpPr>
        <p:spPr>
          <a:xfrm>
            <a:off x="0" y="0"/>
            <a:ext cx="2415085" cy="369332"/>
          </a:xfrm>
          <a:prstGeom prst="rect">
            <a:avLst/>
          </a:prstGeom>
          <a:noFill/>
        </p:spPr>
        <p:txBody>
          <a:bodyPr wrap="none" rtlCol="0">
            <a:spAutoFit/>
          </a:bodyPr>
          <a:lstStyle/>
          <a:p>
            <a:r>
              <a:rPr lang="en-US" dirty="0"/>
              <a:t>Main data flow diagram</a:t>
            </a:r>
          </a:p>
        </p:txBody>
      </p:sp>
      <p:cxnSp>
        <p:nvCxnSpPr>
          <p:cNvPr id="92" name="Прямая соединительная линия 91">
            <a:extLst>
              <a:ext uri="{FF2B5EF4-FFF2-40B4-BE49-F238E27FC236}">
                <a16:creationId xmlns:a16="http://schemas.microsoft.com/office/drawing/2014/main" id="{4D076046-CA66-6351-C456-8EF75C079C94}"/>
              </a:ext>
            </a:extLst>
          </p:cNvPr>
          <p:cNvCxnSpPr/>
          <p:nvPr/>
        </p:nvCxnSpPr>
        <p:spPr>
          <a:xfrm>
            <a:off x="0" y="3360526"/>
            <a:ext cx="12192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CB4A277A-FAB6-93AA-CB12-2DA389F56F08}"/>
              </a:ext>
            </a:extLst>
          </p:cNvPr>
          <p:cNvSpPr txBox="1"/>
          <p:nvPr/>
        </p:nvSpPr>
        <p:spPr>
          <a:xfrm>
            <a:off x="0" y="3114305"/>
            <a:ext cx="758541" cy="246221"/>
          </a:xfrm>
          <a:prstGeom prst="rect">
            <a:avLst/>
          </a:prstGeom>
          <a:noFill/>
        </p:spPr>
        <p:txBody>
          <a:bodyPr wrap="none" rtlCol="0">
            <a:spAutoFit/>
          </a:bodyPr>
          <a:lstStyle/>
          <a:p>
            <a:r>
              <a:rPr lang="en-US" sz="1000" dirty="0"/>
              <a:t>Server side</a:t>
            </a:r>
          </a:p>
        </p:txBody>
      </p:sp>
      <p:sp>
        <p:nvSpPr>
          <p:cNvPr id="95" name="TextBox 94">
            <a:extLst>
              <a:ext uri="{FF2B5EF4-FFF2-40B4-BE49-F238E27FC236}">
                <a16:creationId xmlns:a16="http://schemas.microsoft.com/office/drawing/2014/main" id="{C16E3DBF-27F6-C127-F372-9C9C0BCA6014}"/>
              </a:ext>
            </a:extLst>
          </p:cNvPr>
          <p:cNvSpPr txBox="1"/>
          <p:nvPr/>
        </p:nvSpPr>
        <p:spPr>
          <a:xfrm>
            <a:off x="0" y="3360527"/>
            <a:ext cx="1053494" cy="246221"/>
          </a:xfrm>
          <a:prstGeom prst="rect">
            <a:avLst/>
          </a:prstGeom>
          <a:noFill/>
        </p:spPr>
        <p:txBody>
          <a:bodyPr wrap="none" rtlCol="0">
            <a:spAutoFit/>
          </a:bodyPr>
          <a:lstStyle/>
          <a:p>
            <a:r>
              <a:rPr lang="en-US" sz="1000" dirty="0"/>
              <a:t>Crawler instance</a:t>
            </a:r>
            <a:endParaRPr lang="ru-RU" sz="1000" dirty="0"/>
          </a:p>
        </p:txBody>
      </p:sp>
    </p:spTree>
    <p:extLst>
      <p:ext uri="{BB962C8B-B14F-4D97-AF65-F5344CB8AC3E}">
        <p14:creationId xmlns:p14="http://schemas.microsoft.com/office/powerpoint/2010/main" val="101172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5" name="Соединитель: уступ 154">
            <a:extLst>
              <a:ext uri="{FF2B5EF4-FFF2-40B4-BE49-F238E27FC236}">
                <a16:creationId xmlns:a16="http://schemas.microsoft.com/office/drawing/2014/main" id="{8D5FDBF5-EF06-9926-51B2-CD3EDB4CC446}"/>
              </a:ext>
            </a:extLst>
          </p:cNvPr>
          <p:cNvCxnSpPr>
            <a:stCxn id="27" idx="2"/>
            <a:endCxn id="24" idx="0"/>
          </p:cNvCxnSpPr>
          <p:nvPr/>
        </p:nvCxnSpPr>
        <p:spPr>
          <a:xfrm rot="5400000">
            <a:off x="8023118" y="4413823"/>
            <a:ext cx="1216010" cy="521680"/>
          </a:xfrm>
          <a:prstGeom prst="bentConnector3">
            <a:avLst>
              <a:gd name="adj1" fmla="val 30418"/>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35" name="Прямоугольник 134">
            <a:extLst>
              <a:ext uri="{FF2B5EF4-FFF2-40B4-BE49-F238E27FC236}">
                <a16:creationId xmlns:a16="http://schemas.microsoft.com/office/drawing/2014/main" id="{683829DD-EF5F-D25D-8027-8C750FDD092F}"/>
              </a:ext>
            </a:extLst>
          </p:cNvPr>
          <p:cNvSpPr/>
          <p:nvPr/>
        </p:nvSpPr>
        <p:spPr>
          <a:xfrm>
            <a:off x="1145976" y="2810341"/>
            <a:ext cx="3230407" cy="3860026"/>
          </a:xfrm>
          <a:prstGeom prst="rect">
            <a:avLst/>
          </a:prstGeom>
          <a:solidFill>
            <a:schemeClr val="bg1"/>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a:extLst>
              <a:ext uri="{FF2B5EF4-FFF2-40B4-BE49-F238E27FC236}">
                <a16:creationId xmlns:a16="http://schemas.microsoft.com/office/drawing/2014/main" id="{5613F928-558E-5B35-2ACB-19AF52E0A1C3}"/>
              </a:ext>
            </a:extLst>
          </p:cNvPr>
          <p:cNvSpPr txBox="1"/>
          <p:nvPr/>
        </p:nvSpPr>
        <p:spPr>
          <a:xfrm>
            <a:off x="0" y="0"/>
            <a:ext cx="1988558" cy="369332"/>
          </a:xfrm>
          <a:prstGeom prst="rect">
            <a:avLst/>
          </a:prstGeom>
          <a:noFill/>
        </p:spPr>
        <p:txBody>
          <a:bodyPr wrap="none" rtlCol="0">
            <a:spAutoFit/>
          </a:bodyPr>
          <a:lstStyle/>
          <a:p>
            <a:r>
              <a:rPr lang="en-US" dirty="0"/>
              <a:t>Crawler main loops</a:t>
            </a:r>
          </a:p>
        </p:txBody>
      </p:sp>
      <p:sp>
        <p:nvSpPr>
          <p:cNvPr id="32" name="Прямоугольник 31">
            <a:extLst>
              <a:ext uri="{FF2B5EF4-FFF2-40B4-BE49-F238E27FC236}">
                <a16:creationId xmlns:a16="http://schemas.microsoft.com/office/drawing/2014/main" id="{5F722625-9FE0-DBBC-DD98-B87B1EB941F9}"/>
              </a:ext>
            </a:extLst>
          </p:cNvPr>
          <p:cNvSpPr/>
          <p:nvPr/>
        </p:nvSpPr>
        <p:spPr>
          <a:xfrm>
            <a:off x="993576" y="2657941"/>
            <a:ext cx="3230407" cy="3860026"/>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a:extLst>
              <a:ext uri="{FF2B5EF4-FFF2-40B4-BE49-F238E27FC236}">
                <a16:creationId xmlns:a16="http://schemas.microsoft.com/office/drawing/2014/main" id="{17A058AD-387E-06AA-09A4-C8D6372FE76F}"/>
              </a:ext>
            </a:extLst>
          </p:cNvPr>
          <p:cNvSpPr txBox="1"/>
          <p:nvPr/>
        </p:nvSpPr>
        <p:spPr>
          <a:xfrm>
            <a:off x="993576" y="2408186"/>
            <a:ext cx="1313739" cy="249754"/>
          </a:xfrm>
          <a:prstGeom prst="rect">
            <a:avLst/>
          </a:prstGeom>
          <a:noFill/>
        </p:spPr>
        <p:txBody>
          <a:bodyPr wrap="square" rtlCol="0">
            <a:spAutoFit/>
          </a:bodyPr>
          <a:lstStyle/>
          <a:p>
            <a:r>
              <a:rPr lang="en-US" sz="1000" dirty="0"/>
              <a:t>Crawling Threads</a:t>
            </a:r>
            <a:endParaRPr lang="ru-RU" sz="1000" dirty="0"/>
          </a:p>
        </p:txBody>
      </p:sp>
      <p:sp>
        <p:nvSpPr>
          <p:cNvPr id="42" name="Прямоугольник 41">
            <a:extLst>
              <a:ext uri="{FF2B5EF4-FFF2-40B4-BE49-F238E27FC236}">
                <a16:creationId xmlns:a16="http://schemas.microsoft.com/office/drawing/2014/main" id="{600CD251-9745-0757-AB76-0583844CBF00}"/>
              </a:ext>
            </a:extLst>
          </p:cNvPr>
          <p:cNvSpPr/>
          <p:nvPr/>
        </p:nvSpPr>
        <p:spPr>
          <a:xfrm>
            <a:off x="1604895" y="3086465"/>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Get next Task</a:t>
            </a:r>
            <a:endParaRPr lang="ru-RU" sz="1000" dirty="0"/>
          </a:p>
        </p:txBody>
      </p:sp>
      <p:sp>
        <p:nvSpPr>
          <p:cNvPr id="43" name="Прямоугольник 42">
            <a:extLst>
              <a:ext uri="{FF2B5EF4-FFF2-40B4-BE49-F238E27FC236}">
                <a16:creationId xmlns:a16="http://schemas.microsoft.com/office/drawing/2014/main" id="{0658EA3C-0418-E1B5-B43B-279A15E9F56F}"/>
              </a:ext>
            </a:extLst>
          </p:cNvPr>
          <p:cNvSpPr/>
          <p:nvPr/>
        </p:nvSpPr>
        <p:spPr>
          <a:xfrm>
            <a:off x="1604895" y="3854138"/>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Execute Task</a:t>
            </a:r>
            <a:endParaRPr lang="ru-RU" sz="1000" dirty="0"/>
          </a:p>
        </p:txBody>
      </p:sp>
      <p:sp>
        <p:nvSpPr>
          <p:cNvPr id="44" name="Прямоугольник 43">
            <a:extLst>
              <a:ext uri="{FF2B5EF4-FFF2-40B4-BE49-F238E27FC236}">
                <a16:creationId xmlns:a16="http://schemas.microsoft.com/office/drawing/2014/main" id="{285DC6F7-E534-37C7-D9F2-86C4B2F4B7CD}"/>
              </a:ext>
            </a:extLst>
          </p:cNvPr>
          <p:cNvSpPr/>
          <p:nvPr/>
        </p:nvSpPr>
        <p:spPr>
          <a:xfrm>
            <a:off x="1604895" y="4656195"/>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Create derived Tasks</a:t>
            </a:r>
          </a:p>
        </p:txBody>
      </p:sp>
      <p:sp>
        <p:nvSpPr>
          <p:cNvPr id="45" name="Прямоугольник 44">
            <a:extLst>
              <a:ext uri="{FF2B5EF4-FFF2-40B4-BE49-F238E27FC236}">
                <a16:creationId xmlns:a16="http://schemas.microsoft.com/office/drawing/2014/main" id="{5C53CE59-DCD4-56EB-5902-54EFBA4CC723}"/>
              </a:ext>
            </a:extLst>
          </p:cNvPr>
          <p:cNvSpPr/>
          <p:nvPr/>
        </p:nvSpPr>
        <p:spPr>
          <a:xfrm>
            <a:off x="1604895" y="5458253"/>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Collect Data</a:t>
            </a:r>
            <a:endParaRPr lang="ru-RU" dirty="0"/>
          </a:p>
        </p:txBody>
      </p:sp>
      <p:cxnSp>
        <p:nvCxnSpPr>
          <p:cNvPr id="47" name="Прямая со стрелкой 46">
            <a:extLst>
              <a:ext uri="{FF2B5EF4-FFF2-40B4-BE49-F238E27FC236}">
                <a16:creationId xmlns:a16="http://schemas.microsoft.com/office/drawing/2014/main" id="{9C7382FB-67FB-6844-375E-AC7AC9E262D9}"/>
              </a:ext>
            </a:extLst>
          </p:cNvPr>
          <p:cNvCxnSpPr>
            <a:stCxn id="42" idx="2"/>
            <a:endCxn id="43" idx="0"/>
          </p:cNvCxnSpPr>
          <p:nvPr/>
        </p:nvCxnSpPr>
        <p:spPr>
          <a:xfrm>
            <a:off x="2666704" y="3615631"/>
            <a:ext cx="0" cy="2385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1C4EE9DF-CF36-D71C-4136-EAC864CAEAC5}"/>
              </a:ext>
            </a:extLst>
          </p:cNvPr>
          <p:cNvCxnSpPr>
            <a:stCxn id="43" idx="2"/>
            <a:endCxn id="44" idx="0"/>
          </p:cNvCxnSpPr>
          <p:nvPr/>
        </p:nvCxnSpPr>
        <p:spPr>
          <a:xfrm>
            <a:off x="2666704" y="4383304"/>
            <a:ext cx="0" cy="27289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a:extLst>
              <a:ext uri="{FF2B5EF4-FFF2-40B4-BE49-F238E27FC236}">
                <a16:creationId xmlns:a16="http://schemas.microsoft.com/office/drawing/2014/main" id="{37EBFF50-6269-C4EA-A9E0-919D6C734CF1}"/>
              </a:ext>
            </a:extLst>
          </p:cNvPr>
          <p:cNvCxnSpPr>
            <a:stCxn id="44" idx="2"/>
            <a:endCxn id="45" idx="0"/>
          </p:cNvCxnSpPr>
          <p:nvPr/>
        </p:nvCxnSpPr>
        <p:spPr>
          <a:xfrm>
            <a:off x="2666704" y="5185361"/>
            <a:ext cx="0" cy="2728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Соединитель: уступ 55">
            <a:extLst>
              <a:ext uri="{FF2B5EF4-FFF2-40B4-BE49-F238E27FC236}">
                <a16:creationId xmlns:a16="http://schemas.microsoft.com/office/drawing/2014/main" id="{18E234D7-B5FE-AFCD-E47C-A6397975C9F5}"/>
              </a:ext>
            </a:extLst>
          </p:cNvPr>
          <p:cNvCxnSpPr>
            <a:stCxn id="45" idx="2"/>
            <a:endCxn id="42" idx="0"/>
          </p:cNvCxnSpPr>
          <p:nvPr/>
        </p:nvCxnSpPr>
        <p:spPr>
          <a:xfrm rot="5400000" flipH="1">
            <a:off x="1216227" y="4536942"/>
            <a:ext cx="2900954" cy="12700"/>
          </a:xfrm>
          <a:prstGeom prst="bentConnector5">
            <a:avLst>
              <a:gd name="adj1" fmla="val -7880"/>
              <a:gd name="adj2" fmla="val 10160701"/>
              <a:gd name="adj3" fmla="val 10788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Левая фигурная скобка 13">
            <a:extLst>
              <a:ext uri="{FF2B5EF4-FFF2-40B4-BE49-F238E27FC236}">
                <a16:creationId xmlns:a16="http://schemas.microsoft.com/office/drawing/2014/main" id="{BA4F424F-9A58-D123-65F4-4C29BE464022}"/>
              </a:ext>
            </a:extLst>
          </p:cNvPr>
          <p:cNvSpPr/>
          <p:nvPr/>
        </p:nvSpPr>
        <p:spPr>
          <a:xfrm>
            <a:off x="3728513" y="179895"/>
            <a:ext cx="1607074" cy="6490471"/>
          </a:xfrm>
          <a:prstGeom prst="leftBrace">
            <a:avLst>
              <a:gd name="adj1" fmla="val 46858"/>
              <a:gd name="adj2" fmla="val 60474"/>
            </a:avLst>
          </a:prstGeom>
          <a:solidFill>
            <a:schemeClr val="bg1"/>
          </a:solid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6" name="Параллелограмм 15">
            <a:extLst>
              <a:ext uri="{FF2B5EF4-FFF2-40B4-BE49-F238E27FC236}">
                <a16:creationId xmlns:a16="http://schemas.microsoft.com/office/drawing/2014/main" id="{55466D35-A38F-BA98-9B0F-91373B4C9446}"/>
              </a:ext>
            </a:extLst>
          </p:cNvPr>
          <p:cNvSpPr/>
          <p:nvPr/>
        </p:nvSpPr>
        <p:spPr>
          <a:xfrm>
            <a:off x="7028395" y="607129"/>
            <a:ext cx="2672965" cy="529166"/>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Need Authorization?</a:t>
            </a:r>
            <a:endParaRPr lang="ru-RU" sz="1000" dirty="0"/>
          </a:p>
        </p:txBody>
      </p:sp>
      <p:sp>
        <p:nvSpPr>
          <p:cNvPr id="18" name="Прямоугольник 17">
            <a:extLst>
              <a:ext uri="{FF2B5EF4-FFF2-40B4-BE49-F238E27FC236}">
                <a16:creationId xmlns:a16="http://schemas.microsoft.com/office/drawing/2014/main" id="{566FB987-66AB-5942-A915-9CC2DAAAA536}"/>
              </a:ext>
            </a:extLst>
          </p:cNvPr>
          <p:cNvSpPr/>
          <p:nvPr/>
        </p:nvSpPr>
        <p:spPr>
          <a:xfrm>
            <a:off x="4783236" y="1571143"/>
            <a:ext cx="2672964"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Request Social Account</a:t>
            </a:r>
            <a:endParaRPr lang="ru-RU" sz="1000" dirty="0"/>
          </a:p>
        </p:txBody>
      </p:sp>
      <p:sp>
        <p:nvSpPr>
          <p:cNvPr id="20" name="Прямоугольник 19">
            <a:extLst>
              <a:ext uri="{FF2B5EF4-FFF2-40B4-BE49-F238E27FC236}">
                <a16:creationId xmlns:a16="http://schemas.microsoft.com/office/drawing/2014/main" id="{5A578024-BCA0-9065-FEB5-494B19866760}"/>
              </a:ext>
            </a:extLst>
          </p:cNvPr>
          <p:cNvSpPr/>
          <p:nvPr/>
        </p:nvSpPr>
        <p:spPr>
          <a:xfrm>
            <a:off x="5057909" y="2537383"/>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Open </a:t>
            </a:r>
            <a:r>
              <a:rPr lang="en-US" dirty="0" err="1"/>
              <a:t>Anty</a:t>
            </a:r>
            <a:r>
              <a:rPr lang="en-US" dirty="0"/>
              <a:t> Browser</a:t>
            </a:r>
            <a:endParaRPr lang="ru-RU" sz="1000" dirty="0"/>
          </a:p>
        </p:txBody>
      </p:sp>
      <p:sp>
        <p:nvSpPr>
          <p:cNvPr id="22" name="Параллелограмм 21">
            <a:extLst>
              <a:ext uri="{FF2B5EF4-FFF2-40B4-BE49-F238E27FC236}">
                <a16:creationId xmlns:a16="http://schemas.microsoft.com/office/drawing/2014/main" id="{8361B14E-555E-8F47-016C-3CFED90625DD}"/>
              </a:ext>
            </a:extLst>
          </p:cNvPr>
          <p:cNvSpPr/>
          <p:nvPr/>
        </p:nvSpPr>
        <p:spPr>
          <a:xfrm>
            <a:off x="5051029" y="3549650"/>
            <a:ext cx="2123618" cy="529166"/>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Is Logged In?</a:t>
            </a:r>
            <a:endParaRPr lang="ru-RU" sz="1000" dirty="0"/>
          </a:p>
        </p:txBody>
      </p:sp>
      <p:sp>
        <p:nvSpPr>
          <p:cNvPr id="23" name="Параллелограмм 22">
            <a:extLst>
              <a:ext uri="{FF2B5EF4-FFF2-40B4-BE49-F238E27FC236}">
                <a16:creationId xmlns:a16="http://schemas.microsoft.com/office/drawing/2014/main" id="{5E150DD1-66FF-CA13-4D52-45F44C7FDDA1}"/>
              </a:ext>
            </a:extLst>
          </p:cNvPr>
          <p:cNvSpPr/>
          <p:nvPr/>
        </p:nvSpPr>
        <p:spPr>
          <a:xfrm>
            <a:off x="4981095" y="4655139"/>
            <a:ext cx="2123618" cy="529166"/>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Try to Login</a:t>
            </a:r>
            <a:endParaRPr lang="ru-RU" sz="1000" dirty="0"/>
          </a:p>
        </p:txBody>
      </p:sp>
      <p:sp>
        <p:nvSpPr>
          <p:cNvPr id="24" name="Прямоугольник 23">
            <a:extLst>
              <a:ext uri="{FF2B5EF4-FFF2-40B4-BE49-F238E27FC236}">
                <a16:creationId xmlns:a16="http://schemas.microsoft.com/office/drawing/2014/main" id="{018D458B-45DF-95FF-3C4A-3DA28160FD66}"/>
              </a:ext>
            </a:extLst>
          </p:cNvPr>
          <p:cNvSpPr/>
          <p:nvPr/>
        </p:nvSpPr>
        <p:spPr>
          <a:xfrm>
            <a:off x="7308474" y="5282668"/>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Open Task URL</a:t>
            </a:r>
            <a:endParaRPr lang="ru-RU" sz="1000" dirty="0"/>
          </a:p>
        </p:txBody>
      </p:sp>
      <p:sp>
        <p:nvSpPr>
          <p:cNvPr id="25" name="Параллелограмм 24">
            <a:extLst>
              <a:ext uri="{FF2B5EF4-FFF2-40B4-BE49-F238E27FC236}">
                <a16:creationId xmlns:a16="http://schemas.microsoft.com/office/drawing/2014/main" id="{58E19A4F-E687-C83E-7BF6-319585044F0F}"/>
              </a:ext>
            </a:extLst>
          </p:cNvPr>
          <p:cNvSpPr/>
          <p:nvPr/>
        </p:nvSpPr>
        <p:spPr>
          <a:xfrm>
            <a:off x="9127058" y="1571144"/>
            <a:ext cx="2672965" cy="529166"/>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Need Proxy?</a:t>
            </a:r>
            <a:endParaRPr lang="ru-RU" sz="1000" dirty="0"/>
          </a:p>
        </p:txBody>
      </p:sp>
      <p:sp>
        <p:nvSpPr>
          <p:cNvPr id="26" name="Прямоугольник 25">
            <a:extLst>
              <a:ext uri="{FF2B5EF4-FFF2-40B4-BE49-F238E27FC236}">
                <a16:creationId xmlns:a16="http://schemas.microsoft.com/office/drawing/2014/main" id="{2B25133A-6E95-305E-669A-94F09C1CF56B}"/>
              </a:ext>
            </a:extLst>
          </p:cNvPr>
          <p:cNvSpPr/>
          <p:nvPr/>
        </p:nvSpPr>
        <p:spPr>
          <a:xfrm>
            <a:off x="7555481" y="2531217"/>
            <a:ext cx="2672965"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Request Proxied Account</a:t>
            </a:r>
            <a:endParaRPr lang="ru-RU" sz="1000" dirty="0"/>
          </a:p>
        </p:txBody>
      </p:sp>
      <p:sp>
        <p:nvSpPr>
          <p:cNvPr id="27" name="Прямоугольник 26">
            <a:extLst>
              <a:ext uri="{FF2B5EF4-FFF2-40B4-BE49-F238E27FC236}">
                <a16:creationId xmlns:a16="http://schemas.microsoft.com/office/drawing/2014/main" id="{E6DC34BB-341F-4E71-6E90-00054F6662B8}"/>
              </a:ext>
            </a:extLst>
          </p:cNvPr>
          <p:cNvSpPr/>
          <p:nvPr/>
        </p:nvSpPr>
        <p:spPr>
          <a:xfrm>
            <a:off x="7830154" y="3537492"/>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Open </a:t>
            </a:r>
            <a:r>
              <a:rPr lang="en-US" dirty="0" err="1"/>
              <a:t>Anty</a:t>
            </a:r>
            <a:r>
              <a:rPr lang="en-US" dirty="0"/>
              <a:t> Browser</a:t>
            </a:r>
            <a:endParaRPr lang="ru-RU" sz="1000" dirty="0"/>
          </a:p>
        </p:txBody>
      </p:sp>
      <p:cxnSp>
        <p:nvCxnSpPr>
          <p:cNvPr id="35" name="Соединитель: уступ 34">
            <a:extLst>
              <a:ext uri="{FF2B5EF4-FFF2-40B4-BE49-F238E27FC236}">
                <a16:creationId xmlns:a16="http://schemas.microsoft.com/office/drawing/2014/main" id="{8B47495E-BBD5-12DA-77C4-7681DEB52BE5}"/>
              </a:ext>
            </a:extLst>
          </p:cNvPr>
          <p:cNvCxnSpPr>
            <a:stCxn id="16" idx="3"/>
            <a:endCxn id="18" idx="0"/>
          </p:cNvCxnSpPr>
          <p:nvPr/>
        </p:nvCxnSpPr>
        <p:spPr>
          <a:xfrm rot="5400000">
            <a:off x="6991801" y="264212"/>
            <a:ext cx="434848" cy="2179014"/>
          </a:xfrm>
          <a:prstGeom prst="bentConnector3">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Соединитель: уступ 36">
            <a:extLst>
              <a:ext uri="{FF2B5EF4-FFF2-40B4-BE49-F238E27FC236}">
                <a16:creationId xmlns:a16="http://schemas.microsoft.com/office/drawing/2014/main" id="{2E8FA349-656B-57BD-C368-7596683C8A69}"/>
              </a:ext>
            </a:extLst>
          </p:cNvPr>
          <p:cNvCxnSpPr>
            <a:stCxn id="16" idx="4"/>
            <a:endCxn id="25" idx="0"/>
          </p:cNvCxnSpPr>
          <p:nvPr/>
        </p:nvCxnSpPr>
        <p:spPr>
          <a:xfrm rot="16200000" flipH="1">
            <a:off x="9196785" y="304387"/>
            <a:ext cx="434849" cy="2098663"/>
          </a:xfrm>
          <a:prstGeom prst="bentConnector3">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Соединитель: уступ 38">
            <a:extLst>
              <a:ext uri="{FF2B5EF4-FFF2-40B4-BE49-F238E27FC236}">
                <a16:creationId xmlns:a16="http://schemas.microsoft.com/office/drawing/2014/main" id="{9A23811F-3DB7-8D4D-05CC-137D9850E3C6}"/>
              </a:ext>
            </a:extLst>
          </p:cNvPr>
          <p:cNvCxnSpPr>
            <a:cxnSpLocks/>
            <a:stCxn id="25" idx="3"/>
            <a:endCxn id="26" idx="0"/>
          </p:cNvCxnSpPr>
          <p:nvPr/>
        </p:nvCxnSpPr>
        <p:spPr>
          <a:xfrm rot="5400000">
            <a:off x="9429227" y="1563048"/>
            <a:ext cx="430907" cy="1505431"/>
          </a:xfrm>
          <a:prstGeom prst="bentConnector3">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1" name="Прямоугольник 40">
            <a:extLst>
              <a:ext uri="{FF2B5EF4-FFF2-40B4-BE49-F238E27FC236}">
                <a16:creationId xmlns:a16="http://schemas.microsoft.com/office/drawing/2014/main" id="{559992EE-0997-0096-0538-73A21A3BCED8}"/>
              </a:ext>
            </a:extLst>
          </p:cNvPr>
          <p:cNvSpPr/>
          <p:nvPr/>
        </p:nvSpPr>
        <p:spPr>
          <a:xfrm>
            <a:off x="9432092" y="4656195"/>
            <a:ext cx="2367932"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Open</a:t>
            </a:r>
            <a:r>
              <a:rPr lang="ru-RU" dirty="0"/>
              <a:t> </a:t>
            </a:r>
            <a:r>
              <a:rPr lang="en-US" dirty="0"/>
              <a:t>Chrome Browser</a:t>
            </a:r>
            <a:endParaRPr lang="ru-RU" sz="1000" dirty="0"/>
          </a:p>
        </p:txBody>
      </p:sp>
      <p:sp>
        <p:nvSpPr>
          <p:cNvPr id="53" name="TextBox 52">
            <a:extLst>
              <a:ext uri="{FF2B5EF4-FFF2-40B4-BE49-F238E27FC236}">
                <a16:creationId xmlns:a16="http://schemas.microsoft.com/office/drawing/2014/main" id="{EE182E14-4FA6-D45F-E4D3-2D59F89A679C}"/>
              </a:ext>
            </a:extLst>
          </p:cNvPr>
          <p:cNvSpPr txBox="1"/>
          <p:nvPr/>
        </p:nvSpPr>
        <p:spPr>
          <a:xfrm>
            <a:off x="6169591" y="1131147"/>
            <a:ext cx="369012" cy="246221"/>
          </a:xfrm>
          <a:prstGeom prst="rect">
            <a:avLst/>
          </a:prstGeom>
          <a:noFill/>
        </p:spPr>
        <p:txBody>
          <a:bodyPr wrap="none" rtlCol="0">
            <a:spAutoFit/>
          </a:bodyPr>
          <a:lstStyle/>
          <a:p>
            <a:r>
              <a:rPr lang="en-US" sz="1000" dirty="0"/>
              <a:t>YES</a:t>
            </a:r>
            <a:endParaRPr lang="ru-RU" sz="1000" dirty="0"/>
          </a:p>
        </p:txBody>
      </p:sp>
      <p:sp>
        <p:nvSpPr>
          <p:cNvPr id="65" name="TextBox 64">
            <a:extLst>
              <a:ext uri="{FF2B5EF4-FFF2-40B4-BE49-F238E27FC236}">
                <a16:creationId xmlns:a16="http://schemas.microsoft.com/office/drawing/2014/main" id="{DE501B5D-8DBC-BF74-4126-452CEDF94386}"/>
              </a:ext>
            </a:extLst>
          </p:cNvPr>
          <p:cNvSpPr txBox="1"/>
          <p:nvPr/>
        </p:nvSpPr>
        <p:spPr>
          <a:xfrm>
            <a:off x="10110560" y="1131147"/>
            <a:ext cx="352982" cy="246221"/>
          </a:xfrm>
          <a:prstGeom prst="rect">
            <a:avLst/>
          </a:prstGeom>
          <a:noFill/>
        </p:spPr>
        <p:txBody>
          <a:bodyPr wrap="none" rtlCol="0">
            <a:spAutoFit/>
          </a:bodyPr>
          <a:lstStyle/>
          <a:p>
            <a:r>
              <a:rPr lang="en-US" sz="1000" dirty="0"/>
              <a:t>NO</a:t>
            </a:r>
            <a:endParaRPr lang="ru-RU" sz="1000" dirty="0"/>
          </a:p>
        </p:txBody>
      </p:sp>
      <p:cxnSp>
        <p:nvCxnSpPr>
          <p:cNvPr id="69" name="Прямая со стрелкой 68">
            <a:extLst>
              <a:ext uri="{FF2B5EF4-FFF2-40B4-BE49-F238E27FC236}">
                <a16:creationId xmlns:a16="http://schemas.microsoft.com/office/drawing/2014/main" id="{BF542BB5-D00B-0592-D20F-69F50CE76D1F}"/>
              </a:ext>
            </a:extLst>
          </p:cNvPr>
          <p:cNvCxnSpPr>
            <a:stCxn id="18" idx="2"/>
            <a:endCxn id="20" idx="0"/>
          </p:cNvCxnSpPr>
          <p:nvPr/>
        </p:nvCxnSpPr>
        <p:spPr>
          <a:xfrm>
            <a:off x="6119718" y="2100309"/>
            <a:ext cx="0" cy="43707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3" name="Прямоугольник 72">
            <a:extLst>
              <a:ext uri="{FF2B5EF4-FFF2-40B4-BE49-F238E27FC236}">
                <a16:creationId xmlns:a16="http://schemas.microsoft.com/office/drawing/2014/main" id="{FB62BE3F-BAA6-9191-7170-2BFBF4041C0F}"/>
              </a:ext>
            </a:extLst>
          </p:cNvPr>
          <p:cNvSpPr/>
          <p:nvPr/>
        </p:nvSpPr>
        <p:spPr>
          <a:xfrm>
            <a:off x="4920941" y="5755946"/>
            <a:ext cx="2123618" cy="52916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Report Failure</a:t>
            </a:r>
            <a:endParaRPr lang="ru-RU" sz="1000" dirty="0"/>
          </a:p>
        </p:txBody>
      </p:sp>
      <p:sp>
        <p:nvSpPr>
          <p:cNvPr id="74" name="Овал 73">
            <a:extLst>
              <a:ext uri="{FF2B5EF4-FFF2-40B4-BE49-F238E27FC236}">
                <a16:creationId xmlns:a16="http://schemas.microsoft.com/office/drawing/2014/main" id="{54ABCC61-7B1E-7664-2BC0-A25B6E2019BE}"/>
              </a:ext>
            </a:extLst>
          </p:cNvPr>
          <p:cNvSpPr/>
          <p:nvPr/>
        </p:nvSpPr>
        <p:spPr>
          <a:xfrm>
            <a:off x="8279443" y="6499498"/>
            <a:ext cx="170868" cy="170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Овал 74">
            <a:extLst>
              <a:ext uri="{FF2B5EF4-FFF2-40B4-BE49-F238E27FC236}">
                <a16:creationId xmlns:a16="http://schemas.microsoft.com/office/drawing/2014/main" id="{43826998-0DEE-32CE-D9D6-A5362947E0B8}"/>
              </a:ext>
            </a:extLst>
          </p:cNvPr>
          <p:cNvSpPr/>
          <p:nvPr/>
        </p:nvSpPr>
        <p:spPr>
          <a:xfrm>
            <a:off x="8279443" y="179895"/>
            <a:ext cx="170868" cy="1708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91" name="Прямая со стрелкой 90">
            <a:extLst>
              <a:ext uri="{FF2B5EF4-FFF2-40B4-BE49-F238E27FC236}">
                <a16:creationId xmlns:a16="http://schemas.microsoft.com/office/drawing/2014/main" id="{108484C5-D1D2-28D3-ECDE-42C90D46DE42}"/>
              </a:ext>
            </a:extLst>
          </p:cNvPr>
          <p:cNvCxnSpPr>
            <a:stCxn id="75" idx="4"/>
            <a:endCxn id="16" idx="0"/>
          </p:cNvCxnSpPr>
          <p:nvPr/>
        </p:nvCxnSpPr>
        <p:spPr>
          <a:xfrm>
            <a:off x="8364877" y="350763"/>
            <a:ext cx="1" cy="25636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94" name="Прямая со стрелкой 93">
            <a:extLst>
              <a:ext uri="{FF2B5EF4-FFF2-40B4-BE49-F238E27FC236}">
                <a16:creationId xmlns:a16="http://schemas.microsoft.com/office/drawing/2014/main" id="{B4DD7197-29FC-C284-A92F-1A9CC1C4EB48}"/>
              </a:ext>
            </a:extLst>
          </p:cNvPr>
          <p:cNvCxnSpPr>
            <a:stCxn id="24" idx="2"/>
            <a:endCxn id="74" idx="0"/>
          </p:cNvCxnSpPr>
          <p:nvPr/>
        </p:nvCxnSpPr>
        <p:spPr>
          <a:xfrm flipH="1">
            <a:off x="8364877" y="5811834"/>
            <a:ext cx="5406" cy="6876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04" name="Соединитель: уступ 103">
            <a:extLst>
              <a:ext uri="{FF2B5EF4-FFF2-40B4-BE49-F238E27FC236}">
                <a16:creationId xmlns:a16="http://schemas.microsoft.com/office/drawing/2014/main" id="{D138A967-3E52-ACD7-28D1-F8B13C86C8A5}"/>
              </a:ext>
            </a:extLst>
          </p:cNvPr>
          <p:cNvCxnSpPr>
            <a:cxnSpLocks/>
            <a:stCxn id="25" idx="4"/>
            <a:endCxn id="41" idx="0"/>
          </p:cNvCxnSpPr>
          <p:nvPr/>
        </p:nvCxnSpPr>
        <p:spPr>
          <a:xfrm rot="16200000" flipH="1">
            <a:off x="9261857" y="3301993"/>
            <a:ext cx="2555885" cy="152517"/>
          </a:xfrm>
          <a:prstGeom prst="bentConnector3">
            <a:avLst>
              <a:gd name="adj1" fmla="val 8477"/>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Прямая со стрелкой 106">
            <a:extLst>
              <a:ext uri="{FF2B5EF4-FFF2-40B4-BE49-F238E27FC236}">
                <a16:creationId xmlns:a16="http://schemas.microsoft.com/office/drawing/2014/main" id="{84B55233-52E8-9CEE-2A5A-0A172B4E148C}"/>
              </a:ext>
            </a:extLst>
          </p:cNvPr>
          <p:cNvCxnSpPr>
            <a:stCxn id="26" idx="2"/>
            <a:endCxn id="27" idx="0"/>
          </p:cNvCxnSpPr>
          <p:nvPr/>
        </p:nvCxnSpPr>
        <p:spPr>
          <a:xfrm flipH="1">
            <a:off x="8891963" y="3060383"/>
            <a:ext cx="1" cy="47710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1" name="Прямая со стрелкой 110">
            <a:extLst>
              <a:ext uri="{FF2B5EF4-FFF2-40B4-BE49-F238E27FC236}">
                <a16:creationId xmlns:a16="http://schemas.microsoft.com/office/drawing/2014/main" id="{BDD156C3-0C48-AB3D-0932-88219197E837}"/>
              </a:ext>
            </a:extLst>
          </p:cNvPr>
          <p:cNvCxnSpPr>
            <a:cxnSpLocks/>
            <a:stCxn id="41" idx="2"/>
            <a:endCxn id="24" idx="3"/>
          </p:cNvCxnSpPr>
          <p:nvPr/>
        </p:nvCxnSpPr>
        <p:spPr>
          <a:xfrm flipH="1">
            <a:off x="9432092" y="5185361"/>
            <a:ext cx="1183966" cy="36189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3" name="Прямая со стрелкой 112">
            <a:extLst>
              <a:ext uri="{FF2B5EF4-FFF2-40B4-BE49-F238E27FC236}">
                <a16:creationId xmlns:a16="http://schemas.microsoft.com/office/drawing/2014/main" id="{3A9890F1-8A5B-EF66-F6C9-4A884375470E}"/>
              </a:ext>
            </a:extLst>
          </p:cNvPr>
          <p:cNvCxnSpPr>
            <a:cxnSpLocks/>
            <a:stCxn id="23" idx="3"/>
            <a:endCxn id="73" idx="0"/>
          </p:cNvCxnSpPr>
          <p:nvPr/>
        </p:nvCxnSpPr>
        <p:spPr>
          <a:xfrm>
            <a:off x="5976758" y="5184305"/>
            <a:ext cx="5992" cy="571641"/>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Соединитель: уступ 130">
            <a:extLst>
              <a:ext uri="{FF2B5EF4-FFF2-40B4-BE49-F238E27FC236}">
                <a16:creationId xmlns:a16="http://schemas.microsoft.com/office/drawing/2014/main" id="{1B59F5CA-4B8E-1DA2-458B-A8696AFA9A6E}"/>
              </a:ext>
            </a:extLst>
          </p:cNvPr>
          <p:cNvCxnSpPr>
            <a:stCxn id="22" idx="4"/>
            <a:endCxn id="24" idx="0"/>
          </p:cNvCxnSpPr>
          <p:nvPr/>
        </p:nvCxnSpPr>
        <p:spPr>
          <a:xfrm rot="16200000" flipH="1">
            <a:off x="6639634" y="3552019"/>
            <a:ext cx="1203852" cy="2257445"/>
          </a:xfrm>
          <a:prstGeom prst="bentConnector3">
            <a:avLst>
              <a:gd name="adj1" fmla="val 29824"/>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Прямая со стрелкой 133">
            <a:extLst>
              <a:ext uri="{FF2B5EF4-FFF2-40B4-BE49-F238E27FC236}">
                <a16:creationId xmlns:a16="http://schemas.microsoft.com/office/drawing/2014/main" id="{2F3A9C43-AF9A-91DF-D02A-69A2E60A932B}"/>
              </a:ext>
            </a:extLst>
          </p:cNvPr>
          <p:cNvCxnSpPr>
            <a:cxnSpLocks/>
            <a:stCxn id="22" idx="3"/>
            <a:endCxn id="23" idx="0"/>
          </p:cNvCxnSpPr>
          <p:nvPr/>
        </p:nvCxnSpPr>
        <p:spPr>
          <a:xfrm flipH="1">
            <a:off x="6042904" y="4078816"/>
            <a:ext cx="3788" cy="576323"/>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D1C46778-D3CB-C147-4DCA-69C282115552}"/>
              </a:ext>
            </a:extLst>
          </p:cNvPr>
          <p:cNvCxnSpPr>
            <a:stCxn id="20" idx="2"/>
            <a:endCxn id="22" idx="0"/>
          </p:cNvCxnSpPr>
          <p:nvPr/>
        </p:nvCxnSpPr>
        <p:spPr>
          <a:xfrm flipH="1">
            <a:off x="6112838" y="3066549"/>
            <a:ext cx="6880" cy="48310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4" name="TextBox 143">
            <a:extLst>
              <a:ext uri="{FF2B5EF4-FFF2-40B4-BE49-F238E27FC236}">
                <a16:creationId xmlns:a16="http://schemas.microsoft.com/office/drawing/2014/main" id="{C1A54952-655A-A4B7-4AE9-0046583F1B86}"/>
              </a:ext>
            </a:extLst>
          </p:cNvPr>
          <p:cNvSpPr txBox="1"/>
          <p:nvPr/>
        </p:nvSpPr>
        <p:spPr>
          <a:xfrm>
            <a:off x="6373961" y="4220288"/>
            <a:ext cx="369012" cy="246221"/>
          </a:xfrm>
          <a:prstGeom prst="rect">
            <a:avLst/>
          </a:prstGeom>
          <a:noFill/>
        </p:spPr>
        <p:txBody>
          <a:bodyPr wrap="none" rtlCol="0">
            <a:spAutoFit/>
          </a:bodyPr>
          <a:lstStyle/>
          <a:p>
            <a:r>
              <a:rPr lang="en-US" sz="1000" dirty="0"/>
              <a:t>YES</a:t>
            </a:r>
            <a:endParaRPr lang="ru-RU" sz="1000" dirty="0"/>
          </a:p>
        </p:txBody>
      </p:sp>
      <p:sp>
        <p:nvSpPr>
          <p:cNvPr id="145" name="TextBox 144">
            <a:extLst>
              <a:ext uri="{FF2B5EF4-FFF2-40B4-BE49-F238E27FC236}">
                <a16:creationId xmlns:a16="http://schemas.microsoft.com/office/drawing/2014/main" id="{7754E0D5-ED9E-8FA7-ED43-5AB264BEAE71}"/>
              </a:ext>
            </a:extLst>
          </p:cNvPr>
          <p:cNvSpPr txBox="1"/>
          <p:nvPr/>
        </p:nvSpPr>
        <p:spPr>
          <a:xfrm>
            <a:off x="8813658" y="2107988"/>
            <a:ext cx="369012" cy="246221"/>
          </a:xfrm>
          <a:prstGeom prst="rect">
            <a:avLst/>
          </a:prstGeom>
          <a:noFill/>
        </p:spPr>
        <p:txBody>
          <a:bodyPr wrap="none" rtlCol="0">
            <a:spAutoFit/>
          </a:bodyPr>
          <a:lstStyle/>
          <a:p>
            <a:r>
              <a:rPr lang="en-US" sz="1000" dirty="0"/>
              <a:t>YES</a:t>
            </a:r>
            <a:endParaRPr lang="ru-RU" sz="1000" dirty="0"/>
          </a:p>
        </p:txBody>
      </p:sp>
      <p:sp>
        <p:nvSpPr>
          <p:cNvPr id="146" name="TextBox 145">
            <a:extLst>
              <a:ext uri="{FF2B5EF4-FFF2-40B4-BE49-F238E27FC236}">
                <a16:creationId xmlns:a16="http://schemas.microsoft.com/office/drawing/2014/main" id="{2A572416-09ED-BF68-D23E-4139B5A7FDE4}"/>
              </a:ext>
            </a:extLst>
          </p:cNvPr>
          <p:cNvSpPr txBox="1"/>
          <p:nvPr/>
        </p:nvSpPr>
        <p:spPr>
          <a:xfrm>
            <a:off x="10463541" y="2102871"/>
            <a:ext cx="352982" cy="246221"/>
          </a:xfrm>
          <a:prstGeom prst="rect">
            <a:avLst/>
          </a:prstGeom>
          <a:noFill/>
        </p:spPr>
        <p:txBody>
          <a:bodyPr wrap="none" rtlCol="0">
            <a:spAutoFit/>
          </a:bodyPr>
          <a:lstStyle/>
          <a:p>
            <a:r>
              <a:rPr lang="en-US" sz="1000" dirty="0"/>
              <a:t>NO</a:t>
            </a:r>
            <a:endParaRPr lang="ru-RU" sz="1000" dirty="0"/>
          </a:p>
        </p:txBody>
      </p:sp>
      <p:sp>
        <p:nvSpPr>
          <p:cNvPr id="147" name="TextBox 146">
            <a:extLst>
              <a:ext uri="{FF2B5EF4-FFF2-40B4-BE49-F238E27FC236}">
                <a16:creationId xmlns:a16="http://schemas.microsoft.com/office/drawing/2014/main" id="{DE853CC8-5691-57D6-8586-2DF21BBF551A}"/>
              </a:ext>
            </a:extLst>
          </p:cNvPr>
          <p:cNvSpPr txBox="1"/>
          <p:nvPr/>
        </p:nvSpPr>
        <p:spPr>
          <a:xfrm>
            <a:off x="5684417" y="4220288"/>
            <a:ext cx="352982" cy="246221"/>
          </a:xfrm>
          <a:prstGeom prst="rect">
            <a:avLst/>
          </a:prstGeom>
          <a:noFill/>
        </p:spPr>
        <p:txBody>
          <a:bodyPr wrap="none" rtlCol="0">
            <a:spAutoFit/>
          </a:bodyPr>
          <a:lstStyle/>
          <a:p>
            <a:r>
              <a:rPr lang="en-US" sz="1000" dirty="0"/>
              <a:t>NO</a:t>
            </a:r>
            <a:endParaRPr lang="ru-RU" sz="1000" dirty="0"/>
          </a:p>
        </p:txBody>
      </p:sp>
      <p:sp>
        <p:nvSpPr>
          <p:cNvPr id="148" name="TextBox 147">
            <a:extLst>
              <a:ext uri="{FF2B5EF4-FFF2-40B4-BE49-F238E27FC236}">
                <a16:creationId xmlns:a16="http://schemas.microsoft.com/office/drawing/2014/main" id="{FD08AB5D-73F4-A8F4-D282-6FEDAC8305C5}"/>
              </a:ext>
            </a:extLst>
          </p:cNvPr>
          <p:cNvSpPr txBox="1"/>
          <p:nvPr/>
        </p:nvSpPr>
        <p:spPr>
          <a:xfrm>
            <a:off x="5608549" y="5393000"/>
            <a:ext cx="404278" cy="246221"/>
          </a:xfrm>
          <a:prstGeom prst="rect">
            <a:avLst/>
          </a:prstGeom>
          <a:noFill/>
        </p:spPr>
        <p:txBody>
          <a:bodyPr wrap="none" rtlCol="0">
            <a:spAutoFit/>
          </a:bodyPr>
          <a:lstStyle/>
          <a:p>
            <a:r>
              <a:rPr lang="en-US" sz="1000" dirty="0"/>
              <a:t>FAIL</a:t>
            </a:r>
            <a:endParaRPr lang="ru-RU" sz="1000" dirty="0"/>
          </a:p>
        </p:txBody>
      </p:sp>
      <p:sp>
        <p:nvSpPr>
          <p:cNvPr id="149" name="TextBox 148">
            <a:extLst>
              <a:ext uri="{FF2B5EF4-FFF2-40B4-BE49-F238E27FC236}">
                <a16:creationId xmlns:a16="http://schemas.microsoft.com/office/drawing/2014/main" id="{C36ACD6D-694B-EEA1-EF75-9E0C08A9CD25}"/>
              </a:ext>
            </a:extLst>
          </p:cNvPr>
          <p:cNvSpPr txBox="1"/>
          <p:nvPr/>
        </p:nvSpPr>
        <p:spPr>
          <a:xfrm>
            <a:off x="1236437" y="777204"/>
            <a:ext cx="2758393" cy="707886"/>
          </a:xfrm>
          <a:prstGeom prst="rect">
            <a:avLst/>
          </a:prstGeom>
          <a:noFill/>
        </p:spPr>
        <p:txBody>
          <a:bodyPr wrap="square" rtlCol="0">
            <a:spAutoFit/>
          </a:bodyPr>
          <a:lstStyle/>
          <a:p>
            <a:r>
              <a:rPr lang="en-US" sz="1000" dirty="0"/>
              <a:t>All Crawling scripts have the following initialization scheme in reduced form.</a:t>
            </a:r>
          </a:p>
          <a:p>
            <a:r>
              <a:rPr lang="en-US" sz="1000" dirty="0"/>
              <a:t>Some steps could be omitted</a:t>
            </a:r>
          </a:p>
          <a:p>
            <a:r>
              <a:rPr lang="en-US" sz="1000" dirty="0"/>
              <a:t>(e.g., if authorization or proxy is always required).</a:t>
            </a:r>
            <a:endParaRPr lang="ru-RU" sz="1000" dirty="0"/>
          </a:p>
        </p:txBody>
      </p:sp>
      <p:cxnSp>
        <p:nvCxnSpPr>
          <p:cNvPr id="183" name="Прямая со стрелкой 182">
            <a:extLst>
              <a:ext uri="{FF2B5EF4-FFF2-40B4-BE49-F238E27FC236}">
                <a16:creationId xmlns:a16="http://schemas.microsoft.com/office/drawing/2014/main" id="{9D3B4BCF-C456-1F1D-6E2E-2749E26258FB}"/>
              </a:ext>
            </a:extLst>
          </p:cNvPr>
          <p:cNvCxnSpPr>
            <a:stCxn id="23" idx="4"/>
            <a:endCxn id="24" idx="1"/>
          </p:cNvCxnSpPr>
          <p:nvPr/>
        </p:nvCxnSpPr>
        <p:spPr>
          <a:xfrm>
            <a:off x="6042904" y="5184305"/>
            <a:ext cx="1265570" cy="362946"/>
          </a:xfrm>
          <a:prstGeom prst="straightConnector1">
            <a:avLst/>
          </a:prstGeom>
          <a:ln w="127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9B96FEE2-D3CF-DB48-EEDD-E98917605773}"/>
              </a:ext>
            </a:extLst>
          </p:cNvPr>
          <p:cNvSpPr txBox="1"/>
          <p:nvPr/>
        </p:nvSpPr>
        <p:spPr>
          <a:xfrm>
            <a:off x="6697355" y="5405046"/>
            <a:ext cx="336952" cy="246221"/>
          </a:xfrm>
          <a:prstGeom prst="rect">
            <a:avLst/>
          </a:prstGeom>
          <a:noFill/>
        </p:spPr>
        <p:txBody>
          <a:bodyPr wrap="none" rtlCol="0">
            <a:spAutoFit/>
          </a:bodyPr>
          <a:lstStyle/>
          <a:p>
            <a:r>
              <a:rPr lang="en-US" sz="1000" dirty="0"/>
              <a:t>OK</a:t>
            </a:r>
            <a:endParaRPr lang="ru-RU" sz="1000" dirty="0"/>
          </a:p>
        </p:txBody>
      </p:sp>
    </p:spTree>
    <p:extLst>
      <p:ext uri="{BB962C8B-B14F-4D97-AF65-F5344CB8AC3E}">
        <p14:creationId xmlns:p14="http://schemas.microsoft.com/office/powerpoint/2010/main" val="3328965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Прямоугольник 134">
            <a:extLst>
              <a:ext uri="{FF2B5EF4-FFF2-40B4-BE49-F238E27FC236}">
                <a16:creationId xmlns:a16="http://schemas.microsoft.com/office/drawing/2014/main" id="{683829DD-EF5F-D25D-8027-8C750FDD092F}"/>
              </a:ext>
            </a:extLst>
          </p:cNvPr>
          <p:cNvSpPr/>
          <p:nvPr/>
        </p:nvSpPr>
        <p:spPr>
          <a:xfrm>
            <a:off x="1145976" y="2810341"/>
            <a:ext cx="3230407" cy="3860026"/>
          </a:xfrm>
          <a:prstGeom prst="rect">
            <a:avLst/>
          </a:prstGeom>
          <a:solidFill>
            <a:schemeClr val="bg1"/>
          </a:solidFill>
          <a:ln w="12700">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TextBox 3">
            <a:extLst>
              <a:ext uri="{FF2B5EF4-FFF2-40B4-BE49-F238E27FC236}">
                <a16:creationId xmlns:a16="http://schemas.microsoft.com/office/drawing/2014/main" id="{5613F928-558E-5B35-2ACB-19AF52E0A1C3}"/>
              </a:ext>
            </a:extLst>
          </p:cNvPr>
          <p:cNvSpPr txBox="1"/>
          <p:nvPr/>
        </p:nvSpPr>
        <p:spPr>
          <a:xfrm>
            <a:off x="0" y="0"/>
            <a:ext cx="1988558" cy="369332"/>
          </a:xfrm>
          <a:prstGeom prst="rect">
            <a:avLst/>
          </a:prstGeom>
          <a:noFill/>
        </p:spPr>
        <p:txBody>
          <a:bodyPr wrap="none" rtlCol="0">
            <a:spAutoFit/>
          </a:bodyPr>
          <a:lstStyle/>
          <a:p>
            <a:r>
              <a:rPr lang="en-US" dirty="0"/>
              <a:t>Crawler main loops</a:t>
            </a:r>
          </a:p>
        </p:txBody>
      </p:sp>
      <p:sp>
        <p:nvSpPr>
          <p:cNvPr id="32" name="Прямоугольник 31">
            <a:extLst>
              <a:ext uri="{FF2B5EF4-FFF2-40B4-BE49-F238E27FC236}">
                <a16:creationId xmlns:a16="http://schemas.microsoft.com/office/drawing/2014/main" id="{5F722625-9FE0-DBBC-DD98-B87B1EB941F9}"/>
              </a:ext>
            </a:extLst>
          </p:cNvPr>
          <p:cNvSpPr/>
          <p:nvPr/>
        </p:nvSpPr>
        <p:spPr>
          <a:xfrm>
            <a:off x="993576" y="2657941"/>
            <a:ext cx="3230407" cy="3860026"/>
          </a:xfrm>
          <a:prstGeom prst="rect">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TextBox 32">
            <a:extLst>
              <a:ext uri="{FF2B5EF4-FFF2-40B4-BE49-F238E27FC236}">
                <a16:creationId xmlns:a16="http://schemas.microsoft.com/office/drawing/2014/main" id="{17A058AD-387E-06AA-09A4-C8D6372FE76F}"/>
              </a:ext>
            </a:extLst>
          </p:cNvPr>
          <p:cNvSpPr txBox="1"/>
          <p:nvPr/>
        </p:nvSpPr>
        <p:spPr>
          <a:xfrm>
            <a:off x="993576" y="2408186"/>
            <a:ext cx="1313739" cy="249754"/>
          </a:xfrm>
          <a:prstGeom prst="rect">
            <a:avLst/>
          </a:prstGeom>
          <a:noFill/>
        </p:spPr>
        <p:txBody>
          <a:bodyPr wrap="square" rtlCol="0">
            <a:spAutoFit/>
          </a:bodyPr>
          <a:lstStyle/>
          <a:p>
            <a:r>
              <a:rPr lang="en-US" sz="1000" dirty="0"/>
              <a:t>Crawling Threads</a:t>
            </a:r>
            <a:endParaRPr lang="ru-RU" sz="1000" dirty="0"/>
          </a:p>
        </p:txBody>
      </p:sp>
      <p:sp>
        <p:nvSpPr>
          <p:cNvPr id="42" name="Прямоугольник 41">
            <a:extLst>
              <a:ext uri="{FF2B5EF4-FFF2-40B4-BE49-F238E27FC236}">
                <a16:creationId xmlns:a16="http://schemas.microsoft.com/office/drawing/2014/main" id="{600CD251-9745-0757-AB76-0583844CBF00}"/>
              </a:ext>
            </a:extLst>
          </p:cNvPr>
          <p:cNvSpPr/>
          <p:nvPr/>
        </p:nvSpPr>
        <p:spPr>
          <a:xfrm>
            <a:off x="1604895" y="3086465"/>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Get next Task</a:t>
            </a:r>
            <a:endParaRPr lang="ru-RU" sz="1000" dirty="0"/>
          </a:p>
        </p:txBody>
      </p:sp>
      <p:sp>
        <p:nvSpPr>
          <p:cNvPr id="43" name="Прямоугольник 42">
            <a:extLst>
              <a:ext uri="{FF2B5EF4-FFF2-40B4-BE49-F238E27FC236}">
                <a16:creationId xmlns:a16="http://schemas.microsoft.com/office/drawing/2014/main" id="{0658EA3C-0418-E1B5-B43B-279A15E9F56F}"/>
              </a:ext>
            </a:extLst>
          </p:cNvPr>
          <p:cNvSpPr/>
          <p:nvPr/>
        </p:nvSpPr>
        <p:spPr>
          <a:xfrm>
            <a:off x="1604895" y="3854138"/>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Execute Task</a:t>
            </a:r>
            <a:endParaRPr lang="ru-RU" sz="1000" dirty="0"/>
          </a:p>
        </p:txBody>
      </p:sp>
      <p:sp>
        <p:nvSpPr>
          <p:cNvPr id="44" name="Прямоугольник 43">
            <a:extLst>
              <a:ext uri="{FF2B5EF4-FFF2-40B4-BE49-F238E27FC236}">
                <a16:creationId xmlns:a16="http://schemas.microsoft.com/office/drawing/2014/main" id="{285DC6F7-E534-37C7-D9F2-86C4B2F4B7CD}"/>
              </a:ext>
            </a:extLst>
          </p:cNvPr>
          <p:cNvSpPr/>
          <p:nvPr/>
        </p:nvSpPr>
        <p:spPr>
          <a:xfrm>
            <a:off x="1604895" y="4656195"/>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Create derived Tasks</a:t>
            </a:r>
          </a:p>
        </p:txBody>
      </p:sp>
      <p:sp>
        <p:nvSpPr>
          <p:cNvPr id="45" name="Прямоугольник 44">
            <a:extLst>
              <a:ext uri="{FF2B5EF4-FFF2-40B4-BE49-F238E27FC236}">
                <a16:creationId xmlns:a16="http://schemas.microsoft.com/office/drawing/2014/main" id="{5C53CE59-DCD4-56EB-5902-54EFBA4CC723}"/>
              </a:ext>
            </a:extLst>
          </p:cNvPr>
          <p:cNvSpPr/>
          <p:nvPr/>
        </p:nvSpPr>
        <p:spPr>
          <a:xfrm>
            <a:off x="1604895" y="5458253"/>
            <a:ext cx="212361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Collect Data</a:t>
            </a:r>
            <a:endParaRPr lang="ru-RU" dirty="0"/>
          </a:p>
        </p:txBody>
      </p:sp>
      <p:cxnSp>
        <p:nvCxnSpPr>
          <p:cNvPr id="47" name="Прямая со стрелкой 46">
            <a:extLst>
              <a:ext uri="{FF2B5EF4-FFF2-40B4-BE49-F238E27FC236}">
                <a16:creationId xmlns:a16="http://schemas.microsoft.com/office/drawing/2014/main" id="{9C7382FB-67FB-6844-375E-AC7AC9E262D9}"/>
              </a:ext>
            </a:extLst>
          </p:cNvPr>
          <p:cNvCxnSpPr>
            <a:stCxn id="42" idx="2"/>
            <a:endCxn id="43" idx="0"/>
          </p:cNvCxnSpPr>
          <p:nvPr/>
        </p:nvCxnSpPr>
        <p:spPr>
          <a:xfrm>
            <a:off x="2666704" y="3615631"/>
            <a:ext cx="0" cy="23850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0" name="Прямая со стрелкой 49">
            <a:extLst>
              <a:ext uri="{FF2B5EF4-FFF2-40B4-BE49-F238E27FC236}">
                <a16:creationId xmlns:a16="http://schemas.microsoft.com/office/drawing/2014/main" id="{1C4EE9DF-CF36-D71C-4136-EAC864CAEAC5}"/>
              </a:ext>
            </a:extLst>
          </p:cNvPr>
          <p:cNvCxnSpPr>
            <a:stCxn id="43" idx="2"/>
            <a:endCxn id="44" idx="0"/>
          </p:cNvCxnSpPr>
          <p:nvPr/>
        </p:nvCxnSpPr>
        <p:spPr>
          <a:xfrm>
            <a:off x="2666704" y="4383304"/>
            <a:ext cx="0" cy="27289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2" name="Прямая со стрелкой 51">
            <a:extLst>
              <a:ext uri="{FF2B5EF4-FFF2-40B4-BE49-F238E27FC236}">
                <a16:creationId xmlns:a16="http://schemas.microsoft.com/office/drawing/2014/main" id="{37EBFF50-6269-C4EA-A9E0-919D6C734CF1}"/>
              </a:ext>
            </a:extLst>
          </p:cNvPr>
          <p:cNvCxnSpPr>
            <a:stCxn id="44" idx="2"/>
            <a:endCxn id="45" idx="0"/>
          </p:cNvCxnSpPr>
          <p:nvPr/>
        </p:nvCxnSpPr>
        <p:spPr>
          <a:xfrm>
            <a:off x="2666704" y="5185361"/>
            <a:ext cx="0" cy="27289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56" name="Соединитель: уступ 55">
            <a:extLst>
              <a:ext uri="{FF2B5EF4-FFF2-40B4-BE49-F238E27FC236}">
                <a16:creationId xmlns:a16="http://schemas.microsoft.com/office/drawing/2014/main" id="{18E234D7-B5FE-AFCD-E47C-A6397975C9F5}"/>
              </a:ext>
            </a:extLst>
          </p:cNvPr>
          <p:cNvCxnSpPr>
            <a:stCxn id="45" idx="2"/>
            <a:endCxn id="42" idx="0"/>
          </p:cNvCxnSpPr>
          <p:nvPr/>
        </p:nvCxnSpPr>
        <p:spPr>
          <a:xfrm rot="5400000" flipH="1">
            <a:off x="1216227" y="4536942"/>
            <a:ext cx="2900954" cy="12700"/>
          </a:xfrm>
          <a:prstGeom prst="bentConnector5">
            <a:avLst>
              <a:gd name="adj1" fmla="val -7880"/>
              <a:gd name="adj2" fmla="val 10160701"/>
              <a:gd name="adj3" fmla="val 10788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Левая фигурная скобка 13">
            <a:extLst>
              <a:ext uri="{FF2B5EF4-FFF2-40B4-BE49-F238E27FC236}">
                <a16:creationId xmlns:a16="http://schemas.microsoft.com/office/drawing/2014/main" id="{BA4F424F-9A58-D123-65F4-4C29BE464022}"/>
              </a:ext>
            </a:extLst>
          </p:cNvPr>
          <p:cNvSpPr/>
          <p:nvPr/>
        </p:nvSpPr>
        <p:spPr>
          <a:xfrm>
            <a:off x="3728513" y="179895"/>
            <a:ext cx="1607074" cy="6490471"/>
          </a:xfrm>
          <a:prstGeom prst="leftBrace">
            <a:avLst>
              <a:gd name="adj1" fmla="val 46858"/>
              <a:gd name="adj2" fmla="val 73127"/>
            </a:avLst>
          </a:prstGeom>
          <a:solidFill>
            <a:schemeClr val="bg1"/>
          </a:solidFill>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2" name="TextBox 1">
            <a:extLst>
              <a:ext uri="{FF2B5EF4-FFF2-40B4-BE49-F238E27FC236}">
                <a16:creationId xmlns:a16="http://schemas.microsoft.com/office/drawing/2014/main" id="{E9F9CEC3-EB17-4362-4D4A-DC33557BA58F}"/>
              </a:ext>
            </a:extLst>
          </p:cNvPr>
          <p:cNvSpPr txBox="1"/>
          <p:nvPr/>
        </p:nvSpPr>
        <p:spPr>
          <a:xfrm>
            <a:off x="4910341" y="825500"/>
            <a:ext cx="3007783" cy="369332"/>
          </a:xfrm>
          <a:prstGeom prst="rect">
            <a:avLst/>
          </a:prstGeom>
          <a:noFill/>
        </p:spPr>
        <p:txBody>
          <a:bodyPr wrap="square" rtlCol="0">
            <a:spAutoFit/>
          </a:bodyPr>
          <a:lstStyle/>
          <a:p>
            <a:r>
              <a:rPr lang="en-US" dirty="0"/>
              <a:t>Keyword search task hierarchy</a:t>
            </a:r>
            <a:endParaRPr lang="ru-RU" dirty="0"/>
          </a:p>
        </p:txBody>
      </p:sp>
      <p:cxnSp>
        <p:nvCxnSpPr>
          <p:cNvPr id="3" name="Соединитель: уступ 2">
            <a:extLst>
              <a:ext uri="{FF2B5EF4-FFF2-40B4-BE49-F238E27FC236}">
                <a16:creationId xmlns:a16="http://schemas.microsoft.com/office/drawing/2014/main" id="{1428F3D0-74F9-FB00-74FD-2BB39BF983D8}"/>
              </a:ext>
            </a:extLst>
          </p:cNvPr>
          <p:cNvCxnSpPr>
            <a:cxnSpLocks/>
            <a:endCxn id="11" idx="1"/>
          </p:cNvCxnSpPr>
          <p:nvPr/>
        </p:nvCxnSpPr>
        <p:spPr>
          <a:xfrm rot="16200000" flipH="1">
            <a:off x="4891930" y="1960628"/>
            <a:ext cx="389640" cy="1664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Соединитель: уступ 4">
            <a:extLst>
              <a:ext uri="{FF2B5EF4-FFF2-40B4-BE49-F238E27FC236}">
                <a16:creationId xmlns:a16="http://schemas.microsoft.com/office/drawing/2014/main" id="{10B8EE72-BF1A-CA3E-E598-1FFD7990C975}"/>
              </a:ext>
            </a:extLst>
          </p:cNvPr>
          <p:cNvCxnSpPr>
            <a:cxnSpLocks/>
            <a:endCxn id="12" idx="1"/>
          </p:cNvCxnSpPr>
          <p:nvPr/>
        </p:nvCxnSpPr>
        <p:spPr>
          <a:xfrm rot="16200000" flipH="1">
            <a:off x="5166016" y="2615351"/>
            <a:ext cx="412906" cy="1764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Соединитель: уступ 5">
            <a:extLst>
              <a:ext uri="{FF2B5EF4-FFF2-40B4-BE49-F238E27FC236}">
                <a16:creationId xmlns:a16="http://schemas.microsoft.com/office/drawing/2014/main" id="{3D1BBF7A-617D-9F37-4AD5-012C26E76B88}"/>
              </a:ext>
            </a:extLst>
          </p:cNvPr>
          <p:cNvCxnSpPr>
            <a:cxnSpLocks/>
            <a:endCxn id="13" idx="1"/>
          </p:cNvCxnSpPr>
          <p:nvPr/>
        </p:nvCxnSpPr>
        <p:spPr>
          <a:xfrm rot="16200000" flipH="1">
            <a:off x="4485439" y="3295927"/>
            <a:ext cx="1774060" cy="1764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Соединитель: уступ 6">
            <a:extLst>
              <a:ext uri="{FF2B5EF4-FFF2-40B4-BE49-F238E27FC236}">
                <a16:creationId xmlns:a16="http://schemas.microsoft.com/office/drawing/2014/main" id="{D09AC930-0279-E9E9-6C3C-383C582A336C}"/>
              </a:ext>
            </a:extLst>
          </p:cNvPr>
          <p:cNvCxnSpPr>
            <a:cxnSpLocks/>
            <a:endCxn id="15" idx="1"/>
          </p:cNvCxnSpPr>
          <p:nvPr/>
        </p:nvCxnSpPr>
        <p:spPr>
          <a:xfrm rot="16200000" flipH="1">
            <a:off x="5424282" y="3285274"/>
            <a:ext cx="412906" cy="1791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Соединитель: уступ 7">
            <a:extLst>
              <a:ext uri="{FF2B5EF4-FFF2-40B4-BE49-F238E27FC236}">
                <a16:creationId xmlns:a16="http://schemas.microsoft.com/office/drawing/2014/main" id="{97893085-4419-4706-7670-902D6CDE4D6C}"/>
              </a:ext>
            </a:extLst>
          </p:cNvPr>
          <p:cNvCxnSpPr>
            <a:cxnSpLocks/>
            <a:endCxn id="19" idx="1"/>
          </p:cNvCxnSpPr>
          <p:nvPr/>
        </p:nvCxnSpPr>
        <p:spPr>
          <a:xfrm rot="16200000" flipH="1">
            <a:off x="5424282" y="4646427"/>
            <a:ext cx="412906" cy="1791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Соединитель: уступ 8">
            <a:extLst>
              <a:ext uri="{FF2B5EF4-FFF2-40B4-BE49-F238E27FC236}">
                <a16:creationId xmlns:a16="http://schemas.microsoft.com/office/drawing/2014/main" id="{265AECFA-E89B-CC16-2DFD-22DE2830D1E5}"/>
              </a:ext>
            </a:extLst>
          </p:cNvPr>
          <p:cNvCxnSpPr>
            <a:cxnSpLocks/>
            <a:endCxn id="17" idx="1"/>
          </p:cNvCxnSpPr>
          <p:nvPr/>
        </p:nvCxnSpPr>
        <p:spPr>
          <a:xfrm rot="16200000" flipH="1">
            <a:off x="5085537" y="4985171"/>
            <a:ext cx="1090396" cy="1791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Прямоугольник 9">
            <a:extLst>
              <a:ext uri="{FF2B5EF4-FFF2-40B4-BE49-F238E27FC236}">
                <a16:creationId xmlns:a16="http://schemas.microsoft.com/office/drawing/2014/main" id="{D66B67EC-9FAC-1882-C4E9-DE753662C564}"/>
              </a:ext>
            </a:extLst>
          </p:cNvPr>
          <p:cNvSpPr/>
          <p:nvPr/>
        </p:nvSpPr>
        <p:spPr>
          <a:xfrm>
            <a:off x="4910341" y="131988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Search Task</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search?q</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Прямоугольник 10">
            <a:extLst>
              <a:ext uri="{FF2B5EF4-FFF2-40B4-BE49-F238E27FC236}">
                <a16:creationId xmlns:a16="http://schemas.microsoft.com/office/drawing/2014/main" id="{DE9B8E5D-614F-74FB-D40E-465D1803D83B}"/>
              </a:ext>
            </a:extLst>
          </p:cNvPr>
          <p:cNvSpPr/>
          <p:nvPr/>
        </p:nvSpPr>
        <p:spPr>
          <a:xfrm>
            <a:off x="5169997" y="1974112"/>
            <a:ext cx="2019298" cy="52916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Found Posts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Прямоугольник 11">
            <a:extLst>
              <a:ext uri="{FF2B5EF4-FFF2-40B4-BE49-F238E27FC236}">
                <a16:creationId xmlns:a16="http://schemas.microsoft.com/office/drawing/2014/main" id="{2BE07FDD-337C-D24F-EBA0-5ACD4143E010}"/>
              </a:ext>
            </a:extLst>
          </p:cNvPr>
          <p:cNvSpPr/>
          <p:nvPr/>
        </p:nvSpPr>
        <p:spPr>
          <a:xfrm>
            <a:off x="5460674" y="2645426"/>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Comments Task</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tw.com/status/</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abc</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Прямоугольник 12">
            <a:extLst>
              <a:ext uri="{FF2B5EF4-FFF2-40B4-BE49-F238E27FC236}">
                <a16:creationId xmlns:a16="http://schemas.microsoft.com/office/drawing/2014/main" id="{D7B2D830-1D98-94A7-8E94-2575F0956D3B}"/>
              </a:ext>
            </a:extLst>
          </p:cNvPr>
          <p:cNvSpPr/>
          <p:nvPr/>
        </p:nvSpPr>
        <p:spPr>
          <a:xfrm>
            <a:off x="5460674" y="400657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Profile Info Task</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some_profile</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Прямоугольник 14">
            <a:extLst>
              <a:ext uri="{FF2B5EF4-FFF2-40B4-BE49-F238E27FC236}">
                <a16:creationId xmlns:a16="http://schemas.microsoft.com/office/drawing/2014/main" id="{46144B8D-3FB6-0B98-C7E9-31CEC16BFB4E}"/>
              </a:ext>
            </a:extLst>
          </p:cNvPr>
          <p:cNvSpPr/>
          <p:nvPr/>
        </p:nvSpPr>
        <p:spPr>
          <a:xfrm>
            <a:off x="5720331" y="3316740"/>
            <a:ext cx="2019298" cy="52916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Post Comments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Прямоугольник 16">
            <a:extLst>
              <a:ext uri="{FF2B5EF4-FFF2-40B4-BE49-F238E27FC236}">
                <a16:creationId xmlns:a16="http://schemas.microsoft.com/office/drawing/2014/main" id="{D7EB6E9A-DC60-C751-99B1-85335C70E624}"/>
              </a:ext>
            </a:extLst>
          </p:cNvPr>
          <p:cNvSpPr/>
          <p:nvPr/>
        </p:nvSpPr>
        <p:spPr>
          <a:xfrm>
            <a:off x="5720331" y="5355382"/>
            <a:ext cx="2019298" cy="52916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Visible Profile Posts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Прямоугольник 18">
            <a:extLst>
              <a:ext uri="{FF2B5EF4-FFF2-40B4-BE49-F238E27FC236}">
                <a16:creationId xmlns:a16="http://schemas.microsoft.com/office/drawing/2014/main" id="{B8744F34-FB9D-F3BC-8B08-4A742C783597}"/>
              </a:ext>
            </a:extLst>
          </p:cNvPr>
          <p:cNvSpPr/>
          <p:nvPr/>
        </p:nvSpPr>
        <p:spPr>
          <a:xfrm>
            <a:off x="5720331" y="4677893"/>
            <a:ext cx="2019298" cy="52916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Profile Info</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53970DA7-0CF2-9C76-5E01-5EDA558340D2}"/>
              </a:ext>
            </a:extLst>
          </p:cNvPr>
          <p:cNvSpPr txBox="1"/>
          <p:nvPr/>
        </p:nvSpPr>
        <p:spPr>
          <a:xfrm>
            <a:off x="8559799" y="825500"/>
            <a:ext cx="2800353" cy="369332"/>
          </a:xfrm>
          <a:prstGeom prst="rect">
            <a:avLst/>
          </a:prstGeom>
          <a:noFill/>
        </p:spPr>
        <p:txBody>
          <a:bodyPr wrap="square" rtlCol="0">
            <a:spAutoFit/>
          </a:bodyPr>
          <a:lstStyle/>
          <a:p>
            <a:pPr algn="ctr"/>
            <a:r>
              <a:rPr lang="en-US" dirty="0"/>
              <a:t>Profile scan task hierarchy</a:t>
            </a:r>
            <a:endParaRPr lang="ru-RU" dirty="0"/>
          </a:p>
        </p:txBody>
      </p:sp>
      <p:cxnSp>
        <p:nvCxnSpPr>
          <p:cNvPr id="28" name="Соединитель: уступ 27">
            <a:extLst>
              <a:ext uri="{FF2B5EF4-FFF2-40B4-BE49-F238E27FC236}">
                <a16:creationId xmlns:a16="http://schemas.microsoft.com/office/drawing/2014/main" id="{8F34FD52-3896-E0FA-42E0-64ADCCB9CE59}"/>
              </a:ext>
            </a:extLst>
          </p:cNvPr>
          <p:cNvCxnSpPr>
            <a:cxnSpLocks/>
            <a:endCxn id="36" idx="1"/>
          </p:cNvCxnSpPr>
          <p:nvPr/>
        </p:nvCxnSpPr>
        <p:spPr>
          <a:xfrm rot="16200000" flipH="1">
            <a:off x="8202644" y="2287739"/>
            <a:ext cx="1067130" cy="1664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Соединитель: уступ 28">
            <a:extLst>
              <a:ext uri="{FF2B5EF4-FFF2-40B4-BE49-F238E27FC236}">
                <a16:creationId xmlns:a16="http://schemas.microsoft.com/office/drawing/2014/main" id="{654F5B29-8967-FF1A-17D6-CA747FFDBC44}"/>
              </a:ext>
            </a:extLst>
          </p:cNvPr>
          <p:cNvCxnSpPr>
            <a:cxnSpLocks/>
            <a:endCxn id="38" idx="1"/>
          </p:cNvCxnSpPr>
          <p:nvPr/>
        </p:nvCxnSpPr>
        <p:spPr>
          <a:xfrm rot="16200000" flipH="1">
            <a:off x="8784455" y="3292839"/>
            <a:ext cx="412906" cy="17641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Соединитель: уступ 29">
            <a:extLst>
              <a:ext uri="{FF2B5EF4-FFF2-40B4-BE49-F238E27FC236}">
                <a16:creationId xmlns:a16="http://schemas.microsoft.com/office/drawing/2014/main" id="{FCFF9A45-D2FB-D553-4C6F-1F8C38B9930A}"/>
              </a:ext>
            </a:extLst>
          </p:cNvPr>
          <p:cNvCxnSpPr>
            <a:cxnSpLocks/>
            <a:endCxn id="40" idx="1"/>
          </p:cNvCxnSpPr>
          <p:nvPr/>
        </p:nvCxnSpPr>
        <p:spPr>
          <a:xfrm rot="16200000" flipH="1">
            <a:off x="9044805" y="3977307"/>
            <a:ext cx="412906" cy="1791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Соединитель: уступ 30">
            <a:extLst>
              <a:ext uri="{FF2B5EF4-FFF2-40B4-BE49-F238E27FC236}">
                <a16:creationId xmlns:a16="http://schemas.microsoft.com/office/drawing/2014/main" id="{E4072D5C-7B7F-6047-573E-BFF941EE1355}"/>
              </a:ext>
            </a:extLst>
          </p:cNvPr>
          <p:cNvCxnSpPr>
            <a:cxnSpLocks/>
            <a:endCxn id="46" idx="1"/>
          </p:cNvCxnSpPr>
          <p:nvPr/>
        </p:nvCxnSpPr>
        <p:spPr>
          <a:xfrm rot="16200000" flipH="1">
            <a:off x="8535572" y="1954812"/>
            <a:ext cx="401274" cy="16649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Прямоугольник 33">
            <a:extLst>
              <a:ext uri="{FF2B5EF4-FFF2-40B4-BE49-F238E27FC236}">
                <a16:creationId xmlns:a16="http://schemas.microsoft.com/office/drawing/2014/main" id="{96FE1E7F-A729-F8B7-0BF3-007AF3C5D536}"/>
              </a:ext>
            </a:extLst>
          </p:cNvPr>
          <p:cNvSpPr/>
          <p:nvPr/>
        </p:nvSpPr>
        <p:spPr>
          <a:xfrm>
            <a:off x="8559799" y="1319889"/>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Scan Profile Task</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some_profile</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 name="Прямоугольник 35">
            <a:extLst>
              <a:ext uri="{FF2B5EF4-FFF2-40B4-BE49-F238E27FC236}">
                <a16:creationId xmlns:a16="http://schemas.microsoft.com/office/drawing/2014/main" id="{4C09D720-D849-EC05-0E51-71A85DE3B4FF}"/>
              </a:ext>
            </a:extLst>
          </p:cNvPr>
          <p:cNvSpPr/>
          <p:nvPr/>
        </p:nvSpPr>
        <p:spPr>
          <a:xfrm>
            <a:off x="8819456" y="2639968"/>
            <a:ext cx="2019298" cy="52916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Profile Posts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 name="Прямоугольник 37">
            <a:extLst>
              <a:ext uri="{FF2B5EF4-FFF2-40B4-BE49-F238E27FC236}">
                <a16:creationId xmlns:a16="http://schemas.microsoft.com/office/drawing/2014/main" id="{70AD31BF-6E75-0EC3-1099-CD5705B7A44B}"/>
              </a:ext>
            </a:extLst>
          </p:cNvPr>
          <p:cNvSpPr/>
          <p:nvPr/>
        </p:nvSpPr>
        <p:spPr>
          <a:xfrm>
            <a:off x="9079113" y="3322914"/>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Comments Task</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tw.com/status/</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abc</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Прямоугольник 39">
            <a:extLst>
              <a:ext uri="{FF2B5EF4-FFF2-40B4-BE49-F238E27FC236}">
                <a16:creationId xmlns:a16="http://schemas.microsoft.com/office/drawing/2014/main" id="{96580567-4917-E810-18BC-2057ABC7C0B1}"/>
              </a:ext>
            </a:extLst>
          </p:cNvPr>
          <p:cNvSpPr/>
          <p:nvPr/>
        </p:nvSpPr>
        <p:spPr>
          <a:xfrm>
            <a:off x="9340854" y="4008773"/>
            <a:ext cx="2019298" cy="52916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Post Comments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 name="Прямоугольник 45">
            <a:extLst>
              <a:ext uri="{FF2B5EF4-FFF2-40B4-BE49-F238E27FC236}">
                <a16:creationId xmlns:a16="http://schemas.microsoft.com/office/drawing/2014/main" id="{8F4CC3B8-7BB9-203F-C8AA-0B4B378ED66F}"/>
              </a:ext>
            </a:extLst>
          </p:cNvPr>
          <p:cNvSpPr/>
          <p:nvPr/>
        </p:nvSpPr>
        <p:spPr>
          <a:xfrm>
            <a:off x="8819455" y="1974112"/>
            <a:ext cx="2019298" cy="529166"/>
          </a:xfrm>
          <a:prstGeom prst="rect">
            <a:avLst/>
          </a:prstGeom>
          <a:ln>
            <a:solidFill>
              <a:srgbClr val="C00000"/>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Profile Info</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1330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Прямоугольник 136">
            <a:extLst>
              <a:ext uri="{FF2B5EF4-FFF2-40B4-BE49-F238E27FC236}">
                <a16:creationId xmlns:a16="http://schemas.microsoft.com/office/drawing/2014/main" id="{4100131F-9B88-E4AE-E937-CAF4834DC4CD}"/>
              </a:ext>
            </a:extLst>
          </p:cNvPr>
          <p:cNvSpPr/>
          <p:nvPr/>
        </p:nvSpPr>
        <p:spPr>
          <a:xfrm>
            <a:off x="4644406" y="4894297"/>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Улыбающееся лицо 5">
            <a:extLst>
              <a:ext uri="{FF2B5EF4-FFF2-40B4-BE49-F238E27FC236}">
                <a16:creationId xmlns:a16="http://schemas.microsoft.com/office/drawing/2014/main" id="{1C4D2024-1B5D-D6C9-E24A-FFD26EEC735C}"/>
              </a:ext>
            </a:extLst>
          </p:cNvPr>
          <p:cNvSpPr/>
          <p:nvPr/>
        </p:nvSpPr>
        <p:spPr>
          <a:xfrm>
            <a:off x="1274233" y="1543910"/>
            <a:ext cx="457200" cy="4572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3187EB6-AB5F-C70F-D9C2-573EECB0578C}"/>
              </a:ext>
            </a:extLst>
          </p:cNvPr>
          <p:cNvSpPr/>
          <p:nvPr/>
        </p:nvSpPr>
        <p:spPr>
          <a:xfrm>
            <a:off x="2120900" y="5334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8" name="Прямоугольник 7">
            <a:extLst>
              <a:ext uri="{FF2B5EF4-FFF2-40B4-BE49-F238E27FC236}">
                <a16:creationId xmlns:a16="http://schemas.microsoft.com/office/drawing/2014/main" id="{FCA0E697-B737-DC95-F187-D88255DCC76D}"/>
              </a:ext>
            </a:extLst>
          </p:cNvPr>
          <p:cNvSpPr/>
          <p:nvPr/>
        </p:nvSpPr>
        <p:spPr>
          <a:xfrm>
            <a:off x="2120899" y="16129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2</a:t>
            </a:r>
            <a:br>
              <a:rPr lang="en-US" dirty="0"/>
            </a:br>
            <a:r>
              <a:rPr lang="en-US" sz="1000" dirty="0"/>
              <a:t>Profiles: fb.com/</a:t>
            </a:r>
            <a:r>
              <a:rPr lang="en-US" sz="1000" dirty="0" err="1"/>
              <a:t>elonmusk</a:t>
            </a:r>
            <a:endParaRPr lang="en-US" sz="1000" dirty="0"/>
          </a:p>
          <a:p>
            <a:pPr algn="ctr"/>
            <a:r>
              <a:rPr lang="en-US" sz="1000" dirty="0"/>
              <a:t>User Cards: “Elon Musk”</a:t>
            </a:r>
            <a:endParaRPr lang="ru-RU" sz="1000" dirty="0"/>
          </a:p>
        </p:txBody>
      </p:sp>
      <p:cxnSp>
        <p:nvCxnSpPr>
          <p:cNvPr id="10" name="Прямая со стрелкой 9">
            <a:extLst>
              <a:ext uri="{FF2B5EF4-FFF2-40B4-BE49-F238E27FC236}">
                <a16:creationId xmlns:a16="http://schemas.microsoft.com/office/drawing/2014/main" id="{7100AC0A-E05C-6152-B182-E8ADEFD0F61F}"/>
              </a:ext>
            </a:extLst>
          </p:cNvPr>
          <p:cNvCxnSpPr>
            <a:stCxn id="6" idx="6"/>
            <a:endCxn id="7" idx="1"/>
          </p:cNvCxnSpPr>
          <p:nvPr/>
        </p:nvCxnSpPr>
        <p:spPr>
          <a:xfrm flipV="1">
            <a:off x="1731433" y="1020235"/>
            <a:ext cx="389467" cy="75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11C780C4-0E22-6F32-4214-FB540C6B0FDB}"/>
              </a:ext>
            </a:extLst>
          </p:cNvPr>
          <p:cNvCxnSpPr>
            <a:stCxn id="6" idx="6"/>
            <a:endCxn id="8" idx="1"/>
          </p:cNvCxnSpPr>
          <p:nvPr/>
        </p:nvCxnSpPr>
        <p:spPr>
          <a:xfrm>
            <a:off x="1731433" y="1772510"/>
            <a:ext cx="389466" cy="32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2B730E-6AF5-E8EC-5A49-73A8FD3B54E7}"/>
              </a:ext>
            </a:extLst>
          </p:cNvPr>
          <p:cNvSpPr txBox="1"/>
          <p:nvPr/>
        </p:nvSpPr>
        <p:spPr>
          <a:xfrm>
            <a:off x="131233" y="528247"/>
            <a:ext cx="1794934" cy="1015663"/>
          </a:xfrm>
          <a:prstGeom prst="rect">
            <a:avLst/>
          </a:prstGeom>
          <a:noFill/>
        </p:spPr>
        <p:txBody>
          <a:bodyPr wrap="square" rtlCol="0">
            <a:spAutoFit/>
          </a:bodyPr>
          <a:lstStyle/>
          <a:p>
            <a:r>
              <a:rPr lang="en-US" sz="1000" dirty="0"/>
              <a:t>1. Analyst creates projects and defines search params:</a:t>
            </a:r>
            <a:br>
              <a:rPr lang="en-US" sz="1000" dirty="0"/>
            </a:br>
            <a:r>
              <a:rPr lang="en-US" sz="1000" dirty="0"/>
              <a:t>* Search by keywords</a:t>
            </a:r>
            <a:br>
              <a:rPr lang="en-US" sz="1000" dirty="0"/>
            </a:br>
            <a:r>
              <a:rPr lang="en-US" sz="1000" dirty="0"/>
              <a:t>* Scan profile link</a:t>
            </a:r>
            <a:br>
              <a:rPr lang="en-US" sz="1000" dirty="0"/>
            </a:br>
            <a:r>
              <a:rPr lang="en-US" sz="1000" dirty="0"/>
              <a:t>* Scan User Card (Real person abstraction, set of profile links) </a:t>
            </a:r>
            <a:endParaRPr lang="ru-RU" sz="1000" dirty="0"/>
          </a:p>
        </p:txBody>
      </p:sp>
      <p:sp>
        <p:nvSpPr>
          <p:cNvPr id="24" name="Свиток: вертикальный 23">
            <a:extLst>
              <a:ext uri="{FF2B5EF4-FFF2-40B4-BE49-F238E27FC236}">
                <a16:creationId xmlns:a16="http://schemas.microsoft.com/office/drawing/2014/main" id="{06496BD8-67DE-8749-E56D-A8407CB01E97}"/>
              </a:ext>
            </a:extLst>
          </p:cNvPr>
          <p:cNvSpPr/>
          <p:nvPr/>
        </p:nvSpPr>
        <p:spPr>
          <a:xfrm>
            <a:off x="5215466" y="1714502"/>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28" name="Прямая со стрелкой 27">
            <a:extLst>
              <a:ext uri="{FF2B5EF4-FFF2-40B4-BE49-F238E27FC236}">
                <a16:creationId xmlns:a16="http://schemas.microsoft.com/office/drawing/2014/main" id="{71287460-21B6-F631-0685-646E23A34E7D}"/>
              </a:ext>
            </a:extLst>
          </p:cNvPr>
          <p:cNvCxnSpPr>
            <a:stCxn id="7" idx="3"/>
            <a:endCxn id="24" idx="1"/>
          </p:cNvCxnSpPr>
          <p:nvPr/>
        </p:nvCxnSpPr>
        <p:spPr>
          <a:xfrm>
            <a:off x="4796367" y="1020235"/>
            <a:ext cx="525991" cy="1130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a:extLst>
              <a:ext uri="{FF2B5EF4-FFF2-40B4-BE49-F238E27FC236}">
                <a16:creationId xmlns:a16="http://schemas.microsoft.com/office/drawing/2014/main" id="{F815857E-3E8B-9410-1F85-8FC78C3515B0}"/>
              </a:ext>
            </a:extLst>
          </p:cNvPr>
          <p:cNvCxnSpPr>
            <a:stCxn id="8" idx="3"/>
            <a:endCxn id="24" idx="1"/>
          </p:cNvCxnSpPr>
          <p:nvPr/>
        </p:nvCxnSpPr>
        <p:spPr>
          <a:xfrm>
            <a:off x="4796366" y="2099735"/>
            <a:ext cx="525992"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B2418F67-9E67-088F-BCE4-644443F81983}"/>
              </a:ext>
            </a:extLst>
          </p:cNvPr>
          <p:cNvSpPr/>
          <p:nvPr/>
        </p:nvSpPr>
        <p:spPr>
          <a:xfrm>
            <a:off x="6548968" y="533402"/>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6548967" y="1131789"/>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6548968" y="173652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Scan profile: tw.com/</a:t>
            </a:r>
            <a:r>
              <a:rPr lang="en-US" sz="1000" dirty="0" err="1"/>
              <a:t>elonmusk</a:t>
            </a:r>
            <a:endParaRPr lang="ru-RU" sz="1000" dirty="0"/>
          </a:p>
        </p:txBody>
      </p:sp>
      <p:sp>
        <p:nvSpPr>
          <p:cNvPr id="38" name="Прямоугольник 37">
            <a:extLst>
              <a:ext uri="{FF2B5EF4-FFF2-40B4-BE49-F238E27FC236}">
                <a16:creationId xmlns:a16="http://schemas.microsoft.com/office/drawing/2014/main" id="{9DA41AB8-5B2C-4D4D-650A-4281303AD665}"/>
              </a:ext>
            </a:extLst>
          </p:cNvPr>
          <p:cNvSpPr/>
          <p:nvPr/>
        </p:nvSpPr>
        <p:spPr>
          <a:xfrm>
            <a:off x="6548967" y="2645094"/>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N</a:t>
            </a:r>
            <a:br>
              <a:rPr lang="en-US" dirty="0"/>
            </a:br>
            <a:r>
              <a:rPr lang="en-US" sz="1000" dirty="0"/>
              <a:t>Scan profile: ig.com/</a:t>
            </a:r>
            <a:r>
              <a:rPr lang="en-US" sz="1000" dirty="0" err="1"/>
              <a:t>elonmusk</a:t>
            </a:r>
            <a:endParaRPr lang="ru-RU" sz="1000" dirty="0"/>
          </a:p>
        </p:txBody>
      </p:sp>
      <p:sp>
        <p:nvSpPr>
          <p:cNvPr id="39" name="TextBox 38">
            <a:extLst>
              <a:ext uri="{FF2B5EF4-FFF2-40B4-BE49-F238E27FC236}">
                <a16:creationId xmlns:a16="http://schemas.microsoft.com/office/drawing/2014/main" id="{A38EFC4C-51DA-2935-B140-95D228AC59B5}"/>
              </a:ext>
            </a:extLst>
          </p:cNvPr>
          <p:cNvSpPr txBox="1"/>
          <p:nvPr/>
        </p:nvSpPr>
        <p:spPr>
          <a:xfrm>
            <a:off x="6548967" y="2265693"/>
            <a:ext cx="2019298" cy="379401"/>
          </a:xfrm>
          <a:prstGeom prst="rect">
            <a:avLst/>
          </a:prstGeom>
          <a:noFill/>
        </p:spPr>
        <p:txBody>
          <a:bodyPr wrap="square" rtlCol="0">
            <a:spAutoFit/>
          </a:bodyPr>
          <a:lstStyle/>
          <a:p>
            <a:pPr algn="ctr"/>
            <a:r>
              <a:rPr lang="en-US" dirty="0"/>
              <a:t>… … …</a:t>
            </a:r>
            <a:endParaRPr lang="ru-RU" dirty="0"/>
          </a:p>
        </p:txBody>
      </p:sp>
      <p:cxnSp>
        <p:nvCxnSpPr>
          <p:cNvPr id="41" name="Прямая со стрелкой 40">
            <a:extLst>
              <a:ext uri="{FF2B5EF4-FFF2-40B4-BE49-F238E27FC236}">
                <a16:creationId xmlns:a16="http://schemas.microsoft.com/office/drawing/2014/main" id="{D625E401-D37E-946F-EAA2-EB4EEE1F8D52}"/>
              </a:ext>
            </a:extLst>
          </p:cNvPr>
          <p:cNvCxnSpPr>
            <a:stCxn id="24" idx="3"/>
            <a:endCxn id="33" idx="1"/>
          </p:cNvCxnSpPr>
          <p:nvPr/>
        </p:nvCxnSpPr>
        <p:spPr>
          <a:xfrm flipV="1">
            <a:off x="5963708" y="797985"/>
            <a:ext cx="585260"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DD73BA72-D69A-2D11-8129-BF835F630DB6}"/>
              </a:ext>
            </a:extLst>
          </p:cNvPr>
          <p:cNvCxnSpPr>
            <a:stCxn id="24" idx="3"/>
            <a:endCxn id="34" idx="1"/>
          </p:cNvCxnSpPr>
          <p:nvPr/>
        </p:nvCxnSpPr>
        <p:spPr>
          <a:xfrm flipV="1">
            <a:off x="5963708" y="1396372"/>
            <a:ext cx="585259" cy="75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a:extLst>
              <a:ext uri="{FF2B5EF4-FFF2-40B4-BE49-F238E27FC236}">
                <a16:creationId xmlns:a16="http://schemas.microsoft.com/office/drawing/2014/main" id="{97C921E1-23AA-55E9-DCBF-2C25C2CAAAFC}"/>
              </a:ext>
            </a:extLst>
          </p:cNvPr>
          <p:cNvCxnSpPr>
            <a:stCxn id="24" idx="3"/>
            <a:endCxn id="35" idx="1"/>
          </p:cNvCxnSpPr>
          <p:nvPr/>
        </p:nvCxnSpPr>
        <p:spPr>
          <a:xfrm flipV="1">
            <a:off x="5963708" y="2001110"/>
            <a:ext cx="585260" cy="14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E232A500-EE97-48D2-3776-00239AC03033}"/>
              </a:ext>
            </a:extLst>
          </p:cNvPr>
          <p:cNvCxnSpPr>
            <a:stCxn id="24" idx="3"/>
            <a:endCxn id="38" idx="1"/>
          </p:cNvCxnSpPr>
          <p:nvPr/>
        </p:nvCxnSpPr>
        <p:spPr>
          <a:xfrm>
            <a:off x="5963708" y="2150535"/>
            <a:ext cx="585259" cy="75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0A747ED-D011-DA04-00BB-09A1C648E8BD}"/>
              </a:ext>
            </a:extLst>
          </p:cNvPr>
          <p:cNvSpPr txBox="1"/>
          <p:nvPr/>
        </p:nvSpPr>
        <p:spPr>
          <a:xfrm>
            <a:off x="4906432" y="495352"/>
            <a:ext cx="1794934" cy="861774"/>
          </a:xfrm>
          <a:prstGeom prst="rect">
            <a:avLst/>
          </a:prstGeom>
          <a:noFill/>
        </p:spPr>
        <p:txBody>
          <a:bodyPr wrap="square" rtlCol="0">
            <a:spAutoFit/>
          </a:bodyPr>
          <a:lstStyle/>
          <a:p>
            <a:r>
              <a:rPr lang="en-US" sz="1000" dirty="0"/>
              <a:t>2. Cron parses Projects and groups actions into atomic Commands:</a:t>
            </a:r>
            <a:br>
              <a:rPr lang="en-US" sz="1000" dirty="0"/>
            </a:br>
            <a:r>
              <a:rPr lang="en-US" sz="1000" dirty="0"/>
              <a:t>* Social by keywords</a:t>
            </a:r>
          </a:p>
          <a:p>
            <a:r>
              <a:rPr lang="en-US" sz="1000" dirty="0"/>
              <a:t>* Social by profile link</a:t>
            </a:r>
            <a:endParaRPr lang="ru-RU" sz="1000" dirty="0"/>
          </a:p>
        </p:txBody>
      </p:sp>
      <p:sp>
        <p:nvSpPr>
          <p:cNvPr id="57" name="TextBox 56">
            <a:extLst>
              <a:ext uri="{FF2B5EF4-FFF2-40B4-BE49-F238E27FC236}">
                <a16:creationId xmlns:a16="http://schemas.microsoft.com/office/drawing/2014/main" id="{2617CA8E-1F68-B8CE-9F11-ECA5A4266C18}"/>
              </a:ext>
            </a:extLst>
          </p:cNvPr>
          <p:cNvSpPr txBox="1"/>
          <p:nvPr/>
        </p:nvSpPr>
        <p:spPr>
          <a:xfrm>
            <a:off x="0" y="0"/>
            <a:ext cx="2415085" cy="369332"/>
          </a:xfrm>
          <a:prstGeom prst="rect">
            <a:avLst/>
          </a:prstGeom>
          <a:noFill/>
        </p:spPr>
        <p:txBody>
          <a:bodyPr wrap="none" rtlCol="0">
            <a:spAutoFit/>
          </a:bodyPr>
          <a:lstStyle/>
          <a:p>
            <a:r>
              <a:rPr lang="en-US" dirty="0"/>
              <a:t>Main data flow diagram</a:t>
            </a:r>
          </a:p>
        </p:txBody>
      </p:sp>
      <p:sp>
        <p:nvSpPr>
          <p:cNvPr id="58" name="Блок-схема: магнитный диск 57">
            <a:extLst>
              <a:ext uri="{FF2B5EF4-FFF2-40B4-BE49-F238E27FC236}">
                <a16:creationId xmlns:a16="http://schemas.microsoft.com/office/drawing/2014/main" id="{EF739F13-A94C-B717-B1BC-B62831FFEB2C}"/>
              </a:ext>
            </a:extLst>
          </p:cNvPr>
          <p:cNvSpPr/>
          <p:nvPr/>
        </p:nvSpPr>
        <p:spPr>
          <a:xfrm>
            <a:off x="9311212" y="2353850"/>
            <a:ext cx="740833" cy="79437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80" name="Соединитель: уступ 79">
            <a:extLst>
              <a:ext uri="{FF2B5EF4-FFF2-40B4-BE49-F238E27FC236}">
                <a16:creationId xmlns:a16="http://schemas.microsoft.com/office/drawing/2014/main" id="{B6F4E700-9A1B-6CE3-113C-9114C0755927}"/>
              </a:ext>
            </a:extLst>
          </p:cNvPr>
          <p:cNvCxnSpPr>
            <a:stCxn id="33" idx="3"/>
            <a:endCxn id="58" idx="2"/>
          </p:cNvCxnSpPr>
          <p:nvPr/>
        </p:nvCxnSpPr>
        <p:spPr>
          <a:xfrm>
            <a:off x="8568266" y="797985"/>
            <a:ext cx="742946" cy="1953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Соединитель: уступ 81">
            <a:extLst>
              <a:ext uri="{FF2B5EF4-FFF2-40B4-BE49-F238E27FC236}">
                <a16:creationId xmlns:a16="http://schemas.microsoft.com/office/drawing/2014/main" id="{6A98C206-2923-2B8D-0CD0-669006520A07}"/>
              </a:ext>
            </a:extLst>
          </p:cNvPr>
          <p:cNvCxnSpPr>
            <a:stCxn id="34" idx="3"/>
            <a:endCxn id="58" idx="2"/>
          </p:cNvCxnSpPr>
          <p:nvPr/>
        </p:nvCxnSpPr>
        <p:spPr>
          <a:xfrm>
            <a:off x="8568266" y="1396372"/>
            <a:ext cx="742946" cy="1354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Соединитель: уступ 83">
            <a:extLst>
              <a:ext uri="{FF2B5EF4-FFF2-40B4-BE49-F238E27FC236}">
                <a16:creationId xmlns:a16="http://schemas.microsoft.com/office/drawing/2014/main" id="{5199B976-0FF6-BBAE-922E-60BF7B279633}"/>
              </a:ext>
            </a:extLst>
          </p:cNvPr>
          <p:cNvCxnSpPr>
            <a:stCxn id="35" idx="3"/>
            <a:endCxn id="58" idx="2"/>
          </p:cNvCxnSpPr>
          <p:nvPr/>
        </p:nvCxnSpPr>
        <p:spPr>
          <a:xfrm>
            <a:off x="8568266" y="2001110"/>
            <a:ext cx="742946" cy="749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Соединитель: уступ 85">
            <a:extLst>
              <a:ext uri="{FF2B5EF4-FFF2-40B4-BE49-F238E27FC236}">
                <a16:creationId xmlns:a16="http://schemas.microsoft.com/office/drawing/2014/main" id="{6B31D877-243F-0377-6D82-0E5BCCA99237}"/>
              </a:ext>
            </a:extLst>
          </p:cNvPr>
          <p:cNvCxnSpPr>
            <a:stCxn id="38" idx="3"/>
            <a:endCxn id="58" idx="2"/>
          </p:cNvCxnSpPr>
          <p:nvPr/>
        </p:nvCxnSpPr>
        <p:spPr>
          <a:xfrm flipV="1">
            <a:off x="8568265" y="2751039"/>
            <a:ext cx="742947" cy="158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4D076046-CA66-6351-C456-8EF75C079C94}"/>
              </a:ext>
            </a:extLst>
          </p:cNvPr>
          <p:cNvCxnSpPr/>
          <p:nvPr/>
        </p:nvCxnSpPr>
        <p:spPr>
          <a:xfrm>
            <a:off x="0" y="3360526"/>
            <a:ext cx="12192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CB4A277A-FAB6-93AA-CB12-2DA389F56F08}"/>
              </a:ext>
            </a:extLst>
          </p:cNvPr>
          <p:cNvSpPr txBox="1"/>
          <p:nvPr/>
        </p:nvSpPr>
        <p:spPr>
          <a:xfrm>
            <a:off x="0" y="3114305"/>
            <a:ext cx="758541" cy="246221"/>
          </a:xfrm>
          <a:prstGeom prst="rect">
            <a:avLst/>
          </a:prstGeom>
          <a:noFill/>
        </p:spPr>
        <p:txBody>
          <a:bodyPr wrap="none" rtlCol="0">
            <a:spAutoFit/>
          </a:bodyPr>
          <a:lstStyle/>
          <a:p>
            <a:r>
              <a:rPr lang="en-US" sz="1000" dirty="0"/>
              <a:t>Server side</a:t>
            </a:r>
          </a:p>
        </p:txBody>
      </p:sp>
      <p:sp>
        <p:nvSpPr>
          <p:cNvPr id="95" name="TextBox 94">
            <a:extLst>
              <a:ext uri="{FF2B5EF4-FFF2-40B4-BE49-F238E27FC236}">
                <a16:creationId xmlns:a16="http://schemas.microsoft.com/office/drawing/2014/main" id="{C16E3DBF-27F6-C127-F372-9C9C0BCA6014}"/>
              </a:ext>
            </a:extLst>
          </p:cNvPr>
          <p:cNvSpPr txBox="1"/>
          <p:nvPr/>
        </p:nvSpPr>
        <p:spPr>
          <a:xfrm>
            <a:off x="0" y="3360527"/>
            <a:ext cx="1053494" cy="246221"/>
          </a:xfrm>
          <a:prstGeom prst="rect">
            <a:avLst/>
          </a:prstGeom>
          <a:noFill/>
        </p:spPr>
        <p:txBody>
          <a:bodyPr wrap="none" rtlCol="0">
            <a:spAutoFit/>
          </a:bodyPr>
          <a:lstStyle/>
          <a:p>
            <a:r>
              <a:rPr lang="en-US" sz="1000" dirty="0"/>
              <a:t>Crawler instance</a:t>
            </a:r>
            <a:endParaRPr lang="ru-RU" sz="1000" dirty="0"/>
          </a:p>
        </p:txBody>
      </p:sp>
      <p:sp>
        <p:nvSpPr>
          <p:cNvPr id="96" name="Прямоугольник 95">
            <a:extLst>
              <a:ext uri="{FF2B5EF4-FFF2-40B4-BE49-F238E27FC236}">
                <a16:creationId xmlns:a16="http://schemas.microsoft.com/office/drawing/2014/main" id="{1EA6CB4F-81EF-BAD0-569B-75A0F54DB725}"/>
              </a:ext>
            </a:extLst>
          </p:cNvPr>
          <p:cNvSpPr/>
          <p:nvPr/>
        </p:nvSpPr>
        <p:spPr>
          <a:xfrm>
            <a:off x="131235" y="415696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Command 2</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Search on TW by “some 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8" name="Соединитель: уступ 97">
            <a:extLst>
              <a:ext uri="{FF2B5EF4-FFF2-40B4-BE49-F238E27FC236}">
                <a16:creationId xmlns:a16="http://schemas.microsoft.com/office/drawing/2014/main" id="{97D2AD9E-08B9-2964-B2DB-ADC3D9238553}"/>
              </a:ext>
            </a:extLst>
          </p:cNvPr>
          <p:cNvCxnSpPr>
            <a:stCxn id="58" idx="3"/>
            <a:endCxn id="96" idx="0"/>
          </p:cNvCxnSpPr>
          <p:nvPr/>
        </p:nvCxnSpPr>
        <p:spPr>
          <a:xfrm rot="5400000">
            <a:off x="4906890" y="-617777"/>
            <a:ext cx="1008735" cy="8540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E107466-CD57-D7A8-2000-45AF53A59D6B}"/>
              </a:ext>
            </a:extLst>
          </p:cNvPr>
          <p:cNvSpPr txBox="1"/>
          <p:nvPr/>
        </p:nvSpPr>
        <p:spPr>
          <a:xfrm>
            <a:off x="1140884" y="3664520"/>
            <a:ext cx="6732933" cy="400110"/>
          </a:xfrm>
          <a:prstGeom prst="rect">
            <a:avLst/>
          </a:prstGeom>
          <a:noFill/>
        </p:spPr>
        <p:txBody>
          <a:bodyPr wrap="none" rtlCol="0">
            <a:spAutoFit/>
          </a:bodyPr>
          <a:lstStyle/>
          <a:p>
            <a:r>
              <a:rPr lang="en-US" sz="1000" dirty="0"/>
              <a:t>3. Crawler takes command from server and breaks it into several crawling tasks (atomic elements from crawlers' point of view)</a:t>
            </a:r>
            <a:br>
              <a:rPr lang="en-US" sz="1000" dirty="0"/>
            </a:br>
            <a:r>
              <a:rPr lang="en-US" sz="1000" dirty="0"/>
              <a:t>Each crawling task is a one-page scan.</a:t>
            </a:r>
            <a:endParaRPr lang="ru-RU" sz="1000" dirty="0"/>
          </a:p>
        </p:txBody>
      </p:sp>
      <p:sp>
        <p:nvSpPr>
          <p:cNvPr id="107" name="Прямоугольник 106">
            <a:extLst>
              <a:ext uri="{FF2B5EF4-FFF2-40B4-BE49-F238E27FC236}">
                <a16:creationId xmlns:a16="http://schemas.microsoft.com/office/drawing/2014/main" id="{2B31B4EB-D696-48D5-B154-19DFC235BF65}"/>
              </a:ext>
            </a:extLst>
          </p:cNvPr>
          <p:cNvSpPr/>
          <p:nvPr/>
        </p:nvSpPr>
        <p:spPr>
          <a:xfrm>
            <a:off x="131235" y="4930921"/>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a:t>
            </a:r>
            <a:r>
              <a:rPr lang="en-US" dirty="0">
                <a:solidFill>
                  <a:prstClr val="black"/>
                </a:solidFill>
                <a:latin typeface="Calibri" panose="020F0502020204030204"/>
              </a:rPr>
              <a:t>1</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search?q</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9" name="Прямая со стрелкой 108">
            <a:extLst>
              <a:ext uri="{FF2B5EF4-FFF2-40B4-BE49-F238E27FC236}">
                <a16:creationId xmlns:a16="http://schemas.microsoft.com/office/drawing/2014/main" id="{5D3B6474-A1C7-CFC7-956A-38E555582237}"/>
              </a:ext>
            </a:extLst>
          </p:cNvPr>
          <p:cNvCxnSpPr>
            <a:stCxn id="96" idx="2"/>
            <a:endCxn id="107" idx="0"/>
          </p:cNvCxnSpPr>
          <p:nvPr/>
        </p:nvCxnSpPr>
        <p:spPr>
          <a:xfrm>
            <a:off x="1140884" y="4686129"/>
            <a:ext cx="0" cy="244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Свиток: вертикальный 110">
            <a:extLst>
              <a:ext uri="{FF2B5EF4-FFF2-40B4-BE49-F238E27FC236}">
                <a16:creationId xmlns:a16="http://schemas.microsoft.com/office/drawing/2014/main" id="{DD29CF48-9D5D-8A7F-C75A-B8E835033BD2}"/>
              </a:ext>
            </a:extLst>
          </p:cNvPr>
          <p:cNvSpPr/>
          <p:nvPr/>
        </p:nvSpPr>
        <p:spPr>
          <a:xfrm>
            <a:off x="2643715" y="4930921"/>
            <a:ext cx="1032934" cy="529165"/>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Crawler</a:t>
            </a:r>
            <a:endParaRPr lang="ru-RU" dirty="0"/>
          </a:p>
        </p:txBody>
      </p:sp>
      <p:cxnSp>
        <p:nvCxnSpPr>
          <p:cNvPr id="113" name="Прямая со стрелкой 112">
            <a:extLst>
              <a:ext uri="{FF2B5EF4-FFF2-40B4-BE49-F238E27FC236}">
                <a16:creationId xmlns:a16="http://schemas.microsoft.com/office/drawing/2014/main" id="{44D5828A-BFA0-B38D-EEEA-4154D2CDFF73}"/>
              </a:ext>
            </a:extLst>
          </p:cNvPr>
          <p:cNvCxnSpPr>
            <a:stCxn id="107" idx="3"/>
            <a:endCxn id="111" idx="1"/>
          </p:cNvCxnSpPr>
          <p:nvPr/>
        </p:nvCxnSpPr>
        <p:spPr>
          <a:xfrm>
            <a:off x="2150533" y="5195504"/>
            <a:ext cx="559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Прямоугольник 113">
            <a:extLst>
              <a:ext uri="{FF2B5EF4-FFF2-40B4-BE49-F238E27FC236}">
                <a16:creationId xmlns:a16="http://schemas.microsoft.com/office/drawing/2014/main" id="{5B588000-4804-038E-84F3-C78EE612EBCD}"/>
              </a:ext>
            </a:extLst>
          </p:cNvPr>
          <p:cNvSpPr/>
          <p:nvPr/>
        </p:nvSpPr>
        <p:spPr>
          <a:xfrm>
            <a:off x="2150533" y="618959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2 … N</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some_profile</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6" name="Прямая со стрелкой 125">
            <a:extLst>
              <a:ext uri="{FF2B5EF4-FFF2-40B4-BE49-F238E27FC236}">
                <a16:creationId xmlns:a16="http://schemas.microsoft.com/office/drawing/2014/main" id="{1E8A5760-CD60-9930-96F5-83F78F685161}"/>
              </a:ext>
            </a:extLst>
          </p:cNvPr>
          <p:cNvCxnSpPr>
            <a:stCxn id="111" idx="2"/>
            <a:endCxn id="114" idx="0"/>
          </p:cNvCxnSpPr>
          <p:nvPr/>
        </p:nvCxnSpPr>
        <p:spPr>
          <a:xfrm>
            <a:off x="3160182" y="5460086"/>
            <a:ext cx="0" cy="7295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AA3B29B9-B3C8-6FF4-FBD5-5E7233DDE39B}"/>
              </a:ext>
            </a:extLst>
          </p:cNvPr>
          <p:cNvSpPr txBox="1"/>
          <p:nvPr/>
        </p:nvSpPr>
        <p:spPr>
          <a:xfrm>
            <a:off x="1111250" y="5470896"/>
            <a:ext cx="2019297" cy="707886"/>
          </a:xfrm>
          <a:prstGeom prst="rect">
            <a:avLst/>
          </a:prstGeom>
          <a:noFill/>
        </p:spPr>
        <p:txBody>
          <a:bodyPr wrap="square" rtlCol="0">
            <a:spAutoFit/>
          </a:bodyPr>
          <a:lstStyle/>
          <a:p>
            <a:r>
              <a:rPr lang="en-US" sz="1000" dirty="0"/>
              <a:t>4. While executing a task, crawler can produce many additional tasks.</a:t>
            </a:r>
          </a:p>
          <a:p>
            <a:r>
              <a:rPr lang="en-US" sz="1000" dirty="0"/>
              <a:t>Command meant to be complete if all crawling tasks are complete</a:t>
            </a:r>
            <a:endParaRPr lang="ru-RU" sz="1000" dirty="0"/>
          </a:p>
        </p:txBody>
      </p:sp>
      <p:sp>
        <p:nvSpPr>
          <p:cNvPr id="133" name="Прямоугольник 132">
            <a:extLst>
              <a:ext uri="{FF2B5EF4-FFF2-40B4-BE49-F238E27FC236}">
                <a16:creationId xmlns:a16="http://schemas.microsoft.com/office/drawing/2014/main" id="{26CFA2A6-7597-8472-9371-AA325354F7B7}"/>
              </a:ext>
            </a:extLst>
          </p:cNvPr>
          <p:cNvSpPr/>
          <p:nvPr/>
        </p:nvSpPr>
        <p:spPr>
          <a:xfrm>
            <a:off x="4540691" y="4807630"/>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Прямоугольник 133">
            <a:extLst>
              <a:ext uri="{FF2B5EF4-FFF2-40B4-BE49-F238E27FC236}">
                <a16:creationId xmlns:a16="http://schemas.microsoft.com/office/drawing/2014/main" id="{2AD6EC02-54EE-3DB2-99C4-B7863A984FD0}"/>
              </a:ext>
            </a:extLst>
          </p:cNvPr>
          <p:cNvSpPr/>
          <p:nvPr/>
        </p:nvSpPr>
        <p:spPr>
          <a:xfrm>
            <a:off x="4436976" y="4715072"/>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Collected Data</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Profiles, Posts, Comments, Relations, Images,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etc</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9" name="Прямая со стрелкой 138">
            <a:extLst>
              <a:ext uri="{FF2B5EF4-FFF2-40B4-BE49-F238E27FC236}">
                <a16:creationId xmlns:a16="http://schemas.microsoft.com/office/drawing/2014/main" id="{BAA251E0-A4BD-4EF2-19AC-B15004F64C98}"/>
              </a:ext>
            </a:extLst>
          </p:cNvPr>
          <p:cNvCxnSpPr>
            <a:stCxn id="111" idx="3"/>
            <a:endCxn id="134" idx="1"/>
          </p:cNvCxnSpPr>
          <p:nvPr/>
        </p:nvCxnSpPr>
        <p:spPr>
          <a:xfrm>
            <a:off x="3610503" y="5195504"/>
            <a:ext cx="826473" cy="9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704C8828-466D-C2D3-9DBB-4F2FB84A4403}"/>
              </a:ext>
            </a:extLst>
          </p:cNvPr>
          <p:cNvSpPr txBox="1"/>
          <p:nvPr/>
        </p:nvSpPr>
        <p:spPr>
          <a:xfrm>
            <a:off x="6701366" y="4830683"/>
            <a:ext cx="3514821" cy="553998"/>
          </a:xfrm>
          <a:prstGeom prst="rect">
            <a:avLst/>
          </a:prstGeom>
          <a:noFill/>
        </p:spPr>
        <p:txBody>
          <a:bodyPr wrap="square" rtlCol="0">
            <a:spAutoFit/>
          </a:bodyPr>
          <a:lstStyle/>
          <a:p>
            <a:r>
              <a:rPr lang="en-US" sz="1000" dirty="0"/>
              <a:t>5. As result of executing a task we have many atomic data objects like profiles, comments, images, etc. These objects are packed into multipart requests and sent back to the server asap.</a:t>
            </a:r>
            <a:endParaRPr lang="ru-RU" sz="1000" dirty="0"/>
          </a:p>
        </p:txBody>
      </p:sp>
      <p:cxnSp>
        <p:nvCxnSpPr>
          <p:cNvPr id="146" name="Соединитель: уступ 145">
            <a:extLst>
              <a:ext uri="{FF2B5EF4-FFF2-40B4-BE49-F238E27FC236}">
                <a16:creationId xmlns:a16="http://schemas.microsoft.com/office/drawing/2014/main" id="{53D4CB06-50FF-026B-CF82-BBB9C2D6790F}"/>
              </a:ext>
            </a:extLst>
          </p:cNvPr>
          <p:cNvCxnSpPr>
            <a:cxnSpLocks/>
            <a:stCxn id="137" idx="3"/>
            <a:endCxn id="149" idx="2"/>
          </p:cNvCxnSpPr>
          <p:nvPr/>
        </p:nvCxnSpPr>
        <p:spPr>
          <a:xfrm flipV="1">
            <a:off x="6663704" y="3148228"/>
            <a:ext cx="4498838" cy="22364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Свиток: вертикальный 148">
            <a:extLst>
              <a:ext uri="{FF2B5EF4-FFF2-40B4-BE49-F238E27FC236}">
                <a16:creationId xmlns:a16="http://schemas.microsoft.com/office/drawing/2014/main" id="{71BDBBAB-068D-15A7-2CBE-381B4C9F98E4}"/>
              </a:ext>
            </a:extLst>
          </p:cNvPr>
          <p:cNvSpPr/>
          <p:nvPr/>
        </p:nvSpPr>
        <p:spPr>
          <a:xfrm>
            <a:off x="10539484" y="2353852"/>
            <a:ext cx="1246116" cy="79437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Handler</a:t>
            </a:r>
            <a:endParaRPr lang="ru-RU" dirty="0"/>
          </a:p>
        </p:txBody>
      </p:sp>
      <p:sp>
        <p:nvSpPr>
          <p:cNvPr id="156" name="TextBox 155">
            <a:extLst>
              <a:ext uri="{FF2B5EF4-FFF2-40B4-BE49-F238E27FC236}">
                <a16:creationId xmlns:a16="http://schemas.microsoft.com/office/drawing/2014/main" id="{DBB6725A-8D14-12BE-B611-C67E2E9FCC1F}"/>
              </a:ext>
            </a:extLst>
          </p:cNvPr>
          <p:cNvSpPr txBox="1"/>
          <p:nvPr/>
        </p:nvSpPr>
        <p:spPr>
          <a:xfrm>
            <a:off x="10216187" y="1645964"/>
            <a:ext cx="1683807" cy="707886"/>
          </a:xfrm>
          <a:prstGeom prst="rect">
            <a:avLst/>
          </a:prstGeom>
          <a:noFill/>
        </p:spPr>
        <p:txBody>
          <a:bodyPr wrap="square" rtlCol="0">
            <a:spAutoFit/>
          </a:bodyPr>
          <a:lstStyle/>
          <a:p>
            <a:r>
              <a:rPr lang="en-US" sz="1000" dirty="0"/>
              <a:t>6. Most of collected data objects have a unique Link, so each next version merged with previous.</a:t>
            </a:r>
            <a:endParaRPr lang="ru-RU" sz="1000" dirty="0"/>
          </a:p>
        </p:txBody>
      </p:sp>
      <p:cxnSp>
        <p:nvCxnSpPr>
          <p:cNvPr id="3" name="Прямая со стрелкой 2">
            <a:extLst>
              <a:ext uri="{FF2B5EF4-FFF2-40B4-BE49-F238E27FC236}">
                <a16:creationId xmlns:a16="http://schemas.microsoft.com/office/drawing/2014/main" id="{5276BE8D-CCDB-6B7A-6984-593D4BD80AD5}"/>
              </a:ext>
            </a:extLst>
          </p:cNvPr>
          <p:cNvCxnSpPr>
            <a:stCxn id="149" idx="1"/>
            <a:endCxn id="58" idx="4"/>
          </p:cNvCxnSpPr>
          <p:nvPr/>
        </p:nvCxnSpPr>
        <p:spPr>
          <a:xfrm flipH="1" flipV="1">
            <a:off x="10052045" y="2751039"/>
            <a:ext cx="5867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Свиток: вертикальный 1">
            <a:extLst>
              <a:ext uri="{FF2B5EF4-FFF2-40B4-BE49-F238E27FC236}">
                <a16:creationId xmlns:a16="http://schemas.microsoft.com/office/drawing/2014/main" id="{967F2567-A04C-700D-6FB5-95E918EA3988}"/>
              </a:ext>
            </a:extLst>
          </p:cNvPr>
          <p:cNvSpPr/>
          <p:nvPr/>
        </p:nvSpPr>
        <p:spPr>
          <a:xfrm>
            <a:off x="9254061" y="494417"/>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5" name="Прямая со стрелкой 4">
            <a:extLst>
              <a:ext uri="{FF2B5EF4-FFF2-40B4-BE49-F238E27FC236}">
                <a16:creationId xmlns:a16="http://schemas.microsoft.com/office/drawing/2014/main" id="{06A3C198-DFE3-D0D0-8845-B41199476B27}"/>
              </a:ext>
            </a:extLst>
          </p:cNvPr>
          <p:cNvCxnSpPr>
            <a:stCxn id="58" idx="1"/>
            <a:endCxn id="2" idx="2"/>
          </p:cNvCxnSpPr>
          <p:nvPr/>
        </p:nvCxnSpPr>
        <p:spPr>
          <a:xfrm flipH="1" flipV="1">
            <a:off x="9681628" y="1366483"/>
            <a:ext cx="1" cy="9873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A2AB2B-AD99-7243-72AF-6919DDE2FA61}"/>
              </a:ext>
            </a:extLst>
          </p:cNvPr>
          <p:cNvSpPr txBox="1"/>
          <p:nvPr/>
        </p:nvSpPr>
        <p:spPr>
          <a:xfrm>
            <a:off x="10210802" y="491002"/>
            <a:ext cx="1683807" cy="553998"/>
          </a:xfrm>
          <a:prstGeom prst="rect">
            <a:avLst/>
          </a:prstGeom>
          <a:noFill/>
        </p:spPr>
        <p:txBody>
          <a:bodyPr wrap="square" rtlCol="0">
            <a:spAutoFit/>
          </a:bodyPr>
          <a:lstStyle/>
          <a:p>
            <a:r>
              <a:rPr lang="en-US" sz="1000" dirty="0"/>
              <a:t>7. Collected raw data is analyzed and produces additional cached data.</a:t>
            </a:r>
            <a:endParaRPr lang="ru-RU" sz="1000" dirty="0"/>
          </a:p>
        </p:txBody>
      </p:sp>
      <p:sp>
        <p:nvSpPr>
          <p:cNvPr id="4" name="Прямоугольник: скругленные углы 3">
            <a:extLst>
              <a:ext uri="{FF2B5EF4-FFF2-40B4-BE49-F238E27FC236}">
                <a16:creationId xmlns:a16="http://schemas.microsoft.com/office/drawing/2014/main" id="{AFC91658-FF1B-A735-0A51-3A74C1CE6E65}"/>
              </a:ext>
            </a:extLst>
          </p:cNvPr>
          <p:cNvSpPr/>
          <p:nvPr/>
        </p:nvSpPr>
        <p:spPr>
          <a:xfrm>
            <a:off x="9082408" y="375993"/>
            <a:ext cx="2946833" cy="1167917"/>
          </a:xfrm>
          <a:prstGeom prst="round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a:extLst>
              <a:ext uri="{FF2B5EF4-FFF2-40B4-BE49-F238E27FC236}">
                <a16:creationId xmlns:a16="http://schemas.microsoft.com/office/drawing/2014/main" id="{F55BC652-69D0-0D68-F0A9-7486791117A9}"/>
              </a:ext>
            </a:extLst>
          </p:cNvPr>
          <p:cNvSpPr txBox="1"/>
          <p:nvPr/>
        </p:nvSpPr>
        <p:spPr>
          <a:xfrm>
            <a:off x="9082408" y="719"/>
            <a:ext cx="2946833" cy="375274"/>
          </a:xfrm>
          <a:prstGeom prst="rect">
            <a:avLst/>
          </a:prstGeom>
          <a:noFill/>
          <a:ln>
            <a:noFill/>
          </a:ln>
        </p:spPr>
        <p:txBody>
          <a:bodyPr wrap="square" rtlCol="0">
            <a:spAutoFit/>
          </a:bodyPr>
          <a:lstStyle/>
          <a:p>
            <a:pPr algn="ctr"/>
            <a:r>
              <a:rPr lang="en-US" dirty="0">
                <a:solidFill>
                  <a:srgbClr val="FF0000"/>
                </a:solidFill>
              </a:rPr>
              <a:t>Raw data analyze</a:t>
            </a:r>
          </a:p>
        </p:txBody>
      </p:sp>
    </p:spTree>
    <p:extLst>
      <p:ext uri="{BB962C8B-B14F-4D97-AF65-F5344CB8AC3E}">
        <p14:creationId xmlns:p14="http://schemas.microsoft.com/office/powerpoint/2010/main" val="46044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3B27844-5DA4-9984-3E45-805C587C5071}"/>
              </a:ext>
            </a:extLst>
          </p:cNvPr>
          <p:cNvSpPr txBox="1"/>
          <p:nvPr/>
        </p:nvSpPr>
        <p:spPr>
          <a:xfrm>
            <a:off x="0" y="0"/>
            <a:ext cx="1804468" cy="369332"/>
          </a:xfrm>
          <a:prstGeom prst="rect">
            <a:avLst/>
          </a:prstGeom>
          <a:noFill/>
        </p:spPr>
        <p:txBody>
          <a:bodyPr wrap="none" rtlCol="0">
            <a:spAutoFit/>
          </a:bodyPr>
          <a:lstStyle/>
          <a:p>
            <a:r>
              <a:rPr lang="en-US" dirty="0"/>
              <a:t>Raw data analyze</a:t>
            </a:r>
          </a:p>
        </p:txBody>
      </p:sp>
      <p:sp>
        <p:nvSpPr>
          <p:cNvPr id="5" name="Заголовок 9">
            <a:extLst>
              <a:ext uri="{FF2B5EF4-FFF2-40B4-BE49-F238E27FC236}">
                <a16:creationId xmlns:a16="http://schemas.microsoft.com/office/drawing/2014/main" id="{ADF037A2-A8F8-F857-182E-00FF31E385B0}"/>
              </a:ext>
            </a:extLst>
          </p:cNvPr>
          <p:cNvSpPr>
            <a:spLocks noGrp="1"/>
          </p:cNvSpPr>
          <p:nvPr>
            <p:ph type="title"/>
          </p:nvPr>
        </p:nvSpPr>
        <p:spPr>
          <a:xfrm>
            <a:off x="839788" y="365125"/>
            <a:ext cx="10515600" cy="1325563"/>
          </a:xfrm>
        </p:spPr>
        <p:txBody>
          <a:bodyPr>
            <a:normAutofit/>
          </a:bodyPr>
          <a:lstStyle/>
          <a:p>
            <a:r>
              <a:rPr lang="en-US" sz="1800" dirty="0"/>
              <a:t>The crawling server constantly performs several analyze tasks to post-process and cache the raw data in a more appropriate form. This greatly reduces the load on some database queries and allows to get more detailed data in some cases.</a:t>
            </a:r>
            <a:endParaRPr lang="ru-RU" sz="1800" dirty="0">
              <a:latin typeface="+mn-lt"/>
              <a:ea typeface="+mn-ea"/>
              <a:cs typeface="+mn-cs"/>
            </a:endParaRPr>
          </a:p>
        </p:txBody>
      </p:sp>
      <p:sp>
        <p:nvSpPr>
          <p:cNvPr id="6" name="Объект 11">
            <a:extLst>
              <a:ext uri="{FF2B5EF4-FFF2-40B4-BE49-F238E27FC236}">
                <a16:creationId xmlns:a16="http://schemas.microsoft.com/office/drawing/2014/main" id="{C65EF79A-0DCF-4906-FE59-B21F8629C5C5}"/>
              </a:ext>
            </a:extLst>
          </p:cNvPr>
          <p:cNvSpPr txBox="1">
            <a:spLocks/>
          </p:cNvSpPr>
          <p:nvPr/>
        </p:nvSpPr>
        <p:spPr>
          <a:xfrm>
            <a:off x="839788" y="2008837"/>
            <a:ext cx="10515600" cy="418082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0"/>
              </a:spcBef>
            </a:pPr>
            <a:r>
              <a:rPr lang="en-US" sz="1800" b="1" dirty="0">
                <a:ea typeface="+mj-ea"/>
                <a:cs typeface="+mj-cs"/>
              </a:rPr>
              <a:t>Analyze Keywords</a:t>
            </a:r>
            <a:br>
              <a:rPr lang="en-US" sz="1800" dirty="0">
                <a:latin typeface="+mj-lt"/>
                <a:ea typeface="+mj-ea"/>
                <a:cs typeface="+mj-cs"/>
              </a:rPr>
            </a:br>
            <a:r>
              <a:rPr lang="en-US" sz="1800" dirty="0">
                <a:latin typeface="+mj-lt"/>
                <a:ea typeface="+mj-ea"/>
                <a:cs typeface="+mj-cs"/>
              </a:rPr>
              <a:t>Counts the number of occurrences of each search keyword in each post.</a:t>
            </a:r>
            <a:br>
              <a:rPr lang="en-US" sz="1800" dirty="0">
                <a:latin typeface="+mj-lt"/>
                <a:ea typeface="+mj-ea"/>
                <a:cs typeface="+mj-cs"/>
              </a:rPr>
            </a:br>
            <a:r>
              <a:rPr lang="en-US" sz="1800" dirty="0">
                <a:latin typeface="+mj-lt"/>
                <a:ea typeface="+mj-ea"/>
                <a:cs typeface="+mj-cs"/>
              </a:rPr>
              <a:t>Performs new data scan every 3 minutes and full scan every 4 hours. </a:t>
            </a:r>
            <a:endParaRPr lang="en-US" sz="1400" dirty="0">
              <a:latin typeface="+mj-lt"/>
              <a:ea typeface="+mj-ea"/>
              <a:cs typeface="+mj-cs"/>
            </a:endParaRPr>
          </a:p>
          <a:p>
            <a:pPr>
              <a:spcBef>
                <a:spcPct val="0"/>
              </a:spcBef>
            </a:pPr>
            <a:endParaRPr lang="en-US" sz="1800" dirty="0">
              <a:latin typeface="+mj-lt"/>
              <a:ea typeface="+mj-ea"/>
              <a:cs typeface="+mj-cs"/>
            </a:endParaRPr>
          </a:p>
          <a:p>
            <a:pPr>
              <a:spcBef>
                <a:spcPct val="0"/>
              </a:spcBef>
            </a:pPr>
            <a:r>
              <a:rPr lang="en-US" sz="1800" b="1" dirty="0">
                <a:ea typeface="+mj-ea"/>
                <a:cs typeface="+mj-cs"/>
              </a:rPr>
              <a:t>Make Empty Profiles</a:t>
            </a:r>
            <a:br>
              <a:rPr lang="en-US" sz="1800" dirty="0">
                <a:latin typeface="+mj-lt"/>
                <a:ea typeface="+mj-ea"/>
                <a:cs typeface="+mj-cs"/>
              </a:rPr>
            </a:br>
            <a:r>
              <a:rPr lang="en-US" sz="1800" dirty="0">
                <a:latin typeface="+mj-lt"/>
                <a:ea typeface="+mj-ea"/>
                <a:cs typeface="+mj-cs"/>
              </a:rPr>
              <a:t>Each stored post is associated to a social network profile, but profiles could be collected later than posts.</a:t>
            </a:r>
            <a:br>
              <a:rPr lang="en-US" sz="1800" dirty="0">
                <a:latin typeface="+mj-lt"/>
                <a:ea typeface="+mj-ea"/>
                <a:cs typeface="+mj-cs"/>
              </a:rPr>
            </a:br>
            <a:r>
              <a:rPr lang="en-US" sz="1800" dirty="0">
                <a:latin typeface="+mj-lt"/>
                <a:ea typeface="+mj-ea"/>
                <a:cs typeface="+mj-cs"/>
              </a:rPr>
              <a:t>In that case the script generates a stub profile based on the profile link info. This allows to see some analyze results earlier. The script runs every 30 minutes.</a:t>
            </a:r>
          </a:p>
          <a:p>
            <a:pPr>
              <a:spcBef>
                <a:spcPct val="0"/>
              </a:spcBef>
            </a:pPr>
            <a:endParaRPr lang="en-US" sz="1800" dirty="0">
              <a:latin typeface="+mj-lt"/>
              <a:ea typeface="+mj-ea"/>
              <a:cs typeface="+mj-cs"/>
            </a:endParaRPr>
          </a:p>
          <a:p>
            <a:pPr>
              <a:spcBef>
                <a:spcPct val="0"/>
              </a:spcBef>
            </a:pPr>
            <a:r>
              <a:rPr lang="en-US" sz="1800" b="1" dirty="0">
                <a:ea typeface="+mj-ea"/>
                <a:cs typeface="+mj-cs"/>
              </a:rPr>
              <a:t>Family Matching</a:t>
            </a:r>
            <a:br>
              <a:rPr lang="en-US" sz="1800" dirty="0">
                <a:latin typeface="+mj-lt"/>
                <a:ea typeface="+mj-ea"/>
                <a:cs typeface="+mj-cs"/>
              </a:rPr>
            </a:br>
            <a:r>
              <a:rPr lang="en-US" sz="1800" dirty="0">
                <a:latin typeface="+mj-lt"/>
                <a:ea typeface="+mj-ea"/>
                <a:cs typeface="+mj-cs"/>
              </a:rPr>
              <a:t>The script iterates over collected relations and tries to compare profile names to find possible family relations. The heuristic used is to find count of identical words except first one. Matching is performed every minute.</a:t>
            </a:r>
          </a:p>
        </p:txBody>
      </p:sp>
    </p:spTree>
    <p:extLst>
      <p:ext uri="{BB962C8B-B14F-4D97-AF65-F5344CB8AC3E}">
        <p14:creationId xmlns:p14="http://schemas.microsoft.com/office/powerpoint/2010/main" val="3598048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Улыбающееся лицо 5">
            <a:extLst>
              <a:ext uri="{FF2B5EF4-FFF2-40B4-BE49-F238E27FC236}">
                <a16:creationId xmlns:a16="http://schemas.microsoft.com/office/drawing/2014/main" id="{1C4D2024-1B5D-D6C9-E24A-FFD26EEC735C}"/>
              </a:ext>
            </a:extLst>
          </p:cNvPr>
          <p:cNvSpPr/>
          <p:nvPr/>
        </p:nvSpPr>
        <p:spPr>
          <a:xfrm>
            <a:off x="1274233" y="1543910"/>
            <a:ext cx="457200" cy="4572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3187EB6-AB5F-C70F-D9C2-573EECB0578C}"/>
              </a:ext>
            </a:extLst>
          </p:cNvPr>
          <p:cNvSpPr/>
          <p:nvPr/>
        </p:nvSpPr>
        <p:spPr>
          <a:xfrm>
            <a:off x="2120900" y="5334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8" name="Прямоугольник 7">
            <a:extLst>
              <a:ext uri="{FF2B5EF4-FFF2-40B4-BE49-F238E27FC236}">
                <a16:creationId xmlns:a16="http://schemas.microsoft.com/office/drawing/2014/main" id="{FCA0E697-B737-DC95-F187-D88255DCC76D}"/>
              </a:ext>
            </a:extLst>
          </p:cNvPr>
          <p:cNvSpPr/>
          <p:nvPr/>
        </p:nvSpPr>
        <p:spPr>
          <a:xfrm>
            <a:off x="2120899" y="16129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2</a:t>
            </a:r>
            <a:br>
              <a:rPr lang="en-US" dirty="0"/>
            </a:br>
            <a:r>
              <a:rPr lang="en-US" sz="1000" dirty="0"/>
              <a:t>Profiles: fb.com/</a:t>
            </a:r>
            <a:r>
              <a:rPr lang="en-US" sz="1000" dirty="0" err="1"/>
              <a:t>elonmusk</a:t>
            </a:r>
            <a:endParaRPr lang="en-US" sz="1000" dirty="0"/>
          </a:p>
          <a:p>
            <a:pPr algn="ctr"/>
            <a:r>
              <a:rPr lang="en-US" sz="1000" dirty="0"/>
              <a:t>User Cards: “Elon Musk”</a:t>
            </a:r>
            <a:endParaRPr lang="ru-RU" sz="1000" dirty="0"/>
          </a:p>
        </p:txBody>
      </p:sp>
      <p:cxnSp>
        <p:nvCxnSpPr>
          <p:cNvPr id="10" name="Прямая со стрелкой 9">
            <a:extLst>
              <a:ext uri="{FF2B5EF4-FFF2-40B4-BE49-F238E27FC236}">
                <a16:creationId xmlns:a16="http://schemas.microsoft.com/office/drawing/2014/main" id="{7100AC0A-E05C-6152-B182-E8ADEFD0F61F}"/>
              </a:ext>
            </a:extLst>
          </p:cNvPr>
          <p:cNvCxnSpPr>
            <a:stCxn id="6" idx="6"/>
            <a:endCxn id="7" idx="1"/>
          </p:cNvCxnSpPr>
          <p:nvPr/>
        </p:nvCxnSpPr>
        <p:spPr>
          <a:xfrm flipV="1">
            <a:off x="1731433" y="1020235"/>
            <a:ext cx="389467" cy="75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11C780C4-0E22-6F32-4214-FB540C6B0FDB}"/>
              </a:ext>
            </a:extLst>
          </p:cNvPr>
          <p:cNvCxnSpPr>
            <a:stCxn id="6" idx="6"/>
            <a:endCxn id="8" idx="1"/>
          </p:cNvCxnSpPr>
          <p:nvPr/>
        </p:nvCxnSpPr>
        <p:spPr>
          <a:xfrm>
            <a:off x="1731433" y="1772510"/>
            <a:ext cx="389466" cy="32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2B730E-6AF5-E8EC-5A49-73A8FD3B54E7}"/>
              </a:ext>
            </a:extLst>
          </p:cNvPr>
          <p:cNvSpPr txBox="1"/>
          <p:nvPr/>
        </p:nvSpPr>
        <p:spPr>
          <a:xfrm>
            <a:off x="131233" y="528247"/>
            <a:ext cx="1794934" cy="1015663"/>
          </a:xfrm>
          <a:prstGeom prst="rect">
            <a:avLst/>
          </a:prstGeom>
          <a:noFill/>
        </p:spPr>
        <p:txBody>
          <a:bodyPr wrap="square" rtlCol="0">
            <a:spAutoFit/>
          </a:bodyPr>
          <a:lstStyle/>
          <a:p>
            <a:r>
              <a:rPr lang="en-US" sz="1000" dirty="0"/>
              <a:t>1. Analyst creates projects and defines search params:</a:t>
            </a:r>
            <a:br>
              <a:rPr lang="en-US" sz="1000" dirty="0"/>
            </a:br>
            <a:r>
              <a:rPr lang="en-US" sz="1000" dirty="0"/>
              <a:t>* Search by keywords</a:t>
            </a:r>
            <a:br>
              <a:rPr lang="en-US" sz="1000" dirty="0"/>
            </a:br>
            <a:r>
              <a:rPr lang="en-US" sz="1000" dirty="0"/>
              <a:t>* Scan profile link</a:t>
            </a:r>
            <a:br>
              <a:rPr lang="en-US" sz="1000" dirty="0"/>
            </a:br>
            <a:r>
              <a:rPr lang="en-US" sz="1000" dirty="0"/>
              <a:t>* Scan User Card (Real person abstraction, set of profile links) </a:t>
            </a:r>
            <a:endParaRPr lang="ru-RU" sz="1000" dirty="0"/>
          </a:p>
        </p:txBody>
      </p:sp>
      <p:sp>
        <p:nvSpPr>
          <p:cNvPr id="24" name="Свиток: вертикальный 23">
            <a:extLst>
              <a:ext uri="{FF2B5EF4-FFF2-40B4-BE49-F238E27FC236}">
                <a16:creationId xmlns:a16="http://schemas.microsoft.com/office/drawing/2014/main" id="{06496BD8-67DE-8749-E56D-A8407CB01E97}"/>
              </a:ext>
            </a:extLst>
          </p:cNvPr>
          <p:cNvSpPr/>
          <p:nvPr/>
        </p:nvSpPr>
        <p:spPr>
          <a:xfrm>
            <a:off x="5215466" y="1714502"/>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28" name="Прямая со стрелкой 27">
            <a:extLst>
              <a:ext uri="{FF2B5EF4-FFF2-40B4-BE49-F238E27FC236}">
                <a16:creationId xmlns:a16="http://schemas.microsoft.com/office/drawing/2014/main" id="{71287460-21B6-F631-0685-646E23A34E7D}"/>
              </a:ext>
            </a:extLst>
          </p:cNvPr>
          <p:cNvCxnSpPr>
            <a:stCxn id="7" idx="3"/>
            <a:endCxn id="24" idx="1"/>
          </p:cNvCxnSpPr>
          <p:nvPr/>
        </p:nvCxnSpPr>
        <p:spPr>
          <a:xfrm>
            <a:off x="4796367" y="1020235"/>
            <a:ext cx="525991" cy="1130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a:extLst>
              <a:ext uri="{FF2B5EF4-FFF2-40B4-BE49-F238E27FC236}">
                <a16:creationId xmlns:a16="http://schemas.microsoft.com/office/drawing/2014/main" id="{F815857E-3E8B-9410-1F85-8FC78C3515B0}"/>
              </a:ext>
            </a:extLst>
          </p:cNvPr>
          <p:cNvCxnSpPr>
            <a:stCxn id="8" idx="3"/>
            <a:endCxn id="24" idx="1"/>
          </p:cNvCxnSpPr>
          <p:nvPr/>
        </p:nvCxnSpPr>
        <p:spPr>
          <a:xfrm>
            <a:off x="4796366" y="2099735"/>
            <a:ext cx="525992"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B2418F67-9E67-088F-BCE4-644443F81983}"/>
              </a:ext>
            </a:extLst>
          </p:cNvPr>
          <p:cNvSpPr/>
          <p:nvPr/>
        </p:nvSpPr>
        <p:spPr>
          <a:xfrm>
            <a:off x="6548968" y="533402"/>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6548967" y="1131789"/>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6548968" y="173652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Scan profile: tw.com/</a:t>
            </a:r>
            <a:r>
              <a:rPr lang="en-US" sz="1000" dirty="0" err="1"/>
              <a:t>elonmusk</a:t>
            </a:r>
            <a:endParaRPr lang="ru-RU" sz="1000" dirty="0"/>
          </a:p>
        </p:txBody>
      </p:sp>
      <p:sp>
        <p:nvSpPr>
          <p:cNvPr id="38" name="Прямоугольник 37">
            <a:extLst>
              <a:ext uri="{FF2B5EF4-FFF2-40B4-BE49-F238E27FC236}">
                <a16:creationId xmlns:a16="http://schemas.microsoft.com/office/drawing/2014/main" id="{9DA41AB8-5B2C-4D4D-650A-4281303AD665}"/>
              </a:ext>
            </a:extLst>
          </p:cNvPr>
          <p:cNvSpPr/>
          <p:nvPr/>
        </p:nvSpPr>
        <p:spPr>
          <a:xfrm>
            <a:off x="6548967" y="2645094"/>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N</a:t>
            </a:r>
            <a:br>
              <a:rPr lang="en-US" dirty="0"/>
            </a:br>
            <a:r>
              <a:rPr lang="en-US" sz="1000" dirty="0"/>
              <a:t>Scan profile: ig.com/</a:t>
            </a:r>
            <a:r>
              <a:rPr lang="en-US" sz="1000" dirty="0" err="1"/>
              <a:t>elonmusk</a:t>
            </a:r>
            <a:endParaRPr lang="ru-RU" sz="1000" dirty="0"/>
          </a:p>
        </p:txBody>
      </p:sp>
      <p:sp>
        <p:nvSpPr>
          <p:cNvPr id="39" name="TextBox 38">
            <a:extLst>
              <a:ext uri="{FF2B5EF4-FFF2-40B4-BE49-F238E27FC236}">
                <a16:creationId xmlns:a16="http://schemas.microsoft.com/office/drawing/2014/main" id="{A38EFC4C-51DA-2935-B140-95D228AC59B5}"/>
              </a:ext>
            </a:extLst>
          </p:cNvPr>
          <p:cNvSpPr txBox="1"/>
          <p:nvPr/>
        </p:nvSpPr>
        <p:spPr>
          <a:xfrm>
            <a:off x="6548967" y="2265693"/>
            <a:ext cx="2019298" cy="379401"/>
          </a:xfrm>
          <a:prstGeom prst="rect">
            <a:avLst/>
          </a:prstGeom>
          <a:noFill/>
        </p:spPr>
        <p:txBody>
          <a:bodyPr wrap="square" rtlCol="0">
            <a:spAutoFit/>
          </a:bodyPr>
          <a:lstStyle/>
          <a:p>
            <a:pPr algn="ctr"/>
            <a:r>
              <a:rPr lang="en-US" dirty="0"/>
              <a:t>… … …</a:t>
            </a:r>
            <a:endParaRPr lang="ru-RU" dirty="0"/>
          </a:p>
        </p:txBody>
      </p:sp>
      <p:cxnSp>
        <p:nvCxnSpPr>
          <p:cNvPr id="41" name="Прямая со стрелкой 40">
            <a:extLst>
              <a:ext uri="{FF2B5EF4-FFF2-40B4-BE49-F238E27FC236}">
                <a16:creationId xmlns:a16="http://schemas.microsoft.com/office/drawing/2014/main" id="{D625E401-D37E-946F-EAA2-EB4EEE1F8D52}"/>
              </a:ext>
            </a:extLst>
          </p:cNvPr>
          <p:cNvCxnSpPr>
            <a:stCxn id="24" idx="3"/>
            <a:endCxn id="33" idx="1"/>
          </p:cNvCxnSpPr>
          <p:nvPr/>
        </p:nvCxnSpPr>
        <p:spPr>
          <a:xfrm flipV="1">
            <a:off x="5963708" y="797985"/>
            <a:ext cx="585260"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DD73BA72-D69A-2D11-8129-BF835F630DB6}"/>
              </a:ext>
            </a:extLst>
          </p:cNvPr>
          <p:cNvCxnSpPr>
            <a:stCxn id="24" idx="3"/>
            <a:endCxn id="34" idx="1"/>
          </p:cNvCxnSpPr>
          <p:nvPr/>
        </p:nvCxnSpPr>
        <p:spPr>
          <a:xfrm flipV="1">
            <a:off x="5963708" y="1396372"/>
            <a:ext cx="585259" cy="75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a:extLst>
              <a:ext uri="{FF2B5EF4-FFF2-40B4-BE49-F238E27FC236}">
                <a16:creationId xmlns:a16="http://schemas.microsoft.com/office/drawing/2014/main" id="{97C921E1-23AA-55E9-DCBF-2C25C2CAAAFC}"/>
              </a:ext>
            </a:extLst>
          </p:cNvPr>
          <p:cNvCxnSpPr>
            <a:stCxn id="24" idx="3"/>
            <a:endCxn id="35" idx="1"/>
          </p:cNvCxnSpPr>
          <p:nvPr/>
        </p:nvCxnSpPr>
        <p:spPr>
          <a:xfrm flipV="1">
            <a:off x="5963708" y="2001110"/>
            <a:ext cx="585260" cy="14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E232A500-EE97-48D2-3776-00239AC03033}"/>
              </a:ext>
            </a:extLst>
          </p:cNvPr>
          <p:cNvCxnSpPr>
            <a:stCxn id="24" idx="3"/>
            <a:endCxn id="38" idx="1"/>
          </p:cNvCxnSpPr>
          <p:nvPr/>
        </p:nvCxnSpPr>
        <p:spPr>
          <a:xfrm>
            <a:off x="5963708" y="2150535"/>
            <a:ext cx="585259" cy="75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0A747ED-D011-DA04-00BB-09A1C648E8BD}"/>
              </a:ext>
            </a:extLst>
          </p:cNvPr>
          <p:cNvSpPr txBox="1"/>
          <p:nvPr/>
        </p:nvSpPr>
        <p:spPr>
          <a:xfrm>
            <a:off x="4906432" y="495352"/>
            <a:ext cx="1794934" cy="861774"/>
          </a:xfrm>
          <a:prstGeom prst="rect">
            <a:avLst/>
          </a:prstGeom>
          <a:noFill/>
        </p:spPr>
        <p:txBody>
          <a:bodyPr wrap="square" rtlCol="0">
            <a:spAutoFit/>
          </a:bodyPr>
          <a:lstStyle/>
          <a:p>
            <a:r>
              <a:rPr lang="en-US" sz="1000" dirty="0"/>
              <a:t>2. Cron parses Projects and groups actions into atomic Commands:</a:t>
            </a:r>
            <a:br>
              <a:rPr lang="en-US" sz="1000" dirty="0"/>
            </a:br>
            <a:r>
              <a:rPr lang="en-US" sz="1000" dirty="0"/>
              <a:t>* Social by keywords</a:t>
            </a:r>
          </a:p>
          <a:p>
            <a:r>
              <a:rPr lang="en-US" sz="1000" dirty="0"/>
              <a:t>* Social by profile link</a:t>
            </a:r>
            <a:endParaRPr lang="ru-RU" sz="1000" dirty="0"/>
          </a:p>
        </p:txBody>
      </p:sp>
      <p:sp>
        <p:nvSpPr>
          <p:cNvPr id="57" name="TextBox 56">
            <a:extLst>
              <a:ext uri="{FF2B5EF4-FFF2-40B4-BE49-F238E27FC236}">
                <a16:creationId xmlns:a16="http://schemas.microsoft.com/office/drawing/2014/main" id="{2617CA8E-1F68-B8CE-9F11-ECA5A4266C18}"/>
              </a:ext>
            </a:extLst>
          </p:cNvPr>
          <p:cNvSpPr txBox="1"/>
          <p:nvPr/>
        </p:nvSpPr>
        <p:spPr>
          <a:xfrm>
            <a:off x="0" y="0"/>
            <a:ext cx="2415085" cy="369332"/>
          </a:xfrm>
          <a:prstGeom prst="rect">
            <a:avLst/>
          </a:prstGeom>
          <a:noFill/>
        </p:spPr>
        <p:txBody>
          <a:bodyPr wrap="none" rtlCol="0">
            <a:spAutoFit/>
          </a:bodyPr>
          <a:lstStyle/>
          <a:p>
            <a:r>
              <a:rPr lang="en-US" dirty="0"/>
              <a:t>Main data flow diagram</a:t>
            </a:r>
          </a:p>
        </p:txBody>
      </p:sp>
      <p:sp>
        <p:nvSpPr>
          <p:cNvPr id="58" name="Блок-схема: магнитный диск 57">
            <a:extLst>
              <a:ext uri="{FF2B5EF4-FFF2-40B4-BE49-F238E27FC236}">
                <a16:creationId xmlns:a16="http://schemas.microsoft.com/office/drawing/2014/main" id="{EF739F13-A94C-B717-B1BC-B62831FFEB2C}"/>
              </a:ext>
            </a:extLst>
          </p:cNvPr>
          <p:cNvSpPr/>
          <p:nvPr/>
        </p:nvSpPr>
        <p:spPr>
          <a:xfrm>
            <a:off x="9311212" y="2353850"/>
            <a:ext cx="740833" cy="79437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80" name="Соединитель: уступ 79">
            <a:extLst>
              <a:ext uri="{FF2B5EF4-FFF2-40B4-BE49-F238E27FC236}">
                <a16:creationId xmlns:a16="http://schemas.microsoft.com/office/drawing/2014/main" id="{B6F4E700-9A1B-6CE3-113C-9114C0755927}"/>
              </a:ext>
            </a:extLst>
          </p:cNvPr>
          <p:cNvCxnSpPr>
            <a:stCxn id="33" idx="3"/>
            <a:endCxn id="58" idx="2"/>
          </p:cNvCxnSpPr>
          <p:nvPr/>
        </p:nvCxnSpPr>
        <p:spPr>
          <a:xfrm>
            <a:off x="8568266" y="797985"/>
            <a:ext cx="742946" cy="1953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Соединитель: уступ 81">
            <a:extLst>
              <a:ext uri="{FF2B5EF4-FFF2-40B4-BE49-F238E27FC236}">
                <a16:creationId xmlns:a16="http://schemas.microsoft.com/office/drawing/2014/main" id="{6A98C206-2923-2B8D-0CD0-669006520A07}"/>
              </a:ext>
            </a:extLst>
          </p:cNvPr>
          <p:cNvCxnSpPr>
            <a:stCxn id="34" idx="3"/>
            <a:endCxn id="58" idx="2"/>
          </p:cNvCxnSpPr>
          <p:nvPr/>
        </p:nvCxnSpPr>
        <p:spPr>
          <a:xfrm>
            <a:off x="8568266" y="1396372"/>
            <a:ext cx="742946" cy="1354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Соединитель: уступ 83">
            <a:extLst>
              <a:ext uri="{FF2B5EF4-FFF2-40B4-BE49-F238E27FC236}">
                <a16:creationId xmlns:a16="http://schemas.microsoft.com/office/drawing/2014/main" id="{5199B976-0FF6-BBAE-922E-60BF7B279633}"/>
              </a:ext>
            </a:extLst>
          </p:cNvPr>
          <p:cNvCxnSpPr>
            <a:stCxn id="35" idx="3"/>
            <a:endCxn id="58" idx="2"/>
          </p:cNvCxnSpPr>
          <p:nvPr/>
        </p:nvCxnSpPr>
        <p:spPr>
          <a:xfrm>
            <a:off x="8568266" y="2001110"/>
            <a:ext cx="742946" cy="749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Соединитель: уступ 85">
            <a:extLst>
              <a:ext uri="{FF2B5EF4-FFF2-40B4-BE49-F238E27FC236}">
                <a16:creationId xmlns:a16="http://schemas.microsoft.com/office/drawing/2014/main" id="{6B31D877-243F-0377-6D82-0E5BCCA99237}"/>
              </a:ext>
            </a:extLst>
          </p:cNvPr>
          <p:cNvCxnSpPr>
            <a:stCxn id="38" idx="3"/>
            <a:endCxn id="58" idx="2"/>
          </p:cNvCxnSpPr>
          <p:nvPr/>
        </p:nvCxnSpPr>
        <p:spPr>
          <a:xfrm flipV="1">
            <a:off x="8568265" y="2751039"/>
            <a:ext cx="742947" cy="158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4D076046-CA66-6351-C456-8EF75C079C94}"/>
              </a:ext>
            </a:extLst>
          </p:cNvPr>
          <p:cNvCxnSpPr/>
          <p:nvPr/>
        </p:nvCxnSpPr>
        <p:spPr>
          <a:xfrm>
            <a:off x="0" y="3360526"/>
            <a:ext cx="12192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CB4A277A-FAB6-93AA-CB12-2DA389F56F08}"/>
              </a:ext>
            </a:extLst>
          </p:cNvPr>
          <p:cNvSpPr txBox="1"/>
          <p:nvPr/>
        </p:nvSpPr>
        <p:spPr>
          <a:xfrm>
            <a:off x="0" y="3114305"/>
            <a:ext cx="758541" cy="246221"/>
          </a:xfrm>
          <a:prstGeom prst="rect">
            <a:avLst/>
          </a:prstGeom>
          <a:noFill/>
        </p:spPr>
        <p:txBody>
          <a:bodyPr wrap="none" rtlCol="0">
            <a:spAutoFit/>
          </a:bodyPr>
          <a:lstStyle/>
          <a:p>
            <a:r>
              <a:rPr lang="en-US" sz="1000" dirty="0"/>
              <a:t>Server side</a:t>
            </a:r>
          </a:p>
        </p:txBody>
      </p:sp>
      <p:sp>
        <p:nvSpPr>
          <p:cNvPr id="95" name="TextBox 94">
            <a:extLst>
              <a:ext uri="{FF2B5EF4-FFF2-40B4-BE49-F238E27FC236}">
                <a16:creationId xmlns:a16="http://schemas.microsoft.com/office/drawing/2014/main" id="{C16E3DBF-27F6-C127-F372-9C9C0BCA6014}"/>
              </a:ext>
            </a:extLst>
          </p:cNvPr>
          <p:cNvSpPr txBox="1"/>
          <p:nvPr/>
        </p:nvSpPr>
        <p:spPr>
          <a:xfrm>
            <a:off x="0" y="3360527"/>
            <a:ext cx="1053494" cy="246221"/>
          </a:xfrm>
          <a:prstGeom prst="rect">
            <a:avLst/>
          </a:prstGeom>
          <a:noFill/>
        </p:spPr>
        <p:txBody>
          <a:bodyPr wrap="none" rtlCol="0">
            <a:spAutoFit/>
          </a:bodyPr>
          <a:lstStyle/>
          <a:p>
            <a:r>
              <a:rPr lang="en-US" sz="1000" dirty="0"/>
              <a:t>Crawler instance</a:t>
            </a:r>
            <a:endParaRPr lang="ru-RU" sz="1000" dirty="0"/>
          </a:p>
        </p:txBody>
      </p:sp>
    </p:spTree>
    <p:extLst>
      <p:ext uri="{BB962C8B-B14F-4D97-AF65-F5344CB8AC3E}">
        <p14:creationId xmlns:p14="http://schemas.microsoft.com/office/powerpoint/2010/main" val="3706132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Улыбающееся лицо 5">
            <a:extLst>
              <a:ext uri="{FF2B5EF4-FFF2-40B4-BE49-F238E27FC236}">
                <a16:creationId xmlns:a16="http://schemas.microsoft.com/office/drawing/2014/main" id="{1C4D2024-1B5D-D6C9-E24A-FFD26EEC735C}"/>
              </a:ext>
            </a:extLst>
          </p:cNvPr>
          <p:cNvSpPr/>
          <p:nvPr/>
        </p:nvSpPr>
        <p:spPr>
          <a:xfrm>
            <a:off x="1274233" y="1543910"/>
            <a:ext cx="457200" cy="4572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3187EB6-AB5F-C70F-D9C2-573EECB0578C}"/>
              </a:ext>
            </a:extLst>
          </p:cNvPr>
          <p:cNvSpPr/>
          <p:nvPr/>
        </p:nvSpPr>
        <p:spPr>
          <a:xfrm>
            <a:off x="2120900" y="5334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8" name="Прямоугольник 7">
            <a:extLst>
              <a:ext uri="{FF2B5EF4-FFF2-40B4-BE49-F238E27FC236}">
                <a16:creationId xmlns:a16="http://schemas.microsoft.com/office/drawing/2014/main" id="{FCA0E697-B737-DC95-F187-D88255DCC76D}"/>
              </a:ext>
            </a:extLst>
          </p:cNvPr>
          <p:cNvSpPr/>
          <p:nvPr/>
        </p:nvSpPr>
        <p:spPr>
          <a:xfrm>
            <a:off x="2120899" y="16129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2</a:t>
            </a:r>
            <a:br>
              <a:rPr lang="en-US" dirty="0"/>
            </a:br>
            <a:r>
              <a:rPr lang="en-US" sz="1000" dirty="0"/>
              <a:t>Profiles: fb.com/</a:t>
            </a:r>
            <a:r>
              <a:rPr lang="en-US" sz="1000" dirty="0" err="1"/>
              <a:t>elonmusk</a:t>
            </a:r>
            <a:endParaRPr lang="en-US" sz="1000" dirty="0"/>
          </a:p>
          <a:p>
            <a:pPr algn="ctr"/>
            <a:r>
              <a:rPr lang="en-US" sz="1000" dirty="0"/>
              <a:t>User Cards: “Elon Musk”</a:t>
            </a:r>
            <a:endParaRPr lang="ru-RU" sz="1000" dirty="0"/>
          </a:p>
        </p:txBody>
      </p:sp>
      <p:cxnSp>
        <p:nvCxnSpPr>
          <p:cNvPr id="10" name="Прямая со стрелкой 9">
            <a:extLst>
              <a:ext uri="{FF2B5EF4-FFF2-40B4-BE49-F238E27FC236}">
                <a16:creationId xmlns:a16="http://schemas.microsoft.com/office/drawing/2014/main" id="{7100AC0A-E05C-6152-B182-E8ADEFD0F61F}"/>
              </a:ext>
            </a:extLst>
          </p:cNvPr>
          <p:cNvCxnSpPr>
            <a:stCxn id="6" idx="6"/>
            <a:endCxn id="7" idx="1"/>
          </p:cNvCxnSpPr>
          <p:nvPr/>
        </p:nvCxnSpPr>
        <p:spPr>
          <a:xfrm flipV="1">
            <a:off x="1731433" y="1020235"/>
            <a:ext cx="389467" cy="75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11C780C4-0E22-6F32-4214-FB540C6B0FDB}"/>
              </a:ext>
            </a:extLst>
          </p:cNvPr>
          <p:cNvCxnSpPr>
            <a:stCxn id="6" idx="6"/>
            <a:endCxn id="8" idx="1"/>
          </p:cNvCxnSpPr>
          <p:nvPr/>
        </p:nvCxnSpPr>
        <p:spPr>
          <a:xfrm>
            <a:off x="1731433" y="1772510"/>
            <a:ext cx="389466" cy="32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2B730E-6AF5-E8EC-5A49-73A8FD3B54E7}"/>
              </a:ext>
            </a:extLst>
          </p:cNvPr>
          <p:cNvSpPr txBox="1"/>
          <p:nvPr/>
        </p:nvSpPr>
        <p:spPr>
          <a:xfrm>
            <a:off x="131233" y="528247"/>
            <a:ext cx="1794934" cy="1015663"/>
          </a:xfrm>
          <a:prstGeom prst="rect">
            <a:avLst/>
          </a:prstGeom>
          <a:noFill/>
        </p:spPr>
        <p:txBody>
          <a:bodyPr wrap="square" rtlCol="0">
            <a:spAutoFit/>
          </a:bodyPr>
          <a:lstStyle/>
          <a:p>
            <a:r>
              <a:rPr lang="en-US" sz="1000" dirty="0"/>
              <a:t>1. Analyst creates projects and defines search params:</a:t>
            </a:r>
            <a:br>
              <a:rPr lang="en-US" sz="1000" dirty="0"/>
            </a:br>
            <a:r>
              <a:rPr lang="en-US" sz="1000" dirty="0"/>
              <a:t>* Search by keywords</a:t>
            </a:r>
            <a:br>
              <a:rPr lang="en-US" sz="1000" dirty="0"/>
            </a:br>
            <a:r>
              <a:rPr lang="en-US" sz="1000" dirty="0"/>
              <a:t>* Scan profile link</a:t>
            </a:r>
            <a:br>
              <a:rPr lang="en-US" sz="1000" dirty="0"/>
            </a:br>
            <a:r>
              <a:rPr lang="en-US" sz="1000" dirty="0"/>
              <a:t>* Scan User Card (Real person abstraction, set of profile links) </a:t>
            </a:r>
            <a:endParaRPr lang="ru-RU" sz="1000" dirty="0"/>
          </a:p>
        </p:txBody>
      </p:sp>
      <p:sp>
        <p:nvSpPr>
          <p:cNvPr id="24" name="Свиток: вертикальный 23">
            <a:extLst>
              <a:ext uri="{FF2B5EF4-FFF2-40B4-BE49-F238E27FC236}">
                <a16:creationId xmlns:a16="http://schemas.microsoft.com/office/drawing/2014/main" id="{06496BD8-67DE-8749-E56D-A8407CB01E97}"/>
              </a:ext>
            </a:extLst>
          </p:cNvPr>
          <p:cNvSpPr/>
          <p:nvPr/>
        </p:nvSpPr>
        <p:spPr>
          <a:xfrm>
            <a:off x="5215466" y="1714502"/>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28" name="Прямая со стрелкой 27">
            <a:extLst>
              <a:ext uri="{FF2B5EF4-FFF2-40B4-BE49-F238E27FC236}">
                <a16:creationId xmlns:a16="http://schemas.microsoft.com/office/drawing/2014/main" id="{71287460-21B6-F631-0685-646E23A34E7D}"/>
              </a:ext>
            </a:extLst>
          </p:cNvPr>
          <p:cNvCxnSpPr>
            <a:stCxn id="7" idx="3"/>
            <a:endCxn id="24" idx="1"/>
          </p:cNvCxnSpPr>
          <p:nvPr/>
        </p:nvCxnSpPr>
        <p:spPr>
          <a:xfrm>
            <a:off x="4796367" y="1020235"/>
            <a:ext cx="525991" cy="1130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a:extLst>
              <a:ext uri="{FF2B5EF4-FFF2-40B4-BE49-F238E27FC236}">
                <a16:creationId xmlns:a16="http://schemas.microsoft.com/office/drawing/2014/main" id="{F815857E-3E8B-9410-1F85-8FC78C3515B0}"/>
              </a:ext>
            </a:extLst>
          </p:cNvPr>
          <p:cNvCxnSpPr>
            <a:stCxn id="8" idx="3"/>
            <a:endCxn id="24" idx="1"/>
          </p:cNvCxnSpPr>
          <p:nvPr/>
        </p:nvCxnSpPr>
        <p:spPr>
          <a:xfrm>
            <a:off x="4796366" y="2099735"/>
            <a:ext cx="525992"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B2418F67-9E67-088F-BCE4-644443F81983}"/>
              </a:ext>
            </a:extLst>
          </p:cNvPr>
          <p:cNvSpPr/>
          <p:nvPr/>
        </p:nvSpPr>
        <p:spPr>
          <a:xfrm>
            <a:off x="6548968" y="533402"/>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6548967" y="1131789"/>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6548968" y="173652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Scan profile: tw.com/</a:t>
            </a:r>
            <a:r>
              <a:rPr lang="en-US" sz="1000" dirty="0" err="1"/>
              <a:t>elonmusk</a:t>
            </a:r>
            <a:endParaRPr lang="ru-RU" sz="1000" dirty="0"/>
          </a:p>
        </p:txBody>
      </p:sp>
      <p:sp>
        <p:nvSpPr>
          <p:cNvPr id="38" name="Прямоугольник 37">
            <a:extLst>
              <a:ext uri="{FF2B5EF4-FFF2-40B4-BE49-F238E27FC236}">
                <a16:creationId xmlns:a16="http://schemas.microsoft.com/office/drawing/2014/main" id="{9DA41AB8-5B2C-4D4D-650A-4281303AD665}"/>
              </a:ext>
            </a:extLst>
          </p:cNvPr>
          <p:cNvSpPr/>
          <p:nvPr/>
        </p:nvSpPr>
        <p:spPr>
          <a:xfrm>
            <a:off x="6548967" y="2645094"/>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N</a:t>
            </a:r>
            <a:br>
              <a:rPr lang="en-US" dirty="0"/>
            </a:br>
            <a:r>
              <a:rPr lang="en-US" sz="1000" dirty="0"/>
              <a:t>Scan profile: ig.com/</a:t>
            </a:r>
            <a:r>
              <a:rPr lang="en-US" sz="1000" dirty="0" err="1"/>
              <a:t>elonmusk</a:t>
            </a:r>
            <a:endParaRPr lang="ru-RU" sz="1000" dirty="0"/>
          </a:p>
        </p:txBody>
      </p:sp>
      <p:sp>
        <p:nvSpPr>
          <p:cNvPr id="39" name="TextBox 38">
            <a:extLst>
              <a:ext uri="{FF2B5EF4-FFF2-40B4-BE49-F238E27FC236}">
                <a16:creationId xmlns:a16="http://schemas.microsoft.com/office/drawing/2014/main" id="{A38EFC4C-51DA-2935-B140-95D228AC59B5}"/>
              </a:ext>
            </a:extLst>
          </p:cNvPr>
          <p:cNvSpPr txBox="1"/>
          <p:nvPr/>
        </p:nvSpPr>
        <p:spPr>
          <a:xfrm>
            <a:off x="6548967" y="2265693"/>
            <a:ext cx="2019298" cy="379401"/>
          </a:xfrm>
          <a:prstGeom prst="rect">
            <a:avLst/>
          </a:prstGeom>
          <a:noFill/>
        </p:spPr>
        <p:txBody>
          <a:bodyPr wrap="square" rtlCol="0">
            <a:spAutoFit/>
          </a:bodyPr>
          <a:lstStyle/>
          <a:p>
            <a:pPr algn="ctr"/>
            <a:r>
              <a:rPr lang="en-US" dirty="0"/>
              <a:t>… … …</a:t>
            </a:r>
            <a:endParaRPr lang="ru-RU" dirty="0"/>
          </a:p>
        </p:txBody>
      </p:sp>
      <p:cxnSp>
        <p:nvCxnSpPr>
          <p:cNvPr id="41" name="Прямая со стрелкой 40">
            <a:extLst>
              <a:ext uri="{FF2B5EF4-FFF2-40B4-BE49-F238E27FC236}">
                <a16:creationId xmlns:a16="http://schemas.microsoft.com/office/drawing/2014/main" id="{D625E401-D37E-946F-EAA2-EB4EEE1F8D52}"/>
              </a:ext>
            </a:extLst>
          </p:cNvPr>
          <p:cNvCxnSpPr>
            <a:stCxn id="24" idx="3"/>
            <a:endCxn id="33" idx="1"/>
          </p:cNvCxnSpPr>
          <p:nvPr/>
        </p:nvCxnSpPr>
        <p:spPr>
          <a:xfrm flipV="1">
            <a:off x="5963708" y="797985"/>
            <a:ext cx="585260"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DD73BA72-D69A-2D11-8129-BF835F630DB6}"/>
              </a:ext>
            </a:extLst>
          </p:cNvPr>
          <p:cNvCxnSpPr>
            <a:stCxn id="24" idx="3"/>
            <a:endCxn id="34" idx="1"/>
          </p:cNvCxnSpPr>
          <p:nvPr/>
        </p:nvCxnSpPr>
        <p:spPr>
          <a:xfrm flipV="1">
            <a:off x="5963708" y="1396372"/>
            <a:ext cx="585259" cy="75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a:extLst>
              <a:ext uri="{FF2B5EF4-FFF2-40B4-BE49-F238E27FC236}">
                <a16:creationId xmlns:a16="http://schemas.microsoft.com/office/drawing/2014/main" id="{97C921E1-23AA-55E9-DCBF-2C25C2CAAAFC}"/>
              </a:ext>
            </a:extLst>
          </p:cNvPr>
          <p:cNvCxnSpPr>
            <a:stCxn id="24" idx="3"/>
            <a:endCxn id="35" idx="1"/>
          </p:cNvCxnSpPr>
          <p:nvPr/>
        </p:nvCxnSpPr>
        <p:spPr>
          <a:xfrm flipV="1">
            <a:off x="5963708" y="2001110"/>
            <a:ext cx="585260" cy="14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E232A500-EE97-48D2-3776-00239AC03033}"/>
              </a:ext>
            </a:extLst>
          </p:cNvPr>
          <p:cNvCxnSpPr>
            <a:stCxn id="24" idx="3"/>
            <a:endCxn id="38" idx="1"/>
          </p:cNvCxnSpPr>
          <p:nvPr/>
        </p:nvCxnSpPr>
        <p:spPr>
          <a:xfrm>
            <a:off x="5963708" y="2150535"/>
            <a:ext cx="585259" cy="75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0A747ED-D011-DA04-00BB-09A1C648E8BD}"/>
              </a:ext>
            </a:extLst>
          </p:cNvPr>
          <p:cNvSpPr txBox="1"/>
          <p:nvPr/>
        </p:nvSpPr>
        <p:spPr>
          <a:xfrm>
            <a:off x="4906432" y="495352"/>
            <a:ext cx="1794934" cy="861774"/>
          </a:xfrm>
          <a:prstGeom prst="rect">
            <a:avLst/>
          </a:prstGeom>
          <a:noFill/>
        </p:spPr>
        <p:txBody>
          <a:bodyPr wrap="square" rtlCol="0">
            <a:spAutoFit/>
          </a:bodyPr>
          <a:lstStyle/>
          <a:p>
            <a:r>
              <a:rPr lang="en-US" sz="1000" dirty="0"/>
              <a:t>2. Cron parses Projects and groups actions into atomic Commands:</a:t>
            </a:r>
            <a:br>
              <a:rPr lang="en-US" sz="1000" dirty="0"/>
            </a:br>
            <a:r>
              <a:rPr lang="en-US" sz="1000" dirty="0"/>
              <a:t>* Social by keywords</a:t>
            </a:r>
          </a:p>
          <a:p>
            <a:r>
              <a:rPr lang="en-US" sz="1000" dirty="0"/>
              <a:t>* Social by profile link</a:t>
            </a:r>
            <a:endParaRPr lang="ru-RU" sz="1000" dirty="0"/>
          </a:p>
        </p:txBody>
      </p:sp>
      <p:sp>
        <p:nvSpPr>
          <p:cNvPr id="57" name="TextBox 56">
            <a:extLst>
              <a:ext uri="{FF2B5EF4-FFF2-40B4-BE49-F238E27FC236}">
                <a16:creationId xmlns:a16="http://schemas.microsoft.com/office/drawing/2014/main" id="{2617CA8E-1F68-B8CE-9F11-ECA5A4266C18}"/>
              </a:ext>
            </a:extLst>
          </p:cNvPr>
          <p:cNvSpPr txBox="1"/>
          <p:nvPr/>
        </p:nvSpPr>
        <p:spPr>
          <a:xfrm>
            <a:off x="0" y="0"/>
            <a:ext cx="2415085" cy="369332"/>
          </a:xfrm>
          <a:prstGeom prst="rect">
            <a:avLst/>
          </a:prstGeom>
          <a:noFill/>
        </p:spPr>
        <p:txBody>
          <a:bodyPr wrap="none" rtlCol="0">
            <a:spAutoFit/>
          </a:bodyPr>
          <a:lstStyle/>
          <a:p>
            <a:r>
              <a:rPr lang="en-US" dirty="0"/>
              <a:t>Main data flow diagram</a:t>
            </a:r>
          </a:p>
        </p:txBody>
      </p:sp>
      <p:sp>
        <p:nvSpPr>
          <p:cNvPr id="58" name="Блок-схема: магнитный диск 57">
            <a:extLst>
              <a:ext uri="{FF2B5EF4-FFF2-40B4-BE49-F238E27FC236}">
                <a16:creationId xmlns:a16="http://schemas.microsoft.com/office/drawing/2014/main" id="{EF739F13-A94C-B717-B1BC-B62831FFEB2C}"/>
              </a:ext>
            </a:extLst>
          </p:cNvPr>
          <p:cNvSpPr/>
          <p:nvPr/>
        </p:nvSpPr>
        <p:spPr>
          <a:xfrm>
            <a:off x="9311212" y="2353850"/>
            <a:ext cx="740833" cy="79437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80" name="Соединитель: уступ 79">
            <a:extLst>
              <a:ext uri="{FF2B5EF4-FFF2-40B4-BE49-F238E27FC236}">
                <a16:creationId xmlns:a16="http://schemas.microsoft.com/office/drawing/2014/main" id="{B6F4E700-9A1B-6CE3-113C-9114C0755927}"/>
              </a:ext>
            </a:extLst>
          </p:cNvPr>
          <p:cNvCxnSpPr>
            <a:stCxn id="33" idx="3"/>
            <a:endCxn id="58" idx="2"/>
          </p:cNvCxnSpPr>
          <p:nvPr/>
        </p:nvCxnSpPr>
        <p:spPr>
          <a:xfrm>
            <a:off x="8568266" y="797985"/>
            <a:ext cx="742946" cy="1953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Соединитель: уступ 81">
            <a:extLst>
              <a:ext uri="{FF2B5EF4-FFF2-40B4-BE49-F238E27FC236}">
                <a16:creationId xmlns:a16="http://schemas.microsoft.com/office/drawing/2014/main" id="{6A98C206-2923-2B8D-0CD0-669006520A07}"/>
              </a:ext>
            </a:extLst>
          </p:cNvPr>
          <p:cNvCxnSpPr>
            <a:stCxn id="34" idx="3"/>
            <a:endCxn id="58" idx="2"/>
          </p:cNvCxnSpPr>
          <p:nvPr/>
        </p:nvCxnSpPr>
        <p:spPr>
          <a:xfrm>
            <a:off x="8568266" y="1396372"/>
            <a:ext cx="742946" cy="1354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Соединитель: уступ 83">
            <a:extLst>
              <a:ext uri="{FF2B5EF4-FFF2-40B4-BE49-F238E27FC236}">
                <a16:creationId xmlns:a16="http://schemas.microsoft.com/office/drawing/2014/main" id="{5199B976-0FF6-BBAE-922E-60BF7B279633}"/>
              </a:ext>
            </a:extLst>
          </p:cNvPr>
          <p:cNvCxnSpPr>
            <a:stCxn id="35" idx="3"/>
            <a:endCxn id="58" idx="2"/>
          </p:cNvCxnSpPr>
          <p:nvPr/>
        </p:nvCxnSpPr>
        <p:spPr>
          <a:xfrm>
            <a:off x="8568266" y="2001110"/>
            <a:ext cx="742946" cy="749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Соединитель: уступ 85">
            <a:extLst>
              <a:ext uri="{FF2B5EF4-FFF2-40B4-BE49-F238E27FC236}">
                <a16:creationId xmlns:a16="http://schemas.microsoft.com/office/drawing/2014/main" id="{6B31D877-243F-0377-6D82-0E5BCCA99237}"/>
              </a:ext>
            </a:extLst>
          </p:cNvPr>
          <p:cNvCxnSpPr>
            <a:stCxn id="38" idx="3"/>
            <a:endCxn id="58" idx="2"/>
          </p:cNvCxnSpPr>
          <p:nvPr/>
        </p:nvCxnSpPr>
        <p:spPr>
          <a:xfrm flipV="1">
            <a:off x="8568265" y="2751039"/>
            <a:ext cx="742947" cy="158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4D076046-CA66-6351-C456-8EF75C079C94}"/>
              </a:ext>
            </a:extLst>
          </p:cNvPr>
          <p:cNvCxnSpPr/>
          <p:nvPr/>
        </p:nvCxnSpPr>
        <p:spPr>
          <a:xfrm>
            <a:off x="0" y="3360526"/>
            <a:ext cx="12192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CB4A277A-FAB6-93AA-CB12-2DA389F56F08}"/>
              </a:ext>
            </a:extLst>
          </p:cNvPr>
          <p:cNvSpPr txBox="1"/>
          <p:nvPr/>
        </p:nvSpPr>
        <p:spPr>
          <a:xfrm>
            <a:off x="0" y="3114305"/>
            <a:ext cx="758541" cy="246221"/>
          </a:xfrm>
          <a:prstGeom prst="rect">
            <a:avLst/>
          </a:prstGeom>
          <a:noFill/>
        </p:spPr>
        <p:txBody>
          <a:bodyPr wrap="none" rtlCol="0">
            <a:spAutoFit/>
          </a:bodyPr>
          <a:lstStyle/>
          <a:p>
            <a:r>
              <a:rPr lang="en-US" sz="1000" dirty="0"/>
              <a:t>Server side</a:t>
            </a:r>
          </a:p>
        </p:txBody>
      </p:sp>
      <p:sp>
        <p:nvSpPr>
          <p:cNvPr id="95" name="TextBox 94">
            <a:extLst>
              <a:ext uri="{FF2B5EF4-FFF2-40B4-BE49-F238E27FC236}">
                <a16:creationId xmlns:a16="http://schemas.microsoft.com/office/drawing/2014/main" id="{C16E3DBF-27F6-C127-F372-9C9C0BCA6014}"/>
              </a:ext>
            </a:extLst>
          </p:cNvPr>
          <p:cNvSpPr txBox="1"/>
          <p:nvPr/>
        </p:nvSpPr>
        <p:spPr>
          <a:xfrm>
            <a:off x="0" y="3360527"/>
            <a:ext cx="1053494" cy="246221"/>
          </a:xfrm>
          <a:prstGeom prst="rect">
            <a:avLst/>
          </a:prstGeom>
          <a:noFill/>
        </p:spPr>
        <p:txBody>
          <a:bodyPr wrap="none" rtlCol="0">
            <a:spAutoFit/>
          </a:bodyPr>
          <a:lstStyle/>
          <a:p>
            <a:r>
              <a:rPr lang="en-US" sz="1000" dirty="0"/>
              <a:t>Crawler instance</a:t>
            </a:r>
            <a:endParaRPr lang="ru-RU" sz="1000" dirty="0"/>
          </a:p>
        </p:txBody>
      </p:sp>
      <p:sp>
        <p:nvSpPr>
          <p:cNvPr id="96" name="Прямоугольник 95">
            <a:extLst>
              <a:ext uri="{FF2B5EF4-FFF2-40B4-BE49-F238E27FC236}">
                <a16:creationId xmlns:a16="http://schemas.microsoft.com/office/drawing/2014/main" id="{1EA6CB4F-81EF-BAD0-569B-75A0F54DB725}"/>
              </a:ext>
            </a:extLst>
          </p:cNvPr>
          <p:cNvSpPr/>
          <p:nvPr/>
        </p:nvSpPr>
        <p:spPr>
          <a:xfrm>
            <a:off x="131235" y="415696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Command 2</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Search on TW by “some 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8" name="Соединитель: уступ 97">
            <a:extLst>
              <a:ext uri="{FF2B5EF4-FFF2-40B4-BE49-F238E27FC236}">
                <a16:creationId xmlns:a16="http://schemas.microsoft.com/office/drawing/2014/main" id="{97D2AD9E-08B9-2964-B2DB-ADC3D9238553}"/>
              </a:ext>
            </a:extLst>
          </p:cNvPr>
          <p:cNvCxnSpPr>
            <a:stCxn id="58" idx="3"/>
            <a:endCxn id="96" idx="0"/>
          </p:cNvCxnSpPr>
          <p:nvPr/>
        </p:nvCxnSpPr>
        <p:spPr>
          <a:xfrm rot="5400000">
            <a:off x="4906890" y="-617777"/>
            <a:ext cx="1008735" cy="8540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E107466-CD57-D7A8-2000-45AF53A59D6B}"/>
              </a:ext>
            </a:extLst>
          </p:cNvPr>
          <p:cNvSpPr txBox="1"/>
          <p:nvPr/>
        </p:nvSpPr>
        <p:spPr>
          <a:xfrm>
            <a:off x="1140884" y="3664520"/>
            <a:ext cx="6732933" cy="400110"/>
          </a:xfrm>
          <a:prstGeom prst="rect">
            <a:avLst/>
          </a:prstGeom>
          <a:noFill/>
        </p:spPr>
        <p:txBody>
          <a:bodyPr wrap="none" rtlCol="0">
            <a:spAutoFit/>
          </a:bodyPr>
          <a:lstStyle/>
          <a:p>
            <a:r>
              <a:rPr lang="en-US" sz="1000" dirty="0"/>
              <a:t>3. Crawler takes command from server and breaks it into several crawling tasks (atomic elements from crawlers' point of view)</a:t>
            </a:r>
            <a:br>
              <a:rPr lang="en-US" sz="1000" dirty="0"/>
            </a:br>
            <a:r>
              <a:rPr lang="en-US" sz="1000" dirty="0"/>
              <a:t>Each crawling task is a one-page scan.</a:t>
            </a:r>
            <a:endParaRPr lang="ru-RU" sz="1000" dirty="0"/>
          </a:p>
        </p:txBody>
      </p:sp>
      <p:sp>
        <p:nvSpPr>
          <p:cNvPr id="107" name="Прямоугольник 106">
            <a:extLst>
              <a:ext uri="{FF2B5EF4-FFF2-40B4-BE49-F238E27FC236}">
                <a16:creationId xmlns:a16="http://schemas.microsoft.com/office/drawing/2014/main" id="{2B31B4EB-D696-48D5-B154-19DFC235BF65}"/>
              </a:ext>
            </a:extLst>
          </p:cNvPr>
          <p:cNvSpPr/>
          <p:nvPr/>
        </p:nvSpPr>
        <p:spPr>
          <a:xfrm>
            <a:off x="131235" y="4930921"/>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a:t>
            </a:r>
            <a:r>
              <a:rPr lang="en-US" dirty="0">
                <a:solidFill>
                  <a:prstClr val="black"/>
                </a:solidFill>
                <a:latin typeface="Calibri" panose="020F0502020204030204"/>
              </a:rPr>
              <a:t>1</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search?q</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9" name="Прямая со стрелкой 108">
            <a:extLst>
              <a:ext uri="{FF2B5EF4-FFF2-40B4-BE49-F238E27FC236}">
                <a16:creationId xmlns:a16="http://schemas.microsoft.com/office/drawing/2014/main" id="{5D3B6474-A1C7-CFC7-956A-38E555582237}"/>
              </a:ext>
            </a:extLst>
          </p:cNvPr>
          <p:cNvCxnSpPr>
            <a:cxnSpLocks/>
            <a:stCxn id="96" idx="2"/>
            <a:endCxn id="107" idx="0"/>
          </p:cNvCxnSpPr>
          <p:nvPr/>
        </p:nvCxnSpPr>
        <p:spPr>
          <a:xfrm>
            <a:off x="1140884" y="4686129"/>
            <a:ext cx="0" cy="244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Свиток: вертикальный 110">
            <a:extLst>
              <a:ext uri="{FF2B5EF4-FFF2-40B4-BE49-F238E27FC236}">
                <a16:creationId xmlns:a16="http://schemas.microsoft.com/office/drawing/2014/main" id="{DD29CF48-9D5D-8A7F-C75A-B8E835033BD2}"/>
              </a:ext>
            </a:extLst>
          </p:cNvPr>
          <p:cNvSpPr/>
          <p:nvPr/>
        </p:nvSpPr>
        <p:spPr>
          <a:xfrm>
            <a:off x="2643715" y="4930921"/>
            <a:ext cx="1032934" cy="529165"/>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Crawler</a:t>
            </a:r>
            <a:endParaRPr lang="ru-RU" dirty="0"/>
          </a:p>
        </p:txBody>
      </p:sp>
      <p:cxnSp>
        <p:nvCxnSpPr>
          <p:cNvPr id="113" name="Прямая со стрелкой 112">
            <a:extLst>
              <a:ext uri="{FF2B5EF4-FFF2-40B4-BE49-F238E27FC236}">
                <a16:creationId xmlns:a16="http://schemas.microsoft.com/office/drawing/2014/main" id="{44D5828A-BFA0-B38D-EEEA-4154D2CDFF73}"/>
              </a:ext>
            </a:extLst>
          </p:cNvPr>
          <p:cNvCxnSpPr>
            <a:cxnSpLocks/>
            <a:stCxn id="107" idx="3"/>
            <a:endCxn id="111" idx="1"/>
          </p:cNvCxnSpPr>
          <p:nvPr/>
        </p:nvCxnSpPr>
        <p:spPr>
          <a:xfrm>
            <a:off x="2150533" y="5195504"/>
            <a:ext cx="559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339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Прямоугольник 136">
            <a:extLst>
              <a:ext uri="{FF2B5EF4-FFF2-40B4-BE49-F238E27FC236}">
                <a16:creationId xmlns:a16="http://schemas.microsoft.com/office/drawing/2014/main" id="{4100131F-9B88-E4AE-E937-CAF4834DC4CD}"/>
              </a:ext>
            </a:extLst>
          </p:cNvPr>
          <p:cNvSpPr/>
          <p:nvPr/>
        </p:nvSpPr>
        <p:spPr>
          <a:xfrm>
            <a:off x="4644406" y="4894297"/>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Улыбающееся лицо 5">
            <a:extLst>
              <a:ext uri="{FF2B5EF4-FFF2-40B4-BE49-F238E27FC236}">
                <a16:creationId xmlns:a16="http://schemas.microsoft.com/office/drawing/2014/main" id="{1C4D2024-1B5D-D6C9-E24A-FFD26EEC735C}"/>
              </a:ext>
            </a:extLst>
          </p:cNvPr>
          <p:cNvSpPr/>
          <p:nvPr/>
        </p:nvSpPr>
        <p:spPr>
          <a:xfrm>
            <a:off x="1274233" y="1543910"/>
            <a:ext cx="457200" cy="4572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3187EB6-AB5F-C70F-D9C2-573EECB0578C}"/>
              </a:ext>
            </a:extLst>
          </p:cNvPr>
          <p:cNvSpPr/>
          <p:nvPr/>
        </p:nvSpPr>
        <p:spPr>
          <a:xfrm>
            <a:off x="2120900" y="5334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8" name="Прямоугольник 7">
            <a:extLst>
              <a:ext uri="{FF2B5EF4-FFF2-40B4-BE49-F238E27FC236}">
                <a16:creationId xmlns:a16="http://schemas.microsoft.com/office/drawing/2014/main" id="{FCA0E697-B737-DC95-F187-D88255DCC76D}"/>
              </a:ext>
            </a:extLst>
          </p:cNvPr>
          <p:cNvSpPr/>
          <p:nvPr/>
        </p:nvSpPr>
        <p:spPr>
          <a:xfrm>
            <a:off x="2120899" y="16129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2</a:t>
            </a:r>
            <a:br>
              <a:rPr lang="en-US" dirty="0"/>
            </a:br>
            <a:r>
              <a:rPr lang="en-US" sz="1000" dirty="0"/>
              <a:t>Profiles: fb.com/</a:t>
            </a:r>
            <a:r>
              <a:rPr lang="en-US" sz="1000" dirty="0" err="1"/>
              <a:t>elonmusk</a:t>
            </a:r>
            <a:endParaRPr lang="en-US" sz="1000" dirty="0"/>
          </a:p>
          <a:p>
            <a:pPr algn="ctr"/>
            <a:r>
              <a:rPr lang="en-US" sz="1000" dirty="0"/>
              <a:t>User Cards: “Elon Musk”</a:t>
            </a:r>
            <a:endParaRPr lang="ru-RU" sz="1000" dirty="0"/>
          </a:p>
        </p:txBody>
      </p:sp>
      <p:cxnSp>
        <p:nvCxnSpPr>
          <p:cNvPr id="10" name="Прямая со стрелкой 9">
            <a:extLst>
              <a:ext uri="{FF2B5EF4-FFF2-40B4-BE49-F238E27FC236}">
                <a16:creationId xmlns:a16="http://schemas.microsoft.com/office/drawing/2014/main" id="{7100AC0A-E05C-6152-B182-E8ADEFD0F61F}"/>
              </a:ext>
            </a:extLst>
          </p:cNvPr>
          <p:cNvCxnSpPr>
            <a:stCxn id="6" idx="6"/>
            <a:endCxn id="7" idx="1"/>
          </p:cNvCxnSpPr>
          <p:nvPr/>
        </p:nvCxnSpPr>
        <p:spPr>
          <a:xfrm flipV="1">
            <a:off x="1731433" y="1020235"/>
            <a:ext cx="389467" cy="75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11C780C4-0E22-6F32-4214-FB540C6B0FDB}"/>
              </a:ext>
            </a:extLst>
          </p:cNvPr>
          <p:cNvCxnSpPr>
            <a:stCxn id="6" idx="6"/>
            <a:endCxn id="8" idx="1"/>
          </p:cNvCxnSpPr>
          <p:nvPr/>
        </p:nvCxnSpPr>
        <p:spPr>
          <a:xfrm>
            <a:off x="1731433" y="1772510"/>
            <a:ext cx="389466" cy="32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2B730E-6AF5-E8EC-5A49-73A8FD3B54E7}"/>
              </a:ext>
            </a:extLst>
          </p:cNvPr>
          <p:cNvSpPr txBox="1"/>
          <p:nvPr/>
        </p:nvSpPr>
        <p:spPr>
          <a:xfrm>
            <a:off x="131233" y="528247"/>
            <a:ext cx="1794934" cy="1015663"/>
          </a:xfrm>
          <a:prstGeom prst="rect">
            <a:avLst/>
          </a:prstGeom>
          <a:noFill/>
        </p:spPr>
        <p:txBody>
          <a:bodyPr wrap="square" rtlCol="0">
            <a:spAutoFit/>
          </a:bodyPr>
          <a:lstStyle/>
          <a:p>
            <a:r>
              <a:rPr lang="en-US" sz="1000" dirty="0"/>
              <a:t>1. Analyst creates projects and defines search params:</a:t>
            </a:r>
            <a:br>
              <a:rPr lang="en-US" sz="1000" dirty="0"/>
            </a:br>
            <a:r>
              <a:rPr lang="en-US" sz="1000" dirty="0"/>
              <a:t>* Search by keywords</a:t>
            </a:r>
            <a:br>
              <a:rPr lang="en-US" sz="1000" dirty="0"/>
            </a:br>
            <a:r>
              <a:rPr lang="en-US" sz="1000" dirty="0"/>
              <a:t>* Scan profile link</a:t>
            </a:r>
            <a:br>
              <a:rPr lang="en-US" sz="1000" dirty="0"/>
            </a:br>
            <a:r>
              <a:rPr lang="en-US" sz="1000" dirty="0"/>
              <a:t>* Scan User Card (Real person abstraction, set of profile links) </a:t>
            </a:r>
            <a:endParaRPr lang="ru-RU" sz="1000" dirty="0"/>
          </a:p>
        </p:txBody>
      </p:sp>
      <p:sp>
        <p:nvSpPr>
          <p:cNvPr id="24" name="Свиток: вертикальный 23">
            <a:extLst>
              <a:ext uri="{FF2B5EF4-FFF2-40B4-BE49-F238E27FC236}">
                <a16:creationId xmlns:a16="http://schemas.microsoft.com/office/drawing/2014/main" id="{06496BD8-67DE-8749-E56D-A8407CB01E97}"/>
              </a:ext>
            </a:extLst>
          </p:cNvPr>
          <p:cNvSpPr/>
          <p:nvPr/>
        </p:nvSpPr>
        <p:spPr>
          <a:xfrm>
            <a:off x="5215466" y="1714502"/>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28" name="Прямая со стрелкой 27">
            <a:extLst>
              <a:ext uri="{FF2B5EF4-FFF2-40B4-BE49-F238E27FC236}">
                <a16:creationId xmlns:a16="http://schemas.microsoft.com/office/drawing/2014/main" id="{71287460-21B6-F631-0685-646E23A34E7D}"/>
              </a:ext>
            </a:extLst>
          </p:cNvPr>
          <p:cNvCxnSpPr>
            <a:stCxn id="7" idx="3"/>
            <a:endCxn id="24" idx="1"/>
          </p:cNvCxnSpPr>
          <p:nvPr/>
        </p:nvCxnSpPr>
        <p:spPr>
          <a:xfrm>
            <a:off x="4796367" y="1020235"/>
            <a:ext cx="525991" cy="1130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a:extLst>
              <a:ext uri="{FF2B5EF4-FFF2-40B4-BE49-F238E27FC236}">
                <a16:creationId xmlns:a16="http://schemas.microsoft.com/office/drawing/2014/main" id="{F815857E-3E8B-9410-1F85-8FC78C3515B0}"/>
              </a:ext>
            </a:extLst>
          </p:cNvPr>
          <p:cNvCxnSpPr>
            <a:stCxn id="8" idx="3"/>
            <a:endCxn id="24" idx="1"/>
          </p:cNvCxnSpPr>
          <p:nvPr/>
        </p:nvCxnSpPr>
        <p:spPr>
          <a:xfrm>
            <a:off x="4796366" y="2099735"/>
            <a:ext cx="525992"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B2418F67-9E67-088F-BCE4-644443F81983}"/>
              </a:ext>
            </a:extLst>
          </p:cNvPr>
          <p:cNvSpPr/>
          <p:nvPr/>
        </p:nvSpPr>
        <p:spPr>
          <a:xfrm>
            <a:off x="6548968" y="533402"/>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6548967" y="1131789"/>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6548968" y="173652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Scan profile: tw.com/</a:t>
            </a:r>
            <a:r>
              <a:rPr lang="en-US" sz="1000" dirty="0" err="1"/>
              <a:t>elonmusk</a:t>
            </a:r>
            <a:endParaRPr lang="ru-RU" sz="1000" dirty="0"/>
          </a:p>
        </p:txBody>
      </p:sp>
      <p:sp>
        <p:nvSpPr>
          <p:cNvPr id="38" name="Прямоугольник 37">
            <a:extLst>
              <a:ext uri="{FF2B5EF4-FFF2-40B4-BE49-F238E27FC236}">
                <a16:creationId xmlns:a16="http://schemas.microsoft.com/office/drawing/2014/main" id="{9DA41AB8-5B2C-4D4D-650A-4281303AD665}"/>
              </a:ext>
            </a:extLst>
          </p:cNvPr>
          <p:cNvSpPr/>
          <p:nvPr/>
        </p:nvSpPr>
        <p:spPr>
          <a:xfrm>
            <a:off x="6548967" y="2645094"/>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N</a:t>
            </a:r>
            <a:br>
              <a:rPr lang="en-US" dirty="0"/>
            </a:br>
            <a:r>
              <a:rPr lang="en-US" sz="1000" dirty="0"/>
              <a:t>Scan profile: ig.com/</a:t>
            </a:r>
            <a:r>
              <a:rPr lang="en-US" sz="1000" dirty="0" err="1"/>
              <a:t>elonmusk</a:t>
            </a:r>
            <a:endParaRPr lang="ru-RU" sz="1000" dirty="0"/>
          </a:p>
        </p:txBody>
      </p:sp>
      <p:sp>
        <p:nvSpPr>
          <p:cNvPr id="39" name="TextBox 38">
            <a:extLst>
              <a:ext uri="{FF2B5EF4-FFF2-40B4-BE49-F238E27FC236}">
                <a16:creationId xmlns:a16="http://schemas.microsoft.com/office/drawing/2014/main" id="{A38EFC4C-51DA-2935-B140-95D228AC59B5}"/>
              </a:ext>
            </a:extLst>
          </p:cNvPr>
          <p:cNvSpPr txBox="1"/>
          <p:nvPr/>
        </p:nvSpPr>
        <p:spPr>
          <a:xfrm>
            <a:off x="6548967" y="2265693"/>
            <a:ext cx="2019298" cy="379401"/>
          </a:xfrm>
          <a:prstGeom prst="rect">
            <a:avLst/>
          </a:prstGeom>
          <a:noFill/>
        </p:spPr>
        <p:txBody>
          <a:bodyPr wrap="square" rtlCol="0">
            <a:spAutoFit/>
          </a:bodyPr>
          <a:lstStyle/>
          <a:p>
            <a:pPr algn="ctr"/>
            <a:r>
              <a:rPr lang="en-US" dirty="0"/>
              <a:t>… … …</a:t>
            </a:r>
            <a:endParaRPr lang="ru-RU" dirty="0"/>
          </a:p>
        </p:txBody>
      </p:sp>
      <p:cxnSp>
        <p:nvCxnSpPr>
          <p:cNvPr id="41" name="Прямая со стрелкой 40">
            <a:extLst>
              <a:ext uri="{FF2B5EF4-FFF2-40B4-BE49-F238E27FC236}">
                <a16:creationId xmlns:a16="http://schemas.microsoft.com/office/drawing/2014/main" id="{D625E401-D37E-946F-EAA2-EB4EEE1F8D52}"/>
              </a:ext>
            </a:extLst>
          </p:cNvPr>
          <p:cNvCxnSpPr>
            <a:stCxn id="24" idx="3"/>
            <a:endCxn id="33" idx="1"/>
          </p:cNvCxnSpPr>
          <p:nvPr/>
        </p:nvCxnSpPr>
        <p:spPr>
          <a:xfrm flipV="1">
            <a:off x="5963708" y="797985"/>
            <a:ext cx="585260"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DD73BA72-D69A-2D11-8129-BF835F630DB6}"/>
              </a:ext>
            </a:extLst>
          </p:cNvPr>
          <p:cNvCxnSpPr>
            <a:stCxn id="24" idx="3"/>
            <a:endCxn id="34" idx="1"/>
          </p:cNvCxnSpPr>
          <p:nvPr/>
        </p:nvCxnSpPr>
        <p:spPr>
          <a:xfrm flipV="1">
            <a:off x="5963708" y="1396372"/>
            <a:ext cx="585259" cy="75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a:extLst>
              <a:ext uri="{FF2B5EF4-FFF2-40B4-BE49-F238E27FC236}">
                <a16:creationId xmlns:a16="http://schemas.microsoft.com/office/drawing/2014/main" id="{97C921E1-23AA-55E9-DCBF-2C25C2CAAAFC}"/>
              </a:ext>
            </a:extLst>
          </p:cNvPr>
          <p:cNvCxnSpPr>
            <a:stCxn id="24" idx="3"/>
            <a:endCxn id="35" idx="1"/>
          </p:cNvCxnSpPr>
          <p:nvPr/>
        </p:nvCxnSpPr>
        <p:spPr>
          <a:xfrm flipV="1">
            <a:off x="5963708" y="2001110"/>
            <a:ext cx="585260" cy="14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E232A500-EE97-48D2-3776-00239AC03033}"/>
              </a:ext>
            </a:extLst>
          </p:cNvPr>
          <p:cNvCxnSpPr>
            <a:stCxn id="24" idx="3"/>
            <a:endCxn id="38" idx="1"/>
          </p:cNvCxnSpPr>
          <p:nvPr/>
        </p:nvCxnSpPr>
        <p:spPr>
          <a:xfrm>
            <a:off x="5963708" y="2150535"/>
            <a:ext cx="585259" cy="75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0A747ED-D011-DA04-00BB-09A1C648E8BD}"/>
              </a:ext>
            </a:extLst>
          </p:cNvPr>
          <p:cNvSpPr txBox="1"/>
          <p:nvPr/>
        </p:nvSpPr>
        <p:spPr>
          <a:xfrm>
            <a:off x="4906432" y="495352"/>
            <a:ext cx="1794934" cy="861774"/>
          </a:xfrm>
          <a:prstGeom prst="rect">
            <a:avLst/>
          </a:prstGeom>
          <a:noFill/>
        </p:spPr>
        <p:txBody>
          <a:bodyPr wrap="square" rtlCol="0">
            <a:spAutoFit/>
          </a:bodyPr>
          <a:lstStyle/>
          <a:p>
            <a:r>
              <a:rPr lang="en-US" sz="1000" dirty="0"/>
              <a:t>2. Cron parses Projects and groups actions into atomic Commands:</a:t>
            </a:r>
            <a:br>
              <a:rPr lang="en-US" sz="1000" dirty="0"/>
            </a:br>
            <a:r>
              <a:rPr lang="en-US" sz="1000" dirty="0"/>
              <a:t>* Social by keywords</a:t>
            </a:r>
          </a:p>
          <a:p>
            <a:r>
              <a:rPr lang="en-US" sz="1000" dirty="0"/>
              <a:t>* Social by profile link</a:t>
            </a:r>
            <a:endParaRPr lang="ru-RU" sz="1000" dirty="0"/>
          </a:p>
        </p:txBody>
      </p:sp>
      <p:sp>
        <p:nvSpPr>
          <p:cNvPr id="57" name="TextBox 56">
            <a:extLst>
              <a:ext uri="{FF2B5EF4-FFF2-40B4-BE49-F238E27FC236}">
                <a16:creationId xmlns:a16="http://schemas.microsoft.com/office/drawing/2014/main" id="{2617CA8E-1F68-B8CE-9F11-ECA5A4266C18}"/>
              </a:ext>
            </a:extLst>
          </p:cNvPr>
          <p:cNvSpPr txBox="1"/>
          <p:nvPr/>
        </p:nvSpPr>
        <p:spPr>
          <a:xfrm>
            <a:off x="0" y="0"/>
            <a:ext cx="2415085" cy="369332"/>
          </a:xfrm>
          <a:prstGeom prst="rect">
            <a:avLst/>
          </a:prstGeom>
          <a:noFill/>
        </p:spPr>
        <p:txBody>
          <a:bodyPr wrap="none" rtlCol="0">
            <a:spAutoFit/>
          </a:bodyPr>
          <a:lstStyle/>
          <a:p>
            <a:r>
              <a:rPr lang="en-US" dirty="0"/>
              <a:t>Main data flow diagram</a:t>
            </a:r>
          </a:p>
        </p:txBody>
      </p:sp>
      <p:sp>
        <p:nvSpPr>
          <p:cNvPr id="58" name="Блок-схема: магнитный диск 57">
            <a:extLst>
              <a:ext uri="{FF2B5EF4-FFF2-40B4-BE49-F238E27FC236}">
                <a16:creationId xmlns:a16="http://schemas.microsoft.com/office/drawing/2014/main" id="{EF739F13-A94C-B717-B1BC-B62831FFEB2C}"/>
              </a:ext>
            </a:extLst>
          </p:cNvPr>
          <p:cNvSpPr/>
          <p:nvPr/>
        </p:nvSpPr>
        <p:spPr>
          <a:xfrm>
            <a:off x="9311212" y="2353850"/>
            <a:ext cx="740833" cy="79437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80" name="Соединитель: уступ 79">
            <a:extLst>
              <a:ext uri="{FF2B5EF4-FFF2-40B4-BE49-F238E27FC236}">
                <a16:creationId xmlns:a16="http://schemas.microsoft.com/office/drawing/2014/main" id="{B6F4E700-9A1B-6CE3-113C-9114C0755927}"/>
              </a:ext>
            </a:extLst>
          </p:cNvPr>
          <p:cNvCxnSpPr>
            <a:stCxn id="33" idx="3"/>
            <a:endCxn id="58" idx="2"/>
          </p:cNvCxnSpPr>
          <p:nvPr/>
        </p:nvCxnSpPr>
        <p:spPr>
          <a:xfrm>
            <a:off x="8568266" y="797985"/>
            <a:ext cx="742946" cy="1953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Соединитель: уступ 81">
            <a:extLst>
              <a:ext uri="{FF2B5EF4-FFF2-40B4-BE49-F238E27FC236}">
                <a16:creationId xmlns:a16="http://schemas.microsoft.com/office/drawing/2014/main" id="{6A98C206-2923-2B8D-0CD0-669006520A07}"/>
              </a:ext>
            </a:extLst>
          </p:cNvPr>
          <p:cNvCxnSpPr>
            <a:stCxn id="34" idx="3"/>
            <a:endCxn id="58" idx="2"/>
          </p:cNvCxnSpPr>
          <p:nvPr/>
        </p:nvCxnSpPr>
        <p:spPr>
          <a:xfrm>
            <a:off x="8568266" y="1396372"/>
            <a:ext cx="742946" cy="1354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Соединитель: уступ 83">
            <a:extLst>
              <a:ext uri="{FF2B5EF4-FFF2-40B4-BE49-F238E27FC236}">
                <a16:creationId xmlns:a16="http://schemas.microsoft.com/office/drawing/2014/main" id="{5199B976-0FF6-BBAE-922E-60BF7B279633}"/>
              </a:ext>
            </a:extLst>
          </p:cNvPr>
          <p:cNvCxnSpPr>
            <a:stCxn id="35" idx="3"/>
            <a:endCxn id="58" idx="2"/>
          </p:cNvCxnSpPr>
          <p:nvPr/>
        </p:nvCxnSpPr>
        <p:spPr>
          <a:xfrm>
            <a:off x="8568266" y="2001110"/>
            <a:ext cx="742946" cy="749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Соединитель: уступ 85">
            <a:extLst>
              <a:ext uri="{FF2B5EF4-FFF2-40B4-BE49-F238E27FC236}">
                <a16:creationId xmlns:a16="http://schemas.microsoft.com/office/drawing/2014/main" id="{6B31D877-243F-0377-6D82-0E5BCCA99237}"/>
              </a:ext>
            </a:extLst>
          </p:cNvPr>
          <p:cNvCxnSpPr>
            <a:stCxn id="38" idx="3"/>
            <a:endCxn id="58" idx="2"/>
          </p:cNvCxnSpPr>
          <p:nvPr/>
        </p:nvCxnSpPr>
        <p:spPr>
          <a:xfrm flipV="1">
            <a:off x="8568265" y="2751039"/>
            <a:ext cx="742947" cy="158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4D076046-CA66-6351-C456-8EF75C079C94}"/>
              </a:ext>
            </a:extLst>
          </p:cNvPr>
          <p:cNvCxnSpPr/>
          <p:nvPr/>
        </p:nvCxnSpPr>
        <p:spPr>
          <a:xfrm>
            <a:off x="0" y="3360526"/>
            <a:ext cx="12192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CB4A277A-FAB6-93AA-CB12-2DA389F56F08}"/>
              </a:ext>
            </a:extLst>
          </p:cNvPr>
          <p:cNvSpPr txBox="1"/>
          <p:nvPr/>
        </p:nvSpPr>
        <p:spPr>
          <a:xfrm>
            <a:off x="0" y="3114305"/>
            <a:ext cx="758541" cy="246221"/>
          </a:xfrm>
          <a:prstGeom prst="rect">
            <a:avLst/>
          </a:prstGeom>
          <a:noFill/>
        </p:spPr>
        <p:txBody>
          <a:bodyPr wrap="none" rtlCol="0">
            <a:spAutoFit/>
          </a:bodyPr>
          <a:lstStyle/>
          <a:p>
            <a:r>
              <a:rPr lang="en-US" sz="1000" dirty="0"/>
              <a:t>Server side</a:t>
            </a:r>
          </a:p>
        </p:txBody>
      </p:sp>
      <p:sp>
        <p:nvSpPr>
          <p:cNvPr id="95" name="TextBox 94">
            <a:extLst>
              <a:ext uri="{FF2B5EF4-FFF2-40B4-BE49-F238E27FC236}">
                <a16:creationId xmlns:a16="http://schemas.microsoft.com/office/drawing/2014/main" id="{C16E3DBF-27F6-C127-F372-9C9C0BCA6014}"/>
              </a:ext>
            </a:extLst>
          </p:cNvPr>
          <p:cNvSpPr txBox="1"/>
          <p:nvPr/>
        </p:nvSpPr>
        <p:spPr>
          <a:xfrm>
            <a:off x="0" y="3360527"/>
            <a:ext cx="1053494" cy="246221"/>
          </a:xfrm>
          <a:prstGeom prst="rect">
            <a:avLst/>
          </a:prstGeom>
          <a:noFill/>
        </p:spPr>
        <p:txBody>
          <a:bodyPr wrap="none" rtlCol="0">
            <a:spAutoFit/>
          </a:bodyPr>
          <a:lstStyle/>
          <a:p>
            <a:r>
              <a:rPr lang="en-US" sz="1000" dirty="0"/>
              <a:t>Crawler instance</a:t>
            </a:r>
            <a:endParaRPr lang="ru-RU" sz="1000" dirty="0"/>
          </a:p>
        </p:txBody>
      </p:sp>
      <p:sp>
        <p:nvSpPr>
          <p:cNvPr id="96" name="Прямоугольник 95">
            <a:extLst>
              <a:ext uri="{FF2B5EF4-FFF2-40B4-BE49-F238E27FC236}">
                <a16:creationId xmlns:a16="http://schemas.microsoft.com/office/drawing/2014/main" id="{1EA6CB4F-81EF-BAD0-569B-75A0F54DB725}"/>
              </a:ext>
            </a:extLst>
          </p:cNvPr>
          <p:cNvSpPr/>
          <p:nvPr/>
        </p:nvSpPr>
        <p:spPr>
          <a:xfrm>
            <a:off x="131235" y="415696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Command 2</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Search on TW by “some 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8" name="Соединитель: уступ 97">
            <a:extLst>
              <a:ext uri="{FF2B5EF4-FFF2-40B4-BE49-F238E27FC236}">
                <a16:creationId xmlns:a16="http://schemas.microsoft.com/office/drawing/2014/main" id="{97D2AD9E-08B9-2964-B2DB-ADC3D9238553}"/>
              </a:ext>
            </a:extLst>
          </p:cNvPr>
          <p:cNvCxnSpPr>
            <a:stCxn id="58" idx="3"/>
            <a:endCxn id="96" idx="0"/>
          </p:cNvCxnSpPr>
          <p:nvPr/>
        </p:nvCxnSpPr>
        <p:spPr>
          <a:xfrm rot="5400000">
            <a:off x="4906890" y="-617777"/>
            <a:ext cx="1008735" cy="8540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E107466-CD57-D7A8-2000-45AF53A59D6B}"/>
              </a:ext>
            </a:extLst>
          </p:cNvPr>
          <p:cNvSpPr txBox="1"/>
          <p:nvPr/>
        </p:nvSpPr>
        <p:spPr>
          <a:xfrm>
            <a:off x="1140884" y="3664520"/>
            <a:ext cx="6732933" cy="400110"/>
          </a:xfrm>
          <a:prstGeom prst="rect">
            <a:avLst/>
          </a:prstGeom>
          <a:noFill/>
        </p:spPr>
        <p:txBody>
          <a:bodyPr wrap="none" rtlCol="0">
            <a:spAutoFit/>
          </a:bodyPr>
          <a:lstStyle/>
          <a:p>
            <a:r>
              <a:rPr lang="en-US" sz="1000" dirty="0"/>
              <a:t>3. Crawler takes command from server and breaks it into several crawling tasks (atomic elements from crawlers' point of view)</a:t>
            </a:r>
            <a:br>
              <a:rPr lang="en-US" sz="1000" dirty="0"/>
            </a:br>
            <a:r>
              <a:rPr lang="en-US" sz="1000" dirty="0"/>
              <a:t>Each crawling task is a one-page scan.</a:t>
            </a:r>
            <a:endParaRPr lang="ru-RU" sz="1000" dirty="0"/>
          </a:p>
        </p:txBody>
      </p:sp>
      <p:sp>
        <p:nvSpPr>
          <p:cNvPr id="107" name="Прямоугольник 106">
            <a:extLst>
              <a:ext uri="{FF2B5EF4-FFF2-40B4-BE49-F238E27FC236}">
                <a16:creationId xmlns:a16="http://schemas.microsoft.com/office/drawing/2014/main" id="{2B31B4EB-D696-48D5-B154-19DFC235BF65}"/>
              </a:ext>
            </a:extLst>
          </p:cNvPr>
          <p:cNvSpPr/>
          <p:nvPr/>
        </p:nvSpPr>
        <p:spPr>
          <a:xfrm>
            <a:off x="131235" y="4930921"/>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a:t>
            </a:r>
            <a:r>
              <a:rPr lang="en-US" dirty="0">
                <a:solidFill>
                  <a:prstClr val="black"/>
                </a:solidFill>
                <a:latin typeface="Calibri" panose="020F0502020204030204"/>
              </a:rPr>
              <a:t>1</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search?q</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9" name="Прямая со стрелкой 108">
            <a:extLst>
              <a:ext uri="{FF2B5EF4-FFF2-40B4-BE49-F238E27FC236}">
                <a16:creationId xmlns:a16="http://schemas.microsoft.com/office/drawing/2014/main" id="{5D3B6474-A1C7-CFC7-956A-38E555582237}"/>
              </a:ext>
            </a:extLst>
          </p:cNvPr>
          <p:cNvCxnSpPr>
            <a:stCxn id="96" idx="2"/>
            <a:endCxn id="107" idx="0"/>
          </p:cNvCxnSpPr>
          <p:nvPr/>
        </p:nvCxnSpPr>
        <p:spPr>
          <a:xfrm>
            <a:off x="1140884" y="4686129"/>
            <a:ext cx="0" cy="244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Свиток: вертикальный 110">
            <a:extLst>
              <a:ext uri="{FF2B5EF4-FFF2-40B4-BE49-F238E27FC236}">
                <a16:creationId xmlns:a16="http://schemas.microsoft.com/office/drawing/2014/main" id="{DD29CF48-9D5D-8A7F-C75A-B8E835033BD2}"/>
              </a:ext>
            </a:extLst>
          </p:cNvPr>
          <p:cNvSpPr/>
          <p:nvPr/>
        </p:nvSpPr>
        <p:spPr>
          <a:xfrm>
            <a:off x="2643715" y="4930921"/>
            <a:ext cx="1032934" cy="529165"/>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Crawler</a:t>
            </a:r>
            <a:endParaRPr lang="ru-RU" dirty="0"/>
          </a:p>
        </p:txBody>
      </p:sp>
      <p:cxnSp>
        <p:nvCxnSpPr>
          <p:cNvPr id="113" name="Прямая со стрелкой 112">
            <a:extLst>
              <a:ext uri="{FF2B5EF4-FFF2-40B4-BE49-F238E27FC236}">
                <a16:creationId xmlns:a16="http://schemas.microsoft.com/office/drawing/2014/main" id="{44D5828A-BFA0-B38D-EEEA-4154D2CDFF73}"/>
              </a:ext>
            </a:extLst>
          </p:cNvPr>
          <p:cNvCxnSpPr>
            <a:stCxn id="107" idx="3"/>
            <a:endCxn id="111" idx="1"/>
          </p:cNvCxnSpPr>
          <p:nvPr/>
        </p:nvCxnSpPr>
        <p:spPr>
          <a:xfrm>
            <a:off x="2150533" y="5195504"/>
            <a:ext cx="559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Прямоугольник 113">
            <a:extLst>
              <a:ext uri="{FF2B5EF4-FFF2-40B4-BE49-F238E27FC236}">
                <a16:creationId xmlns:a16="http://schemas.microsoft.com/office/drawing/2014/main" id="{5B588000-4804-038E-84F3-C78EE612EBCD}"/>
              </a:ext>
            </a:extLst>
          </p:cNvPr>
          <p:cNvSpPr/>
          <p:nvPr/>
        </p:nvSpPr>
        <p:spPr>
          <a:xfrm>
            <a:off x="2150533" y="618959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2 … N</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some_profile</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6" name="Прямая со стрелкой 125">
            <a:extLst>
              <a:ext uri="{FF2B5EF4-FFF2-40B4-BE49-F238E27FC236}">
                <a16:creationId xmlns:a16="http://schemas.microsoft.com/office/drawing/2014/main" id="{1E8A5760-CD60-9930-96F5-83F78F685161}"/>
              </a:ext>
            </a:extLst>
          </p:cNvPr>
          <p:cNvCxnSpPr>
            <a:stCxn id="111" idx="2"/>
            <a:endCxn id="114" idx="0"/>
          </p:cNvCxnSpPr>
          <p:nvPr/>
        </p:nvCxnSpPr>
        <p:spPr>
          <a:xfrm>
            <a:off x="3160182" y="5460086"/>
            <a:ext cx="0" cy="7295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AA3B29B9-B3C8-6FF4-FBD5-5E7233DDE39B}"/>
              </a:ext>
            </a:extLst>
          </p:cNvPr>
          <p:cNvSpPr txBox="1"/>
          <p:nvPr/>
        </p:nvSpPr>
        <p:spPr>
          <a:xfrm>
            <a:off x="1111250" y="5470896"/>
            <a:ext cx="2019297" cy="707886"/>
          </a:xfrm>
          <a:prstGeom prst="rect">
            <a:avLst/>
          </a:prstGeom>
          <a:noFill/>
        </p:spPr>
        <p:txBody>
          <a:bodyPr wrap="square" rtlCol="0">
            <a:spAutoFit/>
          </a:bodyPr>
          <a:lstStyle/>
          <a:p>
            <a:r>
              <a:rPr lang="en-US" sz="1000" dirty="0"/>
              <a:t>4. While executing a task, crawler can produce many additional tasks.</a:t>
            </a:r>
          </a:p>
          <a:p>
            <a:r>
              <a:rPr lang="en-US" sz="1000" dirty="0"/>
              <a:t>Command meant to be complete if all crawling tasks are complete</a:t>
            </a:r>
            <a:endParaRPr lang="ru-RU" sz="1000" dirty="0"/>
          </a:p>
        </p:txBody>
      </p:sp>
      <p:sp>
        <p:nvSpPr>
          <p:cNvPr id="133" name="Прямоугольник 132">
            <a:extLst>
              <a:ext uri="{FF2B5EF4-FFF2-40B4-BE49-F238E27FC236}">
                <a16:creationId xmlns:a16="http://schemas.microsoft.com/office/drawing/2014/main" id="{26CFA2A6-7597-8472-9371-AA325354F7B7}"/>
              </a:ext>
            </a:extLst>
          </p:cNvPr>
          <p:cNvSpPr/>
          <p:nvPr/>
        </p:nvSpPr>
        <p:spPr>
          <a:xfrm>
            <a:off x="4540691" y="4807630"/>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Прямоугольник 133">
            <a:extLst>
              <a:ext uri="{FF2B5EF4-FFF2-40B4-BE49-F238E27FC236}">
                <a16:creationId xmlns:a16="http://schemas.microsoft.com/office/drawing/2014/main" id="{2AD6EC02-54EE-3DB2-99C4-B7863A984FD0}"/>
              </a:ext>
            </a:extLst>
          </p:cNvPr>
          <p:cNvSpPr/>
          <p:nvPr/>
        </p:nvSpPr>
        <p:spPr>
          <a:xfrm>
            <a:off x="4436976" y="4715072"/>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Collected Data</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Profiles, Posts, Comments, Relations, Images,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etc</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9" name="Прямая со стрелкой 138">
            <a:extLst>
              <a:ext uri="{FF2B5EF4-FFF2-40B4-BE49-F238E27FC236}">
                <a16:creationId xmlns:a16="http://schemas.microsoft.com/office/drawing/2014/main" id="{BAA251E0-A4BD-4EF2-19AC-B15004F64C98}"/>
              </a:ext>
            </a:extLst>
          </p:cNvPr>
          <p:cNvCxnSpPr>
            <a:cxnSpLocks/>
            <a:stCxn id="111" idx="3"/>
            <a:endCxn id="134" idx="1"/>
          </p:cNvCxnSpPr>
          <p:nvPr/>
        </p:nvCxnSpPr>
        <p:spPr>
          <a:xfrm>
            <a:off x="3610503" y="5195504"/>
            <a:ext cx="826473" cy="9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032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Прямоугольник 136">
            <a:extLst>
              <a:ext uri="{FF2B5EF4-FFF2-40B4-BE49-F238E27FC236}">
                <a16:creationId xmlns:a16="http://schemas.microsoft.com/office/drawing/2014/main" id="{4100131F-9B88-E4AE-E937-CAF4834DC4CD}"/>
              </a:ext>
            </a:extLst>
          </p:cNvPr>
          <p:cNvSpPr/>
          <p:nvPr/>
        </p:nvSpPr>
        <p:spPr>
          <a:xfrm>
            <a:off x="4644406" y="4894297"/>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Улыбающееся лицо 5">
            <a:extLst>
              <a:ext uri="{FF2B5EF4-FFF2-40B4-BE49-F238E27FC236}">
                <a16:creationId xmlns:a16="http://schemas.microsoft.com/office/drawing/2014/main" id="{1C4D2024-1B5D-D6C9-E24A-FFD26EEC735C}"/>
              </a:ext>
            </a:extLst>
          </p:cNvPr>
          <p:cNvSpPr/>
          <p:nvPr/>
        </p:nvSpPr>
        <p:spPr>
          <a:xfrm>
            <a:off x="1274233" y="1543910"/>
            <a:ext cx="457200" cy="4572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3187EB6-AB5F-C70F-D9C2-573EECB0578C}"/>
              </a:ext>
            </a:extLst>
          </p:cNvPr>
          <p:cNvSpPr/>
          <p:nvPr/>
        </p:nvSpPr>
        <p:spPr>
          <a:xfrm>
            <a:off x="2120900" y="5334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8" name="Прямоугольник 7">
            <a:extLst>
              <a:ext uri="{FF2B5EF4-FFF2-40B4-BE49-F238E27FC236}">
                <a16:creationId xmlns:a16="http://schemas.microsoft.com/office/drawing/2014/main" id="{FCA0E697-B737-DC95-F187-D88255DCC76D}"/>
              </a:ext>
            </a:extLst>
          </p:cNvPr>
          <p:cNvSpPr/>
          <p:nvPr/>
        </p:nvSpPr>
        <p:spPr>
          <a:xfrm>
            <a:off x="2120899" y="16129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2</a:t>
            </a:r>
            <a:br>
              <a:rPr lang="en-US" dirty="0"/>
            </a:br>
            <a:r>
              <a:rPr lang="en-US" sz="1000" dirty="0"/>
              <a:t>Profiles: fb.com/</a:t>
            </a:r>
            <a:r>
              <a:rPr lang="en-US" sz="1000" dirty="0" err="1"/>
              <a:t>elonmusk</a:t>
            </a:r>
            <a:endParaRPr lang="en-US" sz="1000" dirty="0"/>
          </a:p>
          <a:p>
            <a:pPr algn="ctr"/>
            <a:r>
              <a:rPr lang="en-US" sz="1000" dirty="0"/>
              <a:t>User Cards: “Elon Musk”</a:t>
            </a:r>
            <a:endParaRPr lang="ru-RU" sz="1000" dirty="0"/>
          </a:p>
        </p:txBody>
      </p:sp>
      <p:cxnSp>
        <p:nvCxnSpPr>
          <p:cNvPr id="10" name="Прямая со стрелкой 9">
            <a:extLst>
              <a:ext uri="{FF2B5EF4-FFF2-40B4-BE49-F238E27FC236}">
                <a16:creationId xmlns:a16="http://schemas.microsoft.com/office/drawing/2014/main" id="{7100AC0A-E05C-6152-B182-E8ADEFD0F61F}"/>
              </a:ext>
            </a:extLst>
          </p:cNvPr>
          <p:cNvCxnSpPr>
            <a:stCxn id="6" idx="6"/>
            <a:endCxn id="7" idx="1"/>
          </p:cNvCxnSpPr>
          <p:nvPr/>
        </p:nvCxnSpPr>
        <p:spPr>
          <a:xfrm flipV="1">
            <a:off x="1731433" y="1020235"/>
            <a:ext cx="389467" cy="75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11C780C4-0E22-6F32-4214-FB540C6B0FDB}"/>
              </a:ext>
            </a:extLst>
          </p:cNvPr>
          <p:cNvCxnSpPr>
            <a:stCxn id="6" idx="6"/>
            <a:endCxn id="8" idx="1"/>
          </p:cNvCxnSpPr>
          <p:nvPr/>
        </p:nvCxnSpPr>
        <p:spPr>
          <a:xfrm>
            <a:off x="1731433" y="1772510"/>
            <a:ext cx="389466" cy="32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2B730E-6AF5-E8EC-5A49-73A8FD3B54E7}"/>
              </a:ext>
            </a:extLst>
          </p:cNvPr>
          <p:cNvSpPr txBox="1"/>
          <p:nvPr/>
        </p:nvSpPr>
        <p:spPr>
          <a:xfrm>
            <a:off x="131233" y="528247"/>
            <a:ext cx="1794934" cy="1015663"/>
          </a:xfrm>
          <a:prstGeom prst="rect">
            <a:avLst/>
          </a:prstGeom>
          <a:noFill/>
        </p:spPr>
        <p:txBody>
          <a:bodyPr wrap="square" rtlCol="0">
            <a:spAutoFit/>
          </a:bodyPr>
          <a:lstStyle/>
          <a:p>
            <a:r>
              <a:rPr lang="en-US" sz="1000" dirty="0"/>
              <a:t>1. Analyst creates projects and defines search params:</a:t>
            </a:r>
            <a:br>
              <a:rPr lang="en-US" sz="1000" dirty="0"/>
            </a:br>
            <a:r>
              <a:rPr lang="en-US" sz="1000" dirty="0"/>
              <a:t>* Search by keywords</a:t>
            </a:r>
            <a:br>
              <a:rPr lang="en-US" sz="1000" dirty="0"/>
            </a:br>
            <a:r>
              <a:rPr lang="en-US" sz="1000" dirty="0"/>
              <a:t>* Scan profile link</a:t>
            </a:r>
            <a:br>
              <a:rPr lang="en-US" sz="1000" dirty="0"/>
            </a:br>
            <a:r>
              <a:rPr lang="en-US" sz="1000" dirty="0"/>
              <a:t>* Scan User Card (Real person abstraction, set of profile links) </a:t>
            </a:r>
            <a:endParaRPr lang="ru-RU" sz="1000" dirty="0"/>
          </a:p>
        </p:txBody>
      </p:sp>
      <p:sp>
        <p:nvSpPr>
          <p:cNvPr id="24" name="Свиток: вертикальный 23">
            <a:extLst>
              <a:ext uri="{FF2B5EF4-FFF2-40B4-BE49-F238E27FC236}">
                <a16:creationId xmlns:a16="http://schemas.microsoft.com/office/drawing/2014/main" id="{06496BD8-67DE-8749-E56D-A8407CB01E97}"/>
              </a:ext>
            </a:extLst>
          </p:cNvPr>
          <p:cNvSpPr/>
          <p:nvPr/>
        </p:nvSpPr>
        <p:spPr>
          <a:xfrm>
            <a:off x="5215466" y="1714502"/>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28" name="Прямая со стрелкой 27">
            <a:extLst>
              <a:ext uri="{FF2B5EF4-FFF2-40B4-BE49-F238E27FC236}">
                <a16:creationId xmlns:a16="http://schemas.microsoft.com/office/drawing/2014/main" id="{71287460-21B6-F631-0685-646E23A34E7D}"/>
              </a:ext>
            </a:extLst>
          </p:cNvPr>
          <p:cNvCxnSpPr>
            <a:stCxn id="7" idx="3"/>
            <a:endCxn id="24" idx="1"/>
          </p:cNvCxnSpPr>
          <p:nvPr/>
        </p:nvCxnSpPr>
        <p:spPr>
          <a:xfrm>
            <a:off x="4796367" y="1020235"/>
            <a:ext cx="525991" cy="1130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a:extLst>
              <a:ext uri="{FF2B5EF4-FFF2-40B4-BE49-F238E27FC236}">
                <a16:creationId xmlns:a16="http://schemas.microsoft.com/office/drawing/2014/main" id="{F815857E-3E8B-9410-1F85-8FC78C3515B0}"/>
              </a:ext>
            </a:extLst>
          </p:cNvPr>
          <p:cNvCxnSpPr>
            <a:stCxn id="8" idx="3"/>
            <a:endCxn id="24" idx="1"/>
          </p:cNvCxnSpPr>
          <p:nvPr/>
        </p:nvCxnSpPr>
        <p:spPr>
          <a:xfrm>
            <a:off x="4796366" y="2099735"/>
            <a:ext cx="525992"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B2418F67-9E67-088F-BCE4-644443F81983}"/>
              </a:ext>
            </a:extLst>
          </p:cNvPr>
          <p:cNvSpPr/>
          <p:nvPr/>
        </p:nvSpPr>
        <p:spPr>
          <a:xfrm>
            <a:off x="6548968" y="533402"/>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6548967" y="1131789"/>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6548968" y="173652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Scan profile: tw.com/</a:t>
            </a:r>
            <a:r>
              <a:rPr lang="en-US" sz="1000" dirty="0" err="1"/>
              <a:t>elonmusk</a:t>
            </a:r>
            <a:endParaRPr lang="ru-RU" sz="1000" dirty="0"/>
          </a:p>
        </p:txBody>
      </p:sp>
      <p:sp>
        <p:nvSpPr>
          <p:cNvPr id="38" name="Прямоугольник 37">
            <a:extLst>
              <a:ext uri="{FF2B5EF4-FFF2-40B4-BE49-F238E27FC236}">
                <a16:creationId xmlns:a16="http://schemas.microsoft.com/office/drawing/2014/main" id="{9DA41AB8-5B2C-4D4D-650A-4281303AD665}"/>
              </a:ext>
            </a:extLst>
          </p:cNvPr>
          <p:cNvSpPr/>
          <p:nvPr/>
        </p:nvSpPr>
        <p:spPr>
          <a:xfrm>
            <a:off x="6548967" y="2645094"/>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N</a:t>
            </a:r>
            <a:br>
              <a:rPr lang="en-US" dirty="0"/>
            </a:br>
            <a:r>
              <a:rPr lang="en-US" sz="1000" dirty="0"/>
              <a:t>Scan profile: ig.com/</a:t>
            </a:r>
            <a:r>
              <a:rPr lang="en-US" sz="1000" dirty="0" err="1"/>
              <a:t>elonmusk</a:t>
            </a:r>
            <a:endParaRPr lang="ru-RU" sz="1000" dirty="0"/>
          </a:p>
        </p:txBody>
      </p:sp>
      <p:sp>
        <p:nvSpPr>
          <p:cNvPr id="39" name="TextBox 38">
            <a:extLst>
              <a:ext uri="{FF2B5EF4-FFF2-40B4-BE49-F238E27FC236}">
                <a16:creationId xmlns:a16="http://schemas.microsoft.com/office/drawing/2014/main" id="{A38EFC4C-51DA-2935-B140-95D228AC59B5}"/>
              </a:ext>
            </a:extLst>
          </p:cNvPr>
          <p:cNvSpPr txBox="1"/>
          <p:nvPr/>
        </p:nvSpPr>
        <p:spPr>
          <a:xfrm>
            <a:off x="6548967" y="2265693"/>
            <a:ext cx="2019298" cy="379401"/>
          </a:xfrm>
          <a:prstGeom prst="rect">
            <a:avLst/>
          </a:prstGeom>
          <a:noFill/>
        </p:spPr>
        <p:txBody>
          <a:bodyPr wrap="square" rtlCol="0">
            <a:spAutoFit/>
          </a:bodyPr>
          <a:lstStyle/>
          <a:p>
            <a:pPr algn="ctr"/>
            <a:r>
              <a:rPr lang="en-US" dirty="0"/>
              <a:t>… … …</a:t>
            </a:r>
            <a:endParaRPr lang="ru-RU" dirty="0"/>
          </a:p>
        </p:txBody>
      </p:sp>
      <p:cxnSp>
        <p:nvCxnSpPr>
          <p:cNvPr id="41" name="Прямая со стрелкой 40">
            <a:extLst>
              <a:ext uri="{FF2B5EF4-FFF2-40B4-BE49-F238E27FC236}">
                <a16:creationId xmlns:a16="http://schemas.microsoft.com/office/drawing/2014/main" id="{D625E401-D37E-946F-EAA2-EB4EEE1F8D52}"/>
              </a:ext>
            </a:extLst>
          </p:cNvPr>
          <p:cNvCxnSpPr>
            <a:stCxn id="24" idx="3"/>
            <a:endCxn id="33" idx="1"/>
          </p:cNvCxnSpPr>
          <p:nvPr/>
        </p:nvCxnSpPr>
        <p:spPr>
          <a:xfrm flipV="1">
            <a:off x="5963708" y="797985"/>
            <a:ext cx="585260"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DD73BA72-D69A-2D11-8129-BF835F630DB6}"/>
              </a:ext>
            </a:extLst>
          </p:cNvPr>
          <p:cNvCxnSpPr>
            <a:stCxn id="24" idx="3"/>
            <a:endCxn id="34" idx="1"/>
          </p:cNvCxnSpPr>
          <p:nvPr/>
        </p:nvCxnSpPr>
        <p:spPr>
          <a:xfrm flipV="1">
            <a:off x="5963708" y="1396372"/>
            <a:ext cx="585259" cy="75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a:extLst>
              <a:ext uri="{FF2B5EF4-FFF2-40B4-BE49-F238E27FC236}">
                <a16:creationId xmlns:a16="http://schemas.microsoft.com/office/drawing/2014/main" id="{97C921E1-23AA-55E9-DCBF-2C25C2CAAAFC}"/>
              </a:ext>
            </a:extLst>
          </p:cNvPr>
          <p:cNvCxnSpPr>
            <a:stCxn id="24" idx="3"/>
            <a:endCxn id="35" idx="1"/>
          </p:cNvCxnSpPr>
          <p:nvPr/>
        </p:nvCxnSpPr>
        <p:spPr>
          <a:xfrm flipV="1">
            <a:off x="5963708" y="2001110"/>
            <a:ext cx="585260" cy="14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E232A500-EE97-48D2-3776-00239AC03033}"/>
              </a:ext>
            </a:extLst>
          </p:cNvPr>
          <p:cNvCxnSpPr>
            <a:stCxn id="24" idx="3"/>
            <a:endCxn id="38" idx="1"/>
          </p:cNvCxnSpPr>
          <p:nvPr/>
        </p:nvCxnSpPr>
        <p:spPr>
          <a:xfrm>
            <a:off x="5963708" y="2150535"/>
            <a:ext cx="585259" cy="75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0A747ED-D011-DA04-00BB-09A1C648E8BD}"/>
              </a:ext>
            </a:extLst>
          </p:cNvPr>
          <p:cNvSpPr txBox="1"/>
          <p:nvPr/>
        </p:nvSpPr>
        <p:spPr>
          <a:xfrm>
            <a:off x="4906432" y="495352"/>
            <a:ext cx="1794934" cy="861774"/>
          </a:xfrm>
          <a:prstGeom prst="rect">
            <a:avLst/>
          </a:prstGeom>
          <a:noFill/>
        </p:spPr>
        <p:txBody>
          <a:bodyPr wrap="square" rtlCol="0">
            <a:spAutoFit/>
          </a:bodyPr>
          <a:lstStyle/>
          <a:p>
            <a:r>
              <a:rPr lang="en-US" sz="1000" dirty="0"/>
              <a:t>2. Cron parses Projects and groups actions into atomic Commands:</a:t>
            </a:r>
            <a:br>
              <a:rPr lang="en-US" sz="1000" dirty="0"/>
            </a:br>
            <a:r>
              <a:rPr lang="en-US" sz="1000" dirty="0"/>
              <a:t>* Social by keywords</a:t>
            </a:r>
          </a:p>
          <a:p>
            <a:r>
              <a:rPr lang="en-US" sz="1000" dirty="0"/>
              <a:t>* Social by profile link</a:t>
            </a:r>
            <a:endParaRPr lang="ru-RU" sz="1000" dirty="0"/>
          </a:p>
        </p:txBody>
      </p:sp>
      <p:sp>
        <p:nvSpPr>
          <p:cNvPr id="57" name="TextBox 56">
            <a:extLst>
              <a:ext uri="{FF2B5EF4-FFF2-40B4-BE49-F238E27FC236}">
                <a16:creationId xmlns:a16="http://schemas.microsoft.com/office/drawing/2014/main" id="{2617CA8E-1F68-B8CE-9F11-ECA5A4266C18}"/>
              </a:ext>
            </a:extLst>
          </p:cNvPr>
          <p:cNvSpPr txBox="1"/>
          <p:nvPr/>
        </p:nvSpPr>
        <p:spPr>
          <a:xfrm>
            <a:off x="0" y="0"/>
            <a:ext cx="2415085" cy="369332"/>
          </a:xfrm>
          <a:prstGeom prst="rect">
            <a:avLst/>
          </a:prstGeom>
          <a:noFill/>
        </p:spPr>
        <p:txBody>
          <a:bodyPr wrap="none" rtlCol="0">
            <a:spAutoFit/>
          </a:bodyPr>
          <a:lstStyle/>
          <a:p>
            <a:r>
              <a:rPr lang="en-US" dirty="0"/>
              <a:t>Main data flow diagram</a:t>
            </a:r>
          </a:p>
        </p:txBody>
      </p:sp>
      <p:sp>
        <p:nvSpPr>
          <p:cNvPr id="58" name="Блок-схема: магнитный диск 57">
            <a:extLst>
              <a:ext uri="{FF2B5EF4-FFF2-40B4-BE49-F238E27FC236}">
                <a16:creationId xmlns:a16="http://schemas.microsoft.com/office/drawing/2014/main" id="{EF739F13-A94C-B717-B1BC-B62831FFEB2C}"/>
              </a:ext>
            </a:extLst>
          </p:cNvPr>
          <p:cNvSpPr/>
          <p:nvPr/>
        </p:nvSpPr>
        <p:spPr>
          <a:xfrm>
            <a:off x="9311212" y="2353850"/>
            <a:ext cx="740833" cy="79437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80" name="Соединитель: уступ 79">
            <a:extLst>
              <a:ext uri="{FF2B5EF4-FFF2-40B4-BE49-F238E27FC236}">
                <a16:creationId xmlns:a16="http://schemas.microsoft.com/office/drawing/2014/main" id="{B6F4E700-9A1B-6CE3-113C-9114C0755927}"/>
              </a:ext>
            </a:extLst>
          </p:cNvPr>
          <p:cNvCxnSpPr>
            <a:stCxn id="33" idx="3"/>
            <a:endCxn id="58" idx="2"/>
          </p:cNvCxnSpPr>
          <p:nvPr/>
        </p:nvCxnSpPr>
        <p:spPr>
          <a:xfrm>
            <a:off x="8568266" y="797985"/>
            <a:ext cx="742946" cy="1953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Соединитель: уступ 81">
            <a:extLst>
              <a:ext uri="{FF2B5EF4-FFF2-40B4-BE49-F238E27FC236}">
                <a16:creationId xmlns:a16="http://schemas.microsoft.com/office/drawing/2014/main" id="{6A98C206-2923-2B8D-0CD0-669006520A07}"/>
              </a:ext>
            </a:extLst>
          </p:cNvPr>
          <p:cNvCxnSpPr>
            <a:stCxn id="34" idx="3"/>
            <a:endCxn id="58" idx="2"/>
          </p:cNvCxnSpPr>
          <p:nvPr/>
        </p:nvCxnSpPr>
        <p:spPr>
          <a:xfrm>
            <a:off x="8568266" y="1396372"/>
            <a:ext cx="742946" cy="1354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Соединитель: уступ 83">
            <a:extLst>
              <a:ext uri="{FF2B5EF4-FFF2-40B4-BE49-F238E27FC236}">
                <a16:creationId xmlns:a16="http://schemas.microsoft.com/office/drawing/2014/main" id="{5199B976-0FF6-BBAE-922E-60BF7B279633}"/>
              </a:ext>
            </a:extLst>
          </p:cNvPr>
          <p:cNvCxnSpPr>
            <a:stCxn id="35" idx="3"/>
            <a:endCxn id="58" idx="2"/>
          </p:cNvCxnSpPr>
          <p:nvPr/>
        </p:nvCxnSpPr>
        <p:spPr>
          <a:xfrm>
            <a:off x="8568266" y="2001110"/>
            <a:ext cx="742946" cy="749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Соединитель: уступ 85">
            <a:extLst>
              <a:ext uri="{FF2B5EF4-FFF2-40B4-BE49-F238E27FC236}">
                <a16:creationId xmlns:a16="http://schemas.microsoft.com/office/drawing/2014/main" id="{6B31D877-243F-0377-6D82-0E5BCCA99237}"/>
              </a:ext>
            </a:extLst>
          </p:cNvPr>
          <p:cNvCxnSpPr>
            <a:stCxn id="38" idx="3"/>
            <a:endCxn id="58" idx="2"/>
          </p:cNvCxnSpPr>
          <p:nvPr/>
        </p:nvCxnSpPr>
        <p:spPr>
          <a:xfrm flipV="1">
            <a:off x="8568265" y="2751039"/>
            <a:ext cx="742947" cy="158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4D076046-CA66-6351-C456-8EF75C079C94}"/>
              </a:ext>
            </a:extLst>
          </p:cNvPr>
          <p:cNvCxnSpPr/>
          <p:nvPr/>
        </p:nvCxnSpPr>
        <p:spPr>
          <a:xfrm>
            <a:off x="0" y="3360526"/>
            <a:ext cx="12192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CB4A277A-FAB6-93AA-CB12-2DA389F56F08}"/>
              </a:ext>
            </a:extLst>
          </p:cNvPr>
          <p:cNvSpPr txBox="1"/>
          <p:nvPr/>
        </p:nvSpPr>
        <p:spPr>
          <a:xfrm>
            <a:off x="0" y="3114305"/>
            <a:ext cx="758541" cy="246221"/>
          </a:xfrm>
          <a:prstGeom prst="rect">
            <a:avLst/>
          </a:prstGeom>
          <a:noFill/>
        </p:spPr>
        <p:txBody>
          <a:bodyPr wrap="none" rtlCol="0">
            <a:spAutoFit/>
          </a:bodyPr>
          <a:lstStyle/>
          <a:p>
            <a:r>
              <a:rPr lang="en-US" sz="1000" dirty="0"/>
              <a:t>Server side</a:t>
            </a:r>
          </a:p>
        </p:txBody>
      </p:sp>
      <p:sp>
        <p:nvSpPr>
          <p:cNvPr id="95" name="TextBox 94">
            <a:extLst>
              <a:ext uri="{FF2B5EF4-FFF2-40B4-BE49-F238E27FC236}">
                <a16:creationId xmlns:a16="http://schemas.microsoft.com/office/drawing/2014/main" id="{C16E3DBF-27F6-C127-F372-9C9C0BCA6014}"/>
              </a:ext>
            </a:extLst>
          </p:cNvPr>
          <p:cNvSpPr txBox="1"/>
          <p:nvPr/>
        </p:nvSpPr>
        <p:spPr>
          <a:xfrm>
            <a:off x="0" y="3360527"/>
            <a:ext cx="1053494" cy="246221"/>
          </a:xfrm>
          <a:prstGeom prst="rect">
            <a:avLst/>
          </a:prstGeom>
          <a:noFill/>
        </p:spPr>
        <p:txBody>
          <a:bodyPr wrap="none" rtlCol="0">
            <a:spAutoFit/>
          </a:bodyPr>
          <a:lstStyle/>
          <a:p>
            <a:r>
              <a:rPr lang="en-US" sz="1000" dirty="0"/>
              <a:t>Crawler instance</a:t>
            </a:r>
            <a:endParaRPr lang="ru-RU" sz="1000" dirty="0"/>
          </a:p>
        </p:txBody>
      </p:sp>
      <p:sp>
        <p:nvSpPr>
          <p:cNvPr id="96" name="Прямоугольник 95">
            <a:extLst>
              <a:ext uri="{FF2B5EF4-FFF2-40B4-BE49-F238E27FC236}">
                <a16:creationId xmlns:a16="http://schemas.microsoft.com/office/drawing/2014/main" id="{1EA6CB4F-81EF-BAD0-569B-75A0F54DB725}"/>
              </a:ext>
            </a:extLst>
          </p:cNvPr>
          <p:cNvSpPr/>
          <p:nvPr/>
        </p:nvSpPr>
        <p:spPr>
          <a:xfrm>
            <a:off x="131235" y="415696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Command 2</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Search on TW by “some 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8" name="Соединитель: уступ 97">
            <a:extLst>
              <a:ext uri="{FF2B5EF4-FFF2-40B4-BE49-F238E27FC236}">
                <a16:creationId xmlns:a16="http://schemas.microsoft.com/office/drawing/2014/main" id="{97D2AD9E-08B9-2964-B2DB-ADC3D9238553}"/>
              </a:ext>
            </a:extLst>
          </p:cNvPr>
          <p:cNvCxnSpPr>
            <a:stCxn id="58" idx="3"/>
            <a:endCxn id="96" idx="0"/>
          </p:cNvCxnSpPr>
          <p:nvPr/>
        </p:nvCxnSpPr>
        <p:spPr>
          <a:xfrm rot="5400000">
            <a:off x="4906890" y="-617777"/>
            <a:ext cx="1008735" cy="8540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E107466-CD57-D7A8-2000-45AF53A59D6B}"/>
              </a:ext>
            </a:extLst>
          </p:cNvPr>
          <p:cNvSpPr txBox="1"/>
          <p:nvPr/>
        </p:nvSpPr>
        <p:spPr>
          <a:xfrm>
            <a:off x="1140884" y="3664520"/>
            <a:ext cx="6732933" cy="400110"/>
          </a:xfrm>
          <a:prstGeom prst="rect">
            <a:avLst/>
          </a:prstGeom>
          <a:noFill/>
        </p:spPr>
        <p:txBody>
          <a:bodyPr wrap="none" rtlCol="0">
            <a:spAutoFit/>
          </a:bodyPr>
          <a:lstStyle/>
          <a:p>
            <a:r>
              <a:rPr lang="en-US" sz="1000" dirty="0"/>
              <a:t>3. Crawler takes command from server and breaks it into several crawling tasks (atomic elements from crawlers' point of view)</a:t>
            </a:r>
            <a:br>
              <a:rPr lang="en-US" sz="1000" dirty="0"/>
            </a:br>
            <a:r>
              <a:rPr lang="en-US" sz="1000" dirty="0"/>
              <a:t>Each crawling task is a one-page scan.</a:t>
            </a:r>
            <a:endParaRPr lang="ru-RU" sz="1000" dirty="0"/>
          </a:p>
        </p:txBody>
      </p:sp>
      <p:sp>
        <p:nvSpPr>
          <p:cNvPr id="107" name="Прямоугольник 106">
            <a:extLst>
              <a:ext uri="{FF2B5EF4-FFF2-40B4-BE49-F238E27FC236}">
                <a16:creationId xmlns:a16="http://schemas.microsoft.com/office/drawing/2014/main" id="{2B31B4EB-D696-48D5-B154-19DFC235BF65}"/>
              </a:ext>
            </a:extLst>
          </p:cNvPr>
          <p:cNvSpPr/>
          <p:nvPr/>
        </p:nvSpPr>
        <p:spPr>
          <a:xfrm>
            <a:off x="131235" y="4930921"/>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a:t>
            </a:r>
            <a:r>
              <a:rPr lang="en-US" dirty="0">
                <a:solidFill>
                  <a:prstClr val="black"/>
                </a:solidFill>
                <a:latin typeface="Calibri" panose="020F0502020204030204"/>
              </a:rPr>
              <a:t>1</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search?q</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9" name="Прямая со стрелкой 108">
            <a:extLst>
              <a:ext uri="{FF2B5EF4-FFF2-40B4-BE49-F238E27FC236}">
                <a16:creationId xmlns:a16="http://schemas.microsoft.com/office/drawing/2014/main" id="{5D3B6474-A1C7-CFC7-956A-38E555582237}"/>
              </a:ext>
            </a:extLst>
          </p:cNvPr>
          <p:cNvCxnSpPr>
            <a:stCxn id="96" idx="2"/>
            <a:endCxn id="107" idx="0"/>
          </p:cNvCxnSpPr>
          <p:nvPr/>
        </p:nvCxnSpPr>
        <p:spPr>
          <a:xfrm>
            <a:off x="1140884" y="4686129"/>
            <a:ext cx="0" cy="244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Свиток: вертикальный 110">
            <a:extLst>
              <a:ext uri="{FF2B5EF4-FFF2-40B4-BE49-F238E27FC236}">
                <a16:creationId xmlns:a16="http://schemas.microsoft.com/office/drawing/2014/main" id="{DD29CF48-9D5D-8A7F-C75A-B8E835033BD2}"/>
              </a:ext>
            </a:extLst>
          </p:cNvPr>
          <p:cNvSpPr/>
          <p:nvPr/>
        </p:nvSpPr>
        <p:spPr>
          <a:xfrm>
            <a:off x="2643715" y="4930921"/>
            <a:ext cx="1032934" cy="529165"/>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Crawler</a:t>
            </a:r>
            <a:endParaRPr lang="ru-RU" dirty="0"/>
          </a:p>
        </p:txBody>
      </p:sp>
      <p:cxnSp>
        <p:nvCxnSpPr>
          <p:cNvPr id="113" name="Прямая со стрелкой 112">
            <a:extLst>
              <a:ext uri="{FF2B5EF4-FFF2-40B4-BE49-F238E27FC236}">
                <a16:creationId xmlns:a16="http://schemas.microsoft.com/office/drawing/2014/main" id="{44D5828A-BFA0-B38D-EEEA-4154D2CDFF73}"/>
              </a:ext>
            </a:extLst>
          </p:cNvPr>
          <p:cNvCxnSpPr>
            <a:stCxn id="107" idx="3"/>
            <a:endCxn id="111" idx="1"/>
          </p:cNvCxnSpPr>
          <p:nvPr/>
        </p:nvCxnSpPr>
        <p:spPr>
          <a:xfrm>
            <a:off x="2150533" y="5195504"/>
            <a:ext cx="559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Прямоугольник 113">
            <a:extLst>
              <a:ext uri="{FF2B5EF4-FFF2-40B4-BE49-F238E27FC236}">
                <a16:creationId xmlns:a16="http://schemas.microsoft.com/office/drawing/2014/main" id="{5B588000-4804-038E-84F3-C78EE612EBCD}"/>
              </a:ext>
            </a:extLst>
          </p:cNvPr>
          <p:cNvSpPr/>
          <p:nvPr/>
        </p:nvSpPr>
        <p:spPr>
          <a:xfrm>
            <a:off x="2150533" y="618959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2 … N</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some_profile</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6" name="Прямая со стрелкой 125">
            <a:extLst>
              <a:ext uri="{FF2B5EF4-FFF2-40B4-BE49-F238E27FC236}">
                <a16:creationId xmlns:a16="http://schemas.microsoft.com/office/drawing/2014/main" id="{1E8A5760-CD60-9930-96F5-83F78F685161}"/>
              </a:ext>
            </a:extLst>
          </p:cNvPr>
          <p:cNvCxnSpPr>
            <a:stCxn id="111" idx="2"/>
            <a:endCxn id="114" idx="0"/>
          </p:cNvCxnSpPr>
          <p:nvPr/>
        </p:nvCxnSpPr>
        <p:spPr>
          <a:xfrm>
            <a:off x="3160182" y="5460086"/>
            <a:ext cx="0" cy="7295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AA3B29B9-B3C8-6FF4-FBD5-5E7233DDE39B}"/>
              </a:ext>
            </a:extLst>
          </p:cNvPr>
          <p:cNvSpPr txBox="1"/>
          <p:nvPr/>
        </p:nvSpPr>
        <p:spPr>
          <a:xfrm>
            <a:off x="1111250" y="5470896"/>
            <a:ext cx="2019297" cy="707886"/>
          </a:xfrm>
          <a:prstGeom prst="rect">
            <a:avLst/>
          </a:prstGeom>
          <a:noFill/>
        </p:spPr>
        <p:txBody>
          <a:bodyPr wrap="square" rtlCol="0">
            <a:spAutoFit/>
          </a:bodyPr>
          <a:lstStyle/>
          <a:p>
            <a:r>
              <a:rPr lang="en-US" sz="1000" dirty="0"/>
              <a:t>4. While executing a task, crawler can produce many additional tasks.</a:t>
            </a:r>
          </a:p>
          <a:p>
            <a:r>
              <a:rPr lang="en-US" sz="1000" dirty="0"/>
              <a:t>Command meant to be complete if all crawling tasks are complete</a:t>
            </a:r>
            <a:endParaRPr lang="ru-RU" sz="1000" dirty="0"/>
          </a:p>
        </p:txBody>
      </p:sp>
      <p:sp>
        <p:nvSpPr>
          <p:cNvPr id="133" name="Прямоугольник 132">
            <a:extLst>
              <a:ext uri="{FF2B5EF4-FFF2-40B4-BE49-F238E27FC236}">
                <a16:creationId xmlns:a16="http://schemas.microsoft.com/office/drawing/2014/main" id="{26CFA2A6-7597-8472-9371-AA325354F7B7}"/>
              </a:ext>
            </a:extLst>
          </p:cNvPr>
          <p:cNvSpPr/>
          <p:nvPr/>
        </p:nvSpPr>
        <p:spPr>
          <a:xfrm>
            <a:off x="4540691" y="4807630"/>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Прямоугольник 133">
            <a:extLst>
              <a:ext uri="{FF2B5EF4-FFF2-40B4-BE49-F238E27FC236}">
                <a16:creationId xmlns:a16="http://schemas.microsoft.com/office/drawing/2014/main" id="{2AD6EC02-54EE-3DB2-99C4-B7863A984FD0}"/>
              </a:ext>
            </a:extLst>
          </p:cNvPr>
          <p:cNvSpPr/>
          <p:nvPr/>
        </p:nvSpPr>
        <p:spPr>
          <a:xfrm>
            <a:off x="4436976" y="4715072"/>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Collected Data</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Profiles, Posts, Comments, Relations, Images,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etc</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9" name="Прямая со стрелкой 138">
            <a:extLst>
              <a:ext uri="{FF2B5EF4-FFF2-40B4-BE49-F238E27FC236}">
                <a16:creationId xmlns:a16="http://schemas.microsoft.com/office/drawing/2014/main" id="{BAA251E0-A4BD-4EF2-19AC-B15004F64C98}"/>
              </a:ext>
            </a:extLst>
          </p:cNvPr>
          <p:cNvCxnSpPr>
            <a:stCxn id="111" idx="3"/>
            <a:endCxn id="134" idx="1"/>
          </p:cNvCxnSpPr>
          <p:nvPr/>
        </p:nvCxnSpPr>
        <p:spPr>
          <a:xfrm>
            <a:off x="3610503" y="5195504"/>
            <a:ext cx="826473" cy="9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704C8828-466D-C2D3-9DBB-4F2FB84A4403}"/>
              </a:ext>
            </a:extLst>
          </p:cNvPr>
          <p:cNvSpPr txBox="1"/>
          <p:nvPr/>
        </p:nvSpPr>
        <p:spPr>
          <a:xfrm>
            <a:off x="6701366" y="4830683"/>
            <a:ext cx="3514821" cy="553998"/>
          </a:xfrm>
          <a:prstGeom prst="rect">
            <a:avLst/>
          </a:prstGeom>
          <a:noFill/>
        </p:spPr>
        <p:txBody>
          <a:bodyPr wrap="square" rtlCol="0">
            <a:spAutoFit/>
          </a:bodyPr>
          <a:lstStyle/>
          <a:p>
            <a:r>
              <a:rPr lang="en-US" sz="1000" dirty="0"/>
              <a:t>5. As result of executing a task we have many atomic data objects like profiles, comments, images, etc. These objects are packed into multipart requests and sent back to the server asap.</a:t>
            </a:r>
            <a:endParaRPr lang="ru-RU" sz="1000" dirty="0"/>
          </a:p>
        </p:txBody>
      </p:sp>
      <p:cxnSp>
        <p:nvCxnSpPr>
          <p:cNvPr id="146" name="Соединитель: уступ 145">
            <a:extLst>
              <a:ext uri="{FF2B5EF4-FFF2-40B4-BE49-F238E27FC236}">
                <a16:creationId xmlns:a16="http://schemas.microsoft.com/office/drawing/2014/main" id="{53D4CB06-50FF-026B-CF82-BBB9C2D6790F}"/>
              </a:ext>
            </a:extLst>
          </p:cNvPr>
          <p:cNvCxnSpPr>
            <a:cxnSpLocks/>
            <a:stCxn id="137" idx="3"/>
            <a:endCxn id="149" idx="2"/>
          </p:cNvCxnSpPr>
          <p:nvPr/>
        </p:nvCxnSpPr>
        <p:spPr>
          <a:xfrm flipV="1">
            <a:off x="6663704" y="3148776"/>
            <a:ext cx="4498838" cy="223590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Свиток: вертикальный 148">
            <a:extLst>
              <a:ext uri="{FF2B5EF4-FFF2-40B4-BE49-F238E27FC236}">
                <a16:creationId xmlns:a16="http://schemas.microsoft.com/office/drawing/2014/main" id="{71BDBBAB-068D-15A7-2CBE-381B4C9F98E4}"/>
              </a:ext>
            </a:extLst>
          </p:cNvPr>
          <p:cNvSpPr/>
          <p:nvPr/>
        </p:nvSpPr>
        <p:spPr>
          <a:xfrm>
            <a:off x="10539484" y="2354400"/>
            <a:ext cx="1246116" cy="79437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Handler</a:t>
            </a:r>
            <a:endParaRPr lang="ru-RU" dirty="0"/>
          </a:p>
        </p:txBody>
      </p:sp>
    </p:spTree>
    <p:extLst>
      <p:ext uri="{BB962C8B-B14F-4D97-AF65-F5344CB8AC3E}">
        <p14:creationId xmlns:p14="http://schemas.microsoft.com/office/powerpoint/2010/main" val="2242816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Прямоугольник 136">
            <a:extLst>
              <a:ext uri="{FF2B5EF4-FFF2-40B4-BE49-F238E27FC236}">
                <a16:creationId xmlns:a16="http://schemas.microsoft.com/office/drawing/2014/main" id="{4100131F-9B88-E4AE-E937-CAF4834DC4CD}"/>
              </a:ext>
            </a:extLst>
          </p:cNvPr>
          <p:cNvSpPr/>
          <p:nvPr/>
        </p:nvSpPr>
        <p:spPr>
          <a:xfrm>
            <a:off x="4644406" y="4894297"/>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Улыбающееся лицо 5">
            <a:extLst>
              <a:ext uri="{FF2B5EF4-FFF2-40B4-BE49-F238E27FC236}">
                <a16:creationId xmlns:a16="http://schemas.microsoft.com/office/drawing/2014/main" id="{1C4D2024-1B5D-D6C9-E24A-FFD26EEC735C}"/>
              </a:ext>
            </a:extLst>
          </p:cNvPr>
          <p:cNvSpPr/>
          <p:nvPr/>
        </p:nvSpPr>
        <p:spPr>
          <a:xfrm>
            <a:off x="1274233" y="1543910"/>
            <a:ext cx="457200" cy="4572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3187EB6-AB5F-C70F-D9C2-573EECB0578C}"/>
              </a:ext>
            </a:extLst>
          </p:cNvPr>
          <p:cNvSpPr/>
          <p:nvPr/>
        </p:nvSpPr>
        <p:spPr>
          <a:xfrm>
            <a:off x="2120900" y="5334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8" name="Прямоугольник 7">
            <a:extLst>
              <a:ext uri="{FF2B5EF4-FFF2-40B4-BE49-F238E27FC236}">
                <a16:creationId xmlns:a16="http://schemas.microsoft.com/office/drawing/2014/main" id="{FCA0E697-B737-DC95-F187-D88255DCC76D}"/>
              </a:ext>
            </a:extLst>
          </p:cNvPr>
          <p:cNvSpPr/>
          <p:nvPr/>
        </p:nvSpPr>
        <p:spPr>
          <a:xfrm>
            <a:off x="2120899" y="16129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2</a:t>
            </a:r>
            <a:br>
              <a:rPr lang="en-US" dirty="0"/>
            </a:br>
            <a:r>
              <a:rPr lang="en-US" sz="1000" dirty="0"/>
              <a:t>Profiles: fb.com/</a:t>
            </a:r>
            <a:r>
              <a:rPr lang="en-US" sz="1000" dirty="0" err="1"/>
              <a:t>elonmusk</a:t>
            </a:r>
            <a:endParaRPr lang="en-US" sz="1000" dirty="0"/>
          </a:p>
          <a:p>
            <a:pPr algn="ctr"/>
            <a:r>
              <a:rPr lang="en-US" sz="1000" dirty="0"/>
              <a:t>User Cards: “Elon Musk”</a:t>
            </a:r>
            <a:endParaRPr lang="ru-RU" sz="1000" dirty="0"/>
          </a:p>
        </p:txBody>
      </p:sp>
      <p:cxnSp>
        <p:nvCxnSpPr>
          <p:cNvPr id="10" name="Прямая со стрелкой 9">
            <a:extLst>
              <a:ext uri="{FF2B5EF4-FFF2-40B4-BE49-F238E27FC236}">
                <a16:creationId xmlns:a16="http://schemas.microsoft.com/office/drawing/2014/main" id="{7100AC0A-E05C-6152-B182-E8ADEFD0F61F}"/>
              </a:ext>
            </a:extLst>
          </p:cNvPr>
          <p:cNvCxnSpPr>
            <a:stCxn id="6" idx="6"/>
            <a:endCxn id="7" idx="1"/>
          </p:cNvCxnSpPr>
          <p:nvPr/>
        </p:nvCxnSpPr>
        <p:spPr>
          <a:xfrm flipV="1">
            <a:off x="1731433" y="1020235"/>
            <a:ext cx="389467" cy="75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11C780C4-0E22-6F32-4214-FB540C6B0FDB}"/>
              </a:ext>
            </a:extLst>
          </p:cNvPr>
          <p:cNvCxnSpPr>
            <a:stCxn id="6" idx="6"/>
            <a:endCxn id="8" idx="1"/>
          </p:cNvCxnSpPr>
          <p:nvPr/>
        </p:nvCxnSpPr>
        <p:spPr>
          <a:xfrm>
            <a:off x="1731433" y="1772510"/>
            <a:ext cx="389466" cy="32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2B730E-6AF5-E8EC-5A49-73A8FD3B54E7}"/>
              </a:ext>
            </a:extLst>
          </p:cNvPr>
          <p:cNvSpPr txBox="1"/>
          <p:nvPr/>
        </p:nvSpPr>
        <p:spPr>
          <a:xfrm>
            <a:off x="131233" y="528247"/>
            <a:ext cx="1794934" cy="1015663"/>
          </a:xfrm>
          <a:prstGeom prst="rect">
            <a:avLst/>
          </a:prstGeom>
          <a:noFill/>
        </p:spPr>
        <p:txBody>
          <a:bodyPr wrap="square" rtlCol="0">
            <a:spAutoFit/>
          </a:bodyPr>
          <a:lstStyle/>
          <a:p>
            <a:r>
              <a:rPr lang="en-US" sz="1000" dirty="0"/>
              <a:t>1. Analyst creates projects and defines search params:</a:t>
            </a:r>
            <a:br>
              <a:rPr lang="en-US" sz="1000" dirty="0"/>
            </a:br>
            <a:r>
              <a:rPr lang="en-US" sz="1000" dirty="0"/>
              <a:t>* Search by keywords</a:t>
            </a:r>
            <a:br>
              <a:rPr lang="en-US" sz="1000" dirty="0"/>
            </a:br>
            <a:r>
              <a:rPr lang="en-US" sz="1000" dirty="0"/>
              <a:t>* Scan profile link</a:t>
            </a:r>
            <a:br>
              <a:rPr lang="en-US" sz="1000" dirty="0"/>
            </a:br>
            <a:r>
              <a:rPr lang="en-US" sz="1000" dirty="0"/>
              <a:t>* Scan User Card (Real person abstraction, set of profile links) </a:t>
            </a:r>
            <a:endParaRPr lang="ru-RU" sz="1000" dirty="0"/>
          </a:p>
        </p:txBody>
      </p:sp>
      <p:sp>
        <p:nvSpPr>
          <p:cNvPr id="24" name="Свиток: вертикальный 23">
            <a:extLst>
              <a:ext uri="{FF2B5EF4-FFF2-40B4-BE49-F238E27FC236}">
                <a16:creationId xmlns:a16="http://schemas.microsoft.com/office/drawing/2014/main" id="{06496BD8-67DE-8749-E56D-A8407CB01E97}"/>
              </a:ext>
            </a:extLst>
          </p:cNvPr>
          <p:cNvSpPr/>
          <p:nvPr/>
        </p:nvSpPr>
        <p:spPr>
          <a:xfrm>
            <a:off x="5215466" y="1714502"/>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28" name="Прямая со стрелкой 27">
            <a:extLst>
              <a:ext uri="{FF2B5EF4-FFF2-40B4-BE49-F238E27FC236}">
                <a16:creationId xmlns:a16="http://schemas.microsoft.com/office/drawing/2014/main" id="{71287460-21B6-F631-0685-646E23A34E7D}"/>
              </a:ext>
            </a:extLst>
          </p:cNvPr>
          <p:cNvCxnSpPr>
            <a:stCxn id="7" idx="3"/>
            <a:endCxn id="24" idx="1"/>
          </p:cNvCxnSpPr>
          <p:nvPr/>
        </p:nvCxnSpPr>
        <p:spPr>
          <a:xfrm>
            <a:off x="4796367" y="1020235"/>
            <a:ext cx="525991" cy="1130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a:extLst>
              <a:ext uri="{FF2B5EF4-FFF2-40B4-BE49-F238E27FC236}">
                <a16:creationId xmlns:a16="http://schemas.microsoft.com/office/drawing/2014/main" id="{F815857E-3E8B-9410-1F85-8FC78C3515B0}"/>
              </a:ext>
            </a:extLst>
          </p:cNvPr>
          <p:cNvCxnSpPr>
            <a:stCxn id="8" idx="3"/>
            <a:endCxn id="24" idx="1"/>
          </p:cNvCxnSpPr>
          <p:nvPr/>
        </p:nvCxnSpPr>
        <p:spPr>
          <a:xfrm>
            <a:off x="4796366" y="2099735"/>
            <a:ext cx="525992"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B2418F67-9E67-088F-BCE4-644443F81983}"/>
              </a:ext>
            </a:extLst>
          </p:cNvPr>
          <p:cNvSpPr/>
          <p:nvPr/>
        </p:nvSpPr>
        <p:spPr>
          <a:xfrm>
            <a:off x="6548968" y="533402"/>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6548967" y="1131789"/>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6548968" y="173652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Scan profile: tw.com/</a:t>
            </a:r>
            <a:r>
              <a:rPr lang="en-US" sz="1000" dirty="0" err="1"/>
              <a:t>elonmusk</a:t>
            </a:r>
            <a:endParaRPr lang="ru-RU" sz="1000" dirty="0"/>
          </a:p>
        </p:txBody>
      </p:sp>
      <p:sp>
        <p:nvSpPr>
          <p:cNvPr id="38" name="Прямоугольник 37">
            <a:extLst>
              <a:ext uri="{FF2B5EF4-FFF2-40B4-BE49-F238E27FC236}">
                <a16:creationId xmlns:a16="http://schemas.microsoft.com/office/drawing/2014/main" id="{9DA41AB8-5B2C-4D4D-650A-4281303AD665}"/>
              </a:ext>
            </a:extLst>
          </p:cNvPr>
          <p:cNvSpPr/>
          <p:nvPr/>
        </p:nvSpPr>
        <p:spPr>
          <a:xfrm>
            <a:off x="6548967" y="2645094"/>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N</a:t>
            </a:r>
            <a:br>
              <a:rPr lang="en-US" dirty="0"/>
            </a:br>
            <a:r>
              <a:rPr lang="en-US" sz="1000" dirty="0"/>
              <a:t>Scan profile: ig.com/</a:t>
            </a:r>
            <a:r>
              <a:rPr lang="en-US" sz="1000" dirty="0" err="1"/>
              <a:t>elonmusk</a:t>
            </a:r>
            <a:endParaRPr lang="ru-RU" sz="1000" dirty="0"/>
          </a:p>
        </p:txBody>
      </p:sp>
      <p:sp>
        <p:nvSpPr>
          <p:cNvPr id="39" name="TextBox 38">
            <a:extLst>
              <a:ext uri="{FF2B5EF4-FFF2-40B4-BE49-F238E27FC236}">
                <a16:creationId xmlns:a16="http://schemas.microsoft.com/office/drawing/2014/main" id="{A38EFC4C-51DA-2935-B140-95D228AC59B5}"/>
              </a:ext>
            </a:extLst>
          </p:cNvPr>
          <p:cNvSpPr txBox="1"/>
          <p:nvPr/>
        </p:nvSpPr>
        <p:spPr>
          <a:xfrm>
            <a:off x="6548967" y="2265693"/>
            <a:ext cx="2019298" cy="379401"/>
          </a:xfrm>
          <a:prstGeom prst="rect">
            <a:avLst/>
          </a:prstGeom>
          <a:noFill/>
        </p:spPr>
        <p:txBody>
          <a:bodyPr wrap="square" rtlCol="0">
            <a:spAutoFit/>
          </a:bodyPr>
          <a:lstStyle/>
          <a:p>
            <a:pPr algn="ctr"/>
            <a:r>
              <a:rPr lang="en-US" dirty="0"/>
              <a:t>… … …</a:t>
            </a:r>
            <a:endParaRPr lang="ru-RU" dirty="0"/>
          </a:p>
        </p:txBody>
      </p:sp>
      <p:cxnSp>
        <p:nvCxnSpPr>
          <p:cNvPr id="41" name="Прямая со стрелкой 40">
            <a:extLst>
              <a:ext uri="{FF2B5EF4-FFF2-40B4-BE49-F238E27FC236}">
                <a16:creationId xmlns:a16="http://schemas.microsoft.com/office/drawing/2014/main" id="{D625E401-D37E-946F-EAA2-EB4EEE1F8D52}"/>
              </a:ext>
            </a:extLst>
          </p:cNvPr>
          <p:cNvCxnSpPr>
            <a:stCxn id="24" idx="3"/>
            <a:endCxn id="33" idx="1"/>
          </p:cNvCxnSpPr>
          <p:nvPr/>
        </p:nvCxnSpPr>
        <p:spPr>
          <a:xfrm flipV="1">
            <a:off x="5963708" y="797985"/>
            <a:ext cx="585260"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DD73BA72-D69A-2D11-8129-BF835F630DB6}"/>
              </a:ext>
            </a:extLst>
          </p:cNvPr>
          <p:cNvCxnSpPr>
            <a:stCxn id="24" idx="3"/>
            <a:endCxn id="34" idx="1"/>
          </p:cNvCxnSpPr>
          <p:nvPr/>
        </p:nvCxnSpPr>
        <p:spPr>
          <a:xfrm flipV="1">
            <a:off x="5963708" y="1396372"/>
            <a:ext cx="585259" cy="75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a:extLst>
              <a:ext uri="{FF2B5EF4-FFF2-40B4-BE49-F238E27FC236}">
                <a16:creationId xmlns:a16="http://schemas.microsoft.com/office/drawing/2014/main" id="{97C921E1-23AA-55E9-DCBF-2C25C2CAAAFC}"/>
              </a:ext>
            </a:extLst>
          </p:cNvPr>
          <p:cNvCxnSpPr>
            <a:stCxn id="24" idx="3"/>
            <a:endCxn id="35" idx="1"/>
          </p:cNvCxnSpPr>
          <p:nvPr/>
        </p:nvCxnSpPr>
        <p:spPr>
          <a:xfrm flipV="1">
            <a:off x="5963708" y="2001110"/>
            <a:ext cx="585260" cy="14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E232A500-EE97-48D2-3776-00239AC03033}"/>
              </a:ext>
            </a:extLst>
          </p:cNvPr>
          <p:cNvCxnSpPr>
            <a:stCxn id="24" idx="3"/>
            <a:endCxn id="38" idx="1"/>
          </p:cNvCxnSpPr>
          <p:nvPr/>
        </p:nvCxnSpPr>
        <p:spPr>
          <a:xfrm>
            <a:off x="5963708" y="2150535"/>
            <a:ext cx="585259" cy="75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0A747ED-D011-DA04-00BB-09A1C648E8BD}"/>
              </a:ext>
            </a:extLst>
          </p:cNvPr>
          <p:cNvSpPr txBox="1"/>
          <p:nvPr/>
        </p:nvSpPr>
        <p:spPr>
          <a:xfrm>
            <a:off x="4906432" y="495352"/>
            <a:ext cx="1794934" cy="861774"/>
          </a:xfrm>
          <a:prstGeom prst="rect">
            <a:avLst/>
          </a:prstGeom>
          <a:noFill/>
        </p:spPr>
        <p:txBody>
          <a:bodyPr wrap="square" rtlCol="0">
            <a:spAutoFit/>
          </a:bodyPr>
          <a:lstStyle/>
          <a:p>
            <a:r>
              <a:rPr lang="en-US" sz="1000" dirty="0"/>
              <a:t>2. Cron parses Projects and groups actions into atomic Commands:</a:t>
            </a:r>
            <a:br>
              <a:rPr lang="en-US" sz="1000" dirty="0"/>
            </a:br>
            <a:r>
              <a:rPr lang="en-US" sz="1000" dirty="0"/>
              <a:t>* Social by keywords</a:t>
            </a:r>
          </a:p>
          <a:p>
            <a:r>
              <a:rPr lang="en-US" sz="1000" dirty="0"/>
              <a:t>* Social by profile link</a:t>
            </a:r>
            <a:endParaRPr lang="ru-RU" sz="1000" dirty="0"/>
          </a:p>
        </p:txBody>
      </p:sp>
      <p:sp>
        <p:nvSpPr>
          <p:cNvPr id="57" name="TextBox 56">
            <a:extLst>
              <a:ext uri="{FF2B5EF4-FFF2-40B4-BE49-F238E27FC236}">
                <a16:creationId xmlns:a16="http://schemas.microsoft.com/office/drawing/2014/main" id="{2617CA8E-1F68-B8CE-9F11-ECA5A4266C18}"/>
              </a:ext>
            </a:extLst>
          </p:cNvPr>
          <p:cNvSpPr txBox="1"/>
          <p:nvPr/>
        </p:nvSpPr>
        <p:spPr>
          <a:xfrm>
            <a:off x="0" y="0"/>
            <a:ext cx="2415085" cy="369332"/>
          </a:xfrm>
          <a:prstGeom prst="rect">
            <a:avLst/>
          </a:prstGeom>
          <a:noFill/>
        </p:spPr>
        <p:txBody>
          <a:bodyPr wrap="none" rtlCol="0">
            <a:spAutoFit/>
          </a:bodyPr>
          <a:lstStyle/>
          <a:p>
            <a:r>
              <a:rPr lang="en-US" dirty="0"/>
              <a:t>Main data flow diagram</a:t>
            </a:r>
          </a:p>
        </p:txBody>
      </p:sp>
      <p:sp>
        <p:nvSpPr>
          <p:cNvPr id="58" name="Блок-схема: магнитный диск 57">
            <a:extLst>
              <a:ext uri="{FF2B5EF4-FFF2-40B4-BE49-F238E27FC236}">
                <a16:creationId xmlns:a16="http://schemas.microsoft.com/office/drawing/2014/main" id="{EF739F13-A94C-B717-B1BC-B62831FFEB2C}"/>
              </a:ext>
            </a:extLst>
          </p:cNvPr>
          <p:cNvSpPr/>
          <p:nvPr/>
        </p:nvSpPr>
        <p:spPr>
          <a:xfrm>
            <a:off x="9311212" y="2353850"/>
            <a:ext cx="740833" cy="79437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80" name="Соединитель: уступ 79">
            <a:extLst>
              <a:ext uri="{FF2B5EF4-FFF2-40B4-BE49-F238E27FC236}">
                <a16:creationId xmlns:a16="http://schemas.microsoft.com/office/drawing/2014/main" id="{B6F4E700-9A1B-6CE3-113C-9114C0755927}"/>
              </a:ext>
            </a:extLst>
          </p:cNvPr>
          <p:cNvCxnSpPr>
            <a:stCxn id="33" idx="3"/>
            <a:endCxn id="58" idx="2"/>
          </p:cNvCxnSpPr>
          <p:nvPr/>
        </p:nvCxnSpPr>
        <p:spPr>
          <a:xfrm>
            <a:off x="8568266" y="797985"/>
            <a:ext cx="742946" cy="1953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Соединитель: уступ 81">
            <a:extLst>
              <a:ext uri="{FF2B5EF4-FFF2-40B4-BE49-F238E27FC236}">
                <a16:creationId xmlns:a16="http://schemas.microsoft.com/office/drawing/2014/main" id="{6A98C206-2923-2B8D-0CD0-669006520A07}"/>
              </a:ext>
            </a:extLst>
          </p:cNvPr>
          <p:cNvCxnSpPr>
            <a:stCxn id="34" idx="3"/>
            <a:endCxn id="58" idx="2"/>
          </p:cNvCxnSpPr>
          <p:nvPr/>
        </p:nvCxnSpPr>
        <p:spPr>
          <a:xfrm>
            <a:off x="8568266" y="1396372"/>
            <a:ext cx="742946" cy="1354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Соединитель: уступ 83">
            <a:extLst>
              <a:ext uri="{FF2B5EF4-FFF2-40B4-BE49-F238E27FC236}">
                <a16:creationId xmlns:a16="http://schemas.microsoft.com/office/drawing/2014/main" id="{5199B976-0FF6-BBAE-922E-60BF7B279633}"/>
              </a:ext>
            </a:extLst>
          </p:cNvPr>
          <p:cNvCxnSpPr>
            <a:stCxn id="35" idx="3"/>
            <a:endCxn id="58" idx="2"/>
          </p:cNvCxnSpPr>
          <p:nvPr/>
        </p:nvCxnSpPr>
        <p:spPr>
          <a:xfrm>
            <a:off x="8568266" y="2001110"/>
            <a:ext cx="742946" cy="749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Соединитель: уступ 85">
            <a:extLst>
              <a:ext uri="{FF2B5EF4-FFF2-40B4-BE49-F238E27FC236}">
                <a16:creationId xmlns:a16="http://schemas.microsoft.com/office/drawing/2014/main" id="{6B31D877-243F-0377-6D82-0E5BCCA99237}"/>
              </a:ext>
            </a:extLst>
          </p:cNvPr>
          <p:cNvCxnSpPr>
            <a:stCxn id="38" idx="3"/>
            <a:endCxn id="58" idx="2"/>
          </p:cNvCxnSpPr>
          <p:nvPr/>
        </p:nvCxnSpPr>
        <p:spPr>
          <a:xfrm flipV="1">
            <a:off x="8568265" y="2751039"/>
            <a:ext cx="742947" cy="158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4D076046-CA66-6351-C456-8EF75C079C94}"/>
              </a:ext>
            </a:extLst>
          </p:cNvPr>
          <p:cNvCxnSpPr/>
          <p:nvPr/>
        </p:nvCxnSpPr>
        <p:spPr>
          <a:xfrm>
            <a:off x="0" y="3360526"/>
            <a:ext cx="12192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CB4A277A-FAB6-93AA-CB12-2DA389F56F08}"/>
              </a:ext>
            </a:extLst>
          </p:cNvPr>
          <p:cNvSpPr txBox="1"/>
          <p:nvPr/>
        </p:nvSpPr>
        <p:spPr>
          <a:xfrm>
            <a:off x="0" y="3114305"/>
            <a:ext cx="758541" cy="246221"/>
          </a:xfrm>
          <a:prstGeom prst="rect">
            <a:avLst/>
          </a:prstGeom>
          <a:noFill/>
        </p:spPr>
        <p:txBody>
          <a:bodyPr wrap="none" rtlCol="0">
            <a:spAutoFit/>
          </a:bodyPr>
          <a:lstStyle/>
          <a:p>
            <a:r>
              <a:rPr lang="en-US" sz="1000" dirty="0"/>
              <a:t>Server side</a:t>
            </a:r>
          </a:p>
        </p:txBody>
      </p:sp>
      <p:sp>
        <p:nvSpPr>
          <p:cNvPr id="95" name="TextBox 94">
            <a:extLst>
              <a:ext uri="{FF2B5EF4-FFF2-40B4-BE49-F238E27FC236}">
                <a16:creationId xmlns:a16="http://schemas.microsoft.com/office/drawing/2014/main" id="{C16E3DBF-27F6-C127-F372-9C9C0BCA6014}"/>
              </a:ext>
            </a:extLst>
          </p:cNvPr>
          <p:cNvSpPr txBox="1"/>
          <p:nvPr/>
        </p:nvSpPr>
        <p:spPr>
          <a:xfrm>
            <a:off x="0" y="3360527"/>
            <a:ext cx="1053494" cy="246221"/>
          </a:xfrm>
          <a:prstGeom prst="rect">
            <a:avLst/>
          </a:prstGeom>
          <a:noFill/>
        </p:spPr>
        <p:txBody>
          <a:bodyPr wrap="none" rtlCol="0">
            <a:spAutoFit/>
          </a:bodyPr>
          <a:lstStyle/>
          <a:p>
            <a:r>
              <a:rPr lang="en-US" sz="1000" dirty="0"/>
              <a:t>Crawler instance</a:t>
            </a:r>
            <a:endParaRPr lang="ru-RU" sz="1000" dirty="0"/>
          </a:p>
        </p:txBody>
      </p:sp>
      <p:sp>
        <p:nvSpPr>
          <p:cNvPr id="96" name="Прямоугольник 95">
            <a:extLst>
              <a:ext uri="{FF2B5EF4-FFF2-40B4-BE49-F238E27FC236}">
                <a16:creationId xmlns:a16="http://schemas.microsoft.com/office/drawing/2014/main" id="{1EA6CB4F-81EF-BAD0-569B-75A0F54DB725}"/>
              </a:ext>
            </a:extLst>
          </p:cNvPr>
          <p:cNvSpPr/>
          <p:nvPr/>
        </p:nvSpPr>
        <p:spPr>
          <a:xfrm>
            <a:off x="131235" y="415696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Command 2</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Search on TW by “some 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8" name="Соединитель: уступ 97">
            <a:extLst>
              <a:ext uri="{FF2B5EF4-FFF2-40B4-BE49-F238E27FC236}">
                <a16:creationId xmlns:a16="http://schemas.microsoft.com/office/drawing/2014/main" id="{97D2AD9E-08B9-2964-B2DB-ADC3D9238553}"/>
              </a:ext>
            </a:extLst>
          </p:cNvPr>
          <p:cNvCxnSpPr>
            <a:stCxn id="58" idx="3"/>
            <a:endCxn id="96" idx="0"/>
          </p:cNvCxnSpPr>
          <p:nvPr/>
        </p:nvCxnSpPr>
        <p:spPr>
          <a:xfrm rot="5400000">
            <a:off x="4906890" y="-617777"/>
            <a:ext cx="1008735" cy="8540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E107466-CD57-D7A8-2000-45AF53A59D6B}"/>
              </a:ext>
            </a:extLst>
          </p:cNvPr>
          <p:cNvSpPr txBox="1"/>
          <p:nvPr/>
        </p:nvSpPr>
        <p:spPr>
          <a:xfrm>
            <a:off x="1140884" y="3664520"/>
            <a:ext cx="6732933" cy="400110"/>
          </a:xfrm>
          <a:prstGeom prst="rect">
            <a:avLst/>
          </a:prstGeom>
          <a:noFill/>
        </p:spPr>
        <p:txBody>
          <a:bodyPr wrap="none" rtlCol="0">
            <a:spAutoFit/>
          </a:bodyPr>
          <a:lstStyle/>
          <a:p>
            <a:r>
              <a:rPr lang="en-US" sz="1000" dirty="0"/>
              <a:t>3. Crawler takes command from server and breaks it into several crawling tasks (atomic elements from crawlers' point of view)</a:t>
            </a:r>
            <a:br>
              <a:rPr lang="en-US" sz="1000" dirty="0"/>
            </a:br>
            <a:r>
              <a:rPr lang="en-US" sz="1000" dirty="0"/>
              <a:t>Each crawling task is a one-page scan.</a:t>
            </a:r>
            <a:endParaRPr lang="ru-RU" sz="1000" dirty="0"/>
          </a:p>
        </p:txBody>
      </p:sp>
      <p:sp>
        <p:nvSpPr>
          <p:cNvPr id="107" name="Прямоугольник 106">
            <a:extLst>
              <a:ext uri="{FF2B5EF4-FFF2-40B4-BE49-F238E27FC236}">
                <a16:creationId xmlns:a16="http://schemas.microsoft.com/office/drawing/2014/main" id="{2B31B4EB-D696-48D5-B154-19DFC235BF65}"/>
              </a:ext>
            </a:extLst>
          </p:cNvPr>
          <p:cNvSpPr/>
          <p:nvPr/>
        </p:nvSpPr>
        <p:spPr>
          <a:xfrm>
            <a:off x="131235" y="4930921"/>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a:t>
            </a:r>
            <a:r>
              <a:rPr lang="en-US" dirty="0">
                <a:solidFill>
                  <a:prstClr val="black"/>
                </a:solidFill>
                <a:latin typeface="Calibri" panose="020F0502020204030204"/>
              </a:rPr>
              <a:t>1</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search?q</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9" name="Прямая со стрелкой 108">
            <a:extLst>
              <a:ext uri="{FF2B5EF4-FFF2-40B4-BE49-F238E27FC236}">
                <a16:creationId xmlns:a16="http://schemas.microsoft.com/office/drawing/2014/main" id="{5D3B6474-A1C7-CFC7-956A-38E555582237}"/>
              </a:ext>
            </a:extLst>
          </p:cNvPr>
          <p:cNvCxnSpPr>
            <a:stCxn id="96" idx="2"/>
            <a:endCxn id="107" idx="0"/>
          </p:cNvCxnSpPr>
          <p:nvPr/>
        </p:nvCxnSpPr>
        <p:spPr>
          <a:xfrm>
            <a:off x="1140884" y="4686129"/>
            <a:ext cx="0" cy="244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Свиток: вертикальный 110">
            <a:extLst>
              <a:ext uri="{FF2B5EF4-FFF2-40B4-BE49-F238E27FC236}">
                <a16:creationId xmlns:a16="http://schemas.microsoft.com/office/drawing/2014/main" id="{DD29CF48-9D5D-8A7F-C75A-B8E835033BD2}"/>
              </a:ext>
            </a:extLst>
          </p:cNvPr>
          <p:cNvSpPr/>
          <p:nvPr/>
        </p:nvSpPr>
        <p:spPr>
          <a:xfrm>
            <a:off x="2643715" y="4930921"/>
            <a:ext cx="1032934" cy="529165"/>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Crawler</a:t>
            </a:r>
            <a:endParaRPr lang="ru-RU" dirty="0"/>
          </a:p>
        </p:txBody>
      </p:sp>
      <p:cxnSp>
        <p:nvCxnSpPr>
          <p:cNvPr id="113" name="Прямая со стрелкой 112">
            <a:extLst>
              <a:ext uri="{FF2B5EF4-FFF2-40B4-BE49-F238E27FC236}">
                <a16:creationId xmlns:a16="http://schemas.microsoft.com/office/drawing/2014/main" id="{44D5828A-BFA0-B38D-EEEA-4154D2CDFF73}"/>
              </a:ext>
            </a:extLst>
          </p:cNvPr>
          <p:cNvCxnSpPr>
            <a:stCxn id="107" idx="3"/>
            <a:endCxn id="111" idx="1"/>
          </p:cNvCxnSpPr>
          <p:nvPr/>
        </p:nvCxnSpPr>
        <p:spPr>
          <a:xfrm>
            <a:off x="2150533" y="5195504"/>
            <a:ext cx="559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Прямоугольник 113">
            <a:extLst>
              <a:ext uri="{FF2B5EF4-FFF2-40B4-BE49-F238E27FC236}">
                <a16:creationId xmlns:a16="http://schemas.microsoft.com/office/drawing/2014/main" id="{5B588000-4804-038E-84F3-C78EE612EBCD}"/>
              </a:ext>
            </a:extLst>
          </p:cNvPr>
          <p:cNvSpPr/>
          <p:nvPr/>
        </p:nvSpPr>
        <p:spPr>
          <a:xfrm>
            <a:off x="2150533" y="618959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2 … N</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some_profile</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6" name="Прямая со стрелкой 125">
            <a:extLst>
              <a:ext uri="{FF2B5EF4-FFF2-40B4-BE49-F238E27FC236}">
                <a16:creationId xmlns:a16="http://schemas.microsoft.com/office/drawing/2014/main" id="{1E8A5760-CD60-9930-96F5-83F78F685161}"/>
              </a:ext>
            </a:extLst>
          </p:cNvPr>
          <p:cNvCxnSpPr>
            <a:stCxn id="111" idx="2"/>
            <a:endCxn id="114" idx="0"/>
          </p:cNvCxnSpPr>
          <p:nvPr/>
        </p:nvCxnSpPr>
        <p:spPr>
          <a:xfrm>
            <a:off x="3160182" y="5460086"/>
            <a:ext cx="0" cy="7295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AA3B29B9-B3C8-6FF4-FBD5-5E7233DDE39B}"/>
              </a:ext>
            </a:extLst>
          </p:cNvPr>
          <p:cNvSpPr txBox="1"/>
          <p:nvPr/>
        </p:nvSpPr>
        <p:spPr>
          <a:xfrm>
            <a:off x="1111250" y="5470896"/>
            <a:ext cx="2019297" cy="707886"/>
          </a:xfrm>
          <a:prstGeom prst="rect">
            <a:avLst/>
          </a:prstGeom>
          <a:noFill/>
        </p:spPr>
        <p:txBody>
          <a:bodyPr wrap="square" rtlCol="0">
            <a:spAutoFit/>
          </a:bodyPr>
          <a:lstStyle/>
          <a:p>
            <a:r>
              <a:rPr lang="en-US" sz="1000" dirty="0"/>
              <a:t>4. While executing a task, crawler can produce many additional tasks.</a:t>
            </a:r>
          </a:p>
          <a:p>
            <a:r>
              <a:rPr lang="en-US" sz="1000" dirty="0"/>
              <a:t>Command meant to be complete if all crawling tasks are complete</a:t>
            </a:r>
            <a:endParaRPr lang="ru-RU" sz="1000" dirty="0"/>
          </a:p>
        </p:txBody>
      </p:sp>
      <p:sp>
        <p:nvSpPr>
          <p:cNvPr id="133" name="Прямоугольник 132">
            <a:extLst>
              <a:ext uri="{FF2B5EF4-FFF2-40B4-BE49-F238E27FC236}">
                <a16:creationId xmlns:a16="http://schemas.microsoft.com/office/drawing/2014/main" id="{26CFA2A6-7597-8472-9371-AA325354F7B7}"/>
              </a:ext>
            </a:extLst>
          </p:cNvPr>
          <p:cNvSpPr/>
          <p:nvPr/>
        </p:nvSpPr>
        <p:spPr>
          <a:xfrm>
            <a:off x="4540691" y="4807630"/>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Прямоугольник 133">
            <a:extLst>
              <a:ext uri="{FF2B5EF4-FFF2-40B4-BE49-F238E27FC236}">
                <a16:creationId xmlns:a16="http://schemas.microsoft.com/office/drawing/2014/main" id="{2AD6EC02-54EE-3DB2-99C4-B7863A984FD0}"/>
              </a:ext>
            </a:extLst>
          </p:cNvPr>
          <p:cNvSpPr/>
          <p:nvPr/>
        </p:nvSpPr>
        <p:spPr>
          <a:xfrm>
            <a:off x="4436976" y="4715072"/>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Collected Data</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Profiles, Posts, Comments, Relations, Images,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etc</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9" name="Прямая со стрелкой 138">
            <a:extLst>
              <a:ext uri="{FF2B5EF4-FFF2-40B4-BE49-F238E27FC236}">
                <a16:creationId xmlns:a16="http://schemas.microsoft.com/office/drawing/2014/main" id="{BAA251E0-A4BD-4EF2-19AC-B15004F64C98}"/>
              </a:ext>
            </a:extLst>
          </p:cNvPr>
          <p:cNvCxnSpPr>
            <a:stCxn id="111" idx="3"/>
            <a:endCxn id="134" idx="1"/>
          </p:cNvCxnSpPr>
          <p:nvPr/>
        </p:nvCxnSpPr>
        <p:spPr>
          <a:xfrm>
            <a:off x="3610503" y="5195504"/>
            <a:ext cx="826473" cy="9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704C8828-466D-C2D3-9DBB-4F2FB84A4403}"/>
              </a:ext>
            </a:extLst>
          </p:cNvPr>
          <p:cNvSpPr txBox="1"/>
          <p:nvPr/>
        </p:nvSpPr>
        <p:spPr>
          <a:xfrm>
            <a:off x="6701366" y="4830683"/>
            <a:ext cx="3514821" cy="553998"/>
          </a:xfrm>
          <a:prstGeom prst="rect">
            <a:avLst/>
          </a:prstGeom>
          <a:noFill/>
        </p:spPr>
        <p:txBody>
          <a:bodyPr wrap="square" rtlCol="0">
            <a:spAutoFit/>
          </a:bodyPr>
          <a:lstStyle/>
          <a:p>
            <a:r>
              <a:rPr lang="en-US" sz="1000" dirty="0"/>
              <a:t>5. As result of executing a task we have many atomic data objects like profiles, comments, images, etc. These objects are packed into multipart requests and sent back to the server asap.</a:t>
            </a:r>
            <a:endParaRPr lang="ru-RU" sz="1000" dirty="0"/>
          </a:p>
        </p:txBody>
      </p:sp>
      <p:cxnSp>
        <p:nvCxnSpPr>
          <p:cNvPr id="146" name="Соединитель: уступ 145">
            <a:extLst>
              <a:ext uri="{FF2B5EF4-FFF2-40B4-BE49-F238E27FC236}">
                <a16:creationId xmlns:a16="http://schemas.microsoft.com/office/drawing/2014/main" id="{53D4CB06-50FF-026B-CF82-BBB9C2D6790F}"/>
              </a:ext>
            </a:extLst>
          </p:cNvPr>
          <p:cNvCxnSpPr>
            <a:cxnSpLocks/>
            <a:stCxn id="137" idx="3"/>
            <a:endCxn id="149" idx="2"/>
          </p:cNvCxnSpPr>
          <p:nvPr/>
        </p:nvCxnSpPr>
        <p:spPr>
          <a:xfrm flipV="1">
            <a:off x="6663704" y="3148228"/>
            <a:ext cx="4498838" cy="22364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Свиток: вертикальный 148">
            <a:extLst>
              <a:ext uri="{FF2B5EF4-FFF2-40B4-BE49-F238E27FC236}">
                <a16:creationId xmlns:a16="http://schemas.microsoft.com/office/drawing/2014/main" id="{71BDBBAB-068D-15A7-2CBE-381B4C9F98E4}"/>
              </a:ext>
            </a:extLst>
          </p:cNvPr>
          <p:cNvSpPr/>
          <p:nvPr/>
        </p:nvSpPr>
        <p:spPr>
          <a:xfrm>
            <a:off x="10539484" y="2353852"/>
            <a:ext cx="1246116" cy="79437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Handler</a:t>
            </a:r>
            <a:endParaRPr lang="ru-RU" dirty="0"/>
          </a:p>
        </p:txBody>
      </p:sp>
      <p:sp>
        <p:nvSpPr>
          <p:cNvPr id="156" name="TextBox 155">
            <a:extLst>
              <a:ext uri="{FF2B5EF4-FFF2-40B4-BE49-F238E27FC236}">
                <a16:creationId xmlns:a16="http://schemas.microsoft.com/office/drawing/2014/main" id="{DBB6725A-8D14-12BE-B611-C67E2E9FCC1F}"/>
              </a:ext>
            </a:extLst>
          </p:cNvPr>
          <p:cNvSpPr txBox="1"/>
          <p:nvPr/>
        </p:nvSpPr>
        <p:spPr>
          <a:xfrm>
            <a:off x="10216187" y="1645964"/>
            <a:ext cx="1683807" cy="707886"/>
          </a:xfrm>
          <a:prstGeom prst="rect">
            <a:avLst/>
          </a:prstGeom>
          <a:noFill/>
        </p:spPr>
        <p:txBody>
          <a:bodyPr wrap="square" rtlCol="0">
            <a:spAutoFit/>
          </a:bodyPr>
          <a:lstStyle/>
          <a:p>
            <a:r>
              <a:rPr lang="en-US" sz="1000" dirty="0"/>
              <a:t>6. Most of collected data objects have a unique Link, so each next version merged with previous.</a:t>
            </a:r>
            <a:endParaRPr lang="ru-RU" sz="1000" dirty="0"/>
          </a:p>
        </p:txBody>
      </p:sp>
      <p:cxnSp>
        <p:nvCxnSpPr>
          <p:cNvPr id="3" name="Прямая со стрелкой 2">
            <a:extLst>
              <a:ext uri="{FF2B5EF4-FFF2-40B4-BE49-F238E27FC236}">
                <a16:creationId xmlns:a16="http://schemas.microsoft.com/office/drawing/2014/main" id="{5276BE8D-CCDB-6B7A-6984-593D4BD80AD5}"/>
              </a:ext>
            </a:extLst>
          </p:cNvPr>
          <p:cNvCxnSpPr>
            <a:stCxn id="149" idx="1"/>
            <a:endCxn id="58" idx="4"/>
          </p:cNvCxnSpPr>
          <p:nvPr/>
        </p:nvCxnSpPr>
        <p:spPr>
          <a:xfrm flipH="1" flipV="1">
            <a:off x="10052045" y="2751039"/>
            <a:ext cx="5867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900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Прямоугольник 136">
            <a:extLst>
              <a:ext uri="{FF2B5EF4-FFF2-40B4-BE49-F238E27FC236}">
                <a16:creationId xmlns:a16="http://schemas.microsoft.com/office/drawing/2014/main" id="{4100131F-9B88-E4AE-E937-CAF4834DC4CD}"/>
              </a:ext>
            </a:extLst>
          </p:cNvPr>
          <p:cNvSpPr/>
          <p:nvPr/>
        </p:nvSpPr>
        <p:spPr>
          <a:xfrm>
            <a:off x="4644406" y="4894297"/>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Улыбающееся лицо 5">
            <a:extLst>
              <a:ext uri="{FF2B5EF4-FFF2-40B4-BE49-F238E27FC236}">
                <a16:creationId xmlns:a16="http://schemas.microsoft.com/office/drawing/2014/main" id="{1C4D2024-1B5D-D6C9-E24A-FFD26EEC735C}"/>
              </a:ext>
            </a:extLst>
          </p:cNvPr>
          <p:cNvSpPr/>
          <p:nvPr/>
        </p:nvSpPr>
        <p:spPr>
          <a:xfrm>
            <a:off x="1274233" y="1543910"/>
            <a:ext cx="457200" cy="4572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3187EB6-AB5F-C70F-D9C2-573EECB0578C}"/>
              </a:ext>
            </a:extLst>
          </p:cNvPr>
          <p:cNvSpPr/>
          <p:nvPr/>
        </p:nvSpPr>
        <p:spPr>
          <a:xfrm>
            <a:off x="2120900" y="5334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8" name="Прямоугольник 7">
            <a:extLst>
              <a:ext uri="{FF2B5EF4-FFF2-40B4-BE49-F238E27FC236}">
                <a16:creationId xmlns:a16="http://schemas.microsoft.com/office/drawing/2014/main" id="{FCA0E697-B737-DC95-F187-D88255DCC76D}"/>
              </a:ext>
            </a:extLst>
          </p:cNvPr>
          <p:cNvSpPr/>
          <p:nvPr/>
        </p:nvSpPr>
        <p:spPr>
          <a:xfrm>
            <a:off x="2120899" y="16129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2</a:t>
            </a:r>
            <a:br>
              <a:rPr lang="en-US" dirty="0"/>
            </a:br>
            <a:r>
              <a:rPr lang="en-US" sz="1000" dirty="0"/>
              <a:t>Profiles: fb.com/</a:t>
            </a:r>
            <a:r>
              <a:rPr lang="en-US" sz="1000" dirty="0" err="1"/>
              <a:t>elonmusk</a:t>
            </a:r>
            <a:endParaRPr lang="en-US" sz="1000" dirty="0"/>
          </a:p>
          <a:p>
            <a:pPr algn="ctr"/>
            <a:r>
              <a:rPr lang="en-US" sz="1000" dirty="0"/>
              <a:t>User Cards: “Elon Musk”</a:t>
            </a:r>
            <a:endParaRPr lang="ru-RU" sz="1000" dirty="0"/>
          </a:p>
        </p:txBody>
      </p:sp>
      <p:cxnSp>
        <p:nvCxnSpPr>
          <p:cNvPr id="10" name="Прямая со стрелкой 9">
            <a:extLst>
              <a:ext uri="{FF2B5EF4-FFF2-40B4-BE49-F238E27FC236}">
                <a16:creationId xmlns:a16="http://schemas.microsoft.com/office/drawing/2014/main" id="{7100AC0A-E05C-6152-B182-E8ADEFD0F61F}"/>
              </a:ext>
            </a:extLst>
          </p:cNvPr>
          <p:cNvCxnSpPr>
            <a:stCxn id="6" idx="6"/>
            <a:endCxn id="7" idx="1"/>
          </p:cNvCxnSpPr>
          <p:nvPr/>
        </p:nvCxnSpPr>
        <p:spPr>
          <a:xfrm flipV="1">
            <a:off x="1731433" y="1020235"/>
            <a:ext cx="389467" cy="75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11C780C4-0E22-6F32-4214-FB540C6B0FDB}"/>
              </a:ext>
            </a:extLst>
          </p:cNvPr>
          <p:cNvCxnSpPr>
            <a:stCxn id="6" idx="6"/>
            <a:endCxn id="8" idx="1"/>
          </p:cNvCxnSpPr>
          <p:nvPr/>
        </p:nvCxnSpPr>
        <p:spPr>
          <a:xfrm>
            <a:off x="1731433" y="1772510"/>
            <a:ext cx="389466" cy="32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2B730E-6AF5-E8EC-5A49-73A8FD3B54E7}"/>
              </a:ext>
            </a:extLst>
          </p:cNvPr>
          <p:cNvSpPr txBox="1"/>
          <p:nvPr/>
        </p:nvSpPr>
        <p:spPr>
          <a:xfrm>
            <a:off x="131233" y="528247"/>
            <a:ext cx="1794934" cy="1015663"/>
          </a:xfrm>
          <a:prstGeom prst="rect">
            <a:avLst/>
          </a:prstGeom>
          <a:noFill/>
        </p:spPr>
        <p:txBody>
          <a:bodyPr wrap="square" rtlCol="0">
            <a:spAutoFit/>
          </a:bodyPr>
          <a:lstStyle/>
          <a:p>
            <a:r>
              <a:rPr lang="en-US" sz="1000" dirty="0"/>
              <a:t>1. Analyst creates projects and defines search params:</a:t>
            </a:r>
            <a:br>
              <a:rPr lang="en-US" sz="1000" dirty="0"/>
            </a:br>
            <a:r>
              <a:rPr lang="en-US" sz="1000" dirty="0"/>
              <a:t>* Search by keywords</a:t>
            </a:r>
            <a:br>
              <a:rPr lang="en-US" sz="1000" dirty="0"/>
            </a:br>
            <a:r>
              <a:rPr lang="en-US" sz="1000" dirty="0"/>
              <a:t>* Scan profile link</a:t>
            </a:r>
            <a:br>
              <a:rPr lang="en-US" sz="1000" dirty="0"/>
            </a:br>
            <a:r>
              <a:rPr lang="en-US" sz="1000" dirty="0"/>
              <a:t>* Scan User Card (Real person abstraction, set of profile links) </a:t>
            </a:r>
            <a:endParaRPr lang="ru-RU" sz="1000" dirty="0"/>
          </a:p>
        </p:txBody>
      </p:sp>
      <p:sp>
        <p:nvSpPr>
          <p:cNvPr id="24" name="Свиток: вертикальный 23">
            <a:extLst>
              <a:ext uri="{FF2B5EF4-FFF2-40B4-BE49-F238E27FC236}">
                <a16:creationId xmlns:a16="http://schemas.microsoft.com/office/drawing/2014/main" id="{06496BD8-67DE-8749-E56D-A8407CB01E97}"/>
              </a:ext>
            </a:extLst>
          </p:cNvPr>
          <p:cNvSpPr/>
          <p:nvPr/>
        </p:nvSpPr>
        <p:spPr>
          <a:xfrm>
            <a:off x="5215466" y="1714502"/>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28" name="Прямая со стрелкой 27">
            <a:extLst>
              <a:ext uri="{FF2B5EF4-FFF2-40B4-BE49-F238E27FC236}">
                <a16:creationId xmlns:a16="http://schemas.microsoft.com/office/drawing/2014/main" id="{71287460-21B6-F631-0685-646E23A34E7D}"/>
              </a:ext>
            </a:extLst>
          </p:cNvPr>
          <p:cNvCxnSpPr>
            <a:stCxn id="7" idx="3"/>
            <a:endCxn id="24" idx="1"/>
          </p:cNvCxnSpPr>
          <p:nvPr/>
        </p:nvCxnSpPr>
        <p:spPr>
          <a:xfrm>
            <a:off x="4796367" y="1020235"/>
            <a:ext cx="525991" cy="1130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a:extLst>
              <a:ext uri="{FF2B5EF4-FFF2-40B4-BE49-F238E27FC236}">
                <a16:creationId xmlns:a16="http://schemas.microsoft.com/office/drawing/2014/main" id="{F815857E-3E8B-9410-1F85-8FC78C3515B0}"/>
              </a:ext>
            </a:extLst>
          </p:cNvPr>
          <p:cNvCxnSpPr>
            <a:stCxn id="8" idx="3"/>
            <a:endCxn id="24" idx="1"/>
          </p:cNvCxnSpPr>
          <p:nvPr/>
        </p:nvCxnSpPr>
        <p:spPr>
          <a:xfrm>
            <a:off x="4796366" y="2099735"/>
            <a:ext cx="525992"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B2418F67-9E67-088F-BCE4-644443F81983}"/>
              </a:ext>
            </a:extLst>
          </p:cNvPr>
          <p:cNvSpPr/>
          <p:nvPr/>
        </p:nvSpPr>
        <p:spPr>
          <a:xfrm>
            <a:off x="6548968" y="533402"/>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6548967" y="1131789"/>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6548968" y="173652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Scan profile: tw.com/</a:t>
            </a:r>
            <a:r>
              <a:rPr lang="en-US" sz="1000" dirty="0" err="1"/>
              <a:t>elonmusk</a:t>
            </a:r>
            <a:endParaRPr lang="ru-RU" sz="1000" dirty="0"/>
          </a:p>
        </p:txBody>
      </p:sp>
      <p:sp>
        <p:nvSpPr>
          <p:cNvPr id="38" name="Прямоугольник 37">
            <a:extLst>
              <a:ext uri="{FF2B5EF4-FFF2-40B4-BE49-F238E27FC236}">
                <a16:creationId xmlns:a16="http://schemas.microsoft.com/office/drawing/2014/main" id="{9DA41AB8-5B2C-4D4D-650A-4281303AD665}"/>
              </a:ext>
            </a:extLst>
          </p:cNvPr>
          <p:cNvSpPr/>
          <p:nvPr/>
        </p:nvSpPr>
        <p:spPr>
          <a:xfrm>
            <a:off x="6548967" y="2645094"/>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N</a:t>
            </a:r>
            <a:br>
              <a:rPr lang="en-US" dirty="0"/>
            </a:br>
            <a:r>
              <a:rPr lang="en-US" sz="1000" dirty="0"/>
              <a:t>Scan profile: ig.com/</a:t>
            </a:r>
            <a:r>
              <a:rPr lang="en-US" sz="1000" dirty="0" err="1"/>
              <a:t>elonmusk</a:t>
            </a:r>
            <a:endParaRPr lang="ru-RU" sz="1000" dirty="0"/>
          </a:p>
        </p:txBody>
      </p:sp>
      <p:sp>
        <p:nvSpPr>
          <p:cNvPr id="39" name="TextBox 38">
            <a:extLst>
              <a:ext uri="{FF2B5EF4-FFF2-40B4-BE49-F238E27FC236}">
                <a16:creationId xmlns:a16="http://schemas.microsoft.com/office/drawing/2014/main" id="{A38EFC4C-51DA-2935-B140-95D228AC59B5}"/>
              </a:ext>
            </a:extLst>
          </p:cNvPr>
          <p:cNvSpPr txBox="1"/>
          <p:nvPr/>
        </p:nvSpPr>
        <p:spPr>
          <a:xfrm>
            <a:off x="6548967" y="2265693"/>
            <a:ext cx="2019298" cy="379401"/>
          </a:xfrm>
          <a:prstGeom prst="rect">
            <a:avLst/>
          </a:prstGeom>
          <a:noFill/>
        </p:spPr>
        <p:txBody>
          <a:bodyPr wrap="square" rtlCol="0">
            <a:spAutoFit/>
          </a:bodyPr>
          <a:lstStyle/>
          <a:p>
            <a:pPr algn="ctr"/>
            <a:r>
              <a:rPr lang="en-US" dirty="0"/>
              <a:t>… … …</a:t>
            </a:r>
            <a:endParaRPr lang="ru-RU" dirty="0"/>
          </a:p>
        </p:txBody>
      </p:sp>
      <p:cxnSp>
        <p:nvCxnSpPr>
          <p:cNvPr id="41" name="Прямая со стрелкой 40">
            <a:extLst>
              <a:ext uri="{FF2B5EF4-FFF2-40B4-BE49-F238E27FC236}">
                <a16:creationId xmlns:a16="http://schemas.microsoft.com/office/drawing/2014/main" id="{D625E401-D37E-946F-EAA2-EB4EEE1F8D52}"/>
              </a:ext>
            </a:extLst>
          </p:cNvPr>
          <p:cNvCxnSpPr>
            <a:stCxn id="24" idx="3"/>
            <a:endCxn id="33" idx="1"/>
          </p:cNvCxnSpPr>
          <p:nvPr/>
        </p:nvCxnSpPr>
        <p:spPr>
          <a:xfrm flipV="1">
            <a:off x="5963708" y="797985"/>
            <a:ext cx="585260"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DD73BA72-D69A-2D11-8129-BF835F630DB6}"/>
              </a:ext>
            </a:extLst>
          </p:cNvPr>
          <p:cNvCxnSpPr>
            <a:stCxn id="24" idx="3"/>
            <a:endCxn id="34" idx="1"/>
          </p:cNvCxnSpPr>
          <p:nvPr/>
        </p:nvCxnSpPr>
        <p:spPr>
          <a:xfrm flipV="1">
            <a:off x="5963708" y="1396372"/>
            <a:ext cx="585259" cy="75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a:extLst>
              <a:ext uri="{FF2B5EF4-FFF2-40B4-BE49-F238E27FC236}">
                <a16:creationId xmlns:a16="http://schemas.microsoft.com/office/drawing/2014/main" id="{97C921E1-23AA-55E9-DCBF-2C25C2CAAAFC}"/>
              </a:ext>
            </a:extLst>
          </p:cNvPr>
          <p:cNvCxnSpPr>
            <a:stCxn id="24" idx="3"/>
            <a:endCxn id="35" idx="1"/>
          </p:cNvCxnSpPr>
          <p:nvPr/>
        </p:nvCxnSpPr>
        <p:spPr>
          <a:xfrm flipV="1">
            <a:off x="5963708" y="2001110"/>
            <a:ext cx="585260" cy="14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E232A500-EE97-48D2-3776-00239AC03033}"/>
              </a:ext>
            </a:extLst>
          </p:cNvPr>
          <p:cNvCxnSpPr>
            <a:stCxn id="24" idx="3"/>
            <a:endCxn id="38" idx="1"/>
          </p:cNvCxnSpPr>
          <p:nvPr/>
        </p:nvCxnSpPr>
        <p:spPr>
          <a:xfrm>
            <a:off x="5963708" y="2150535"/>
            <a:ext cx="585259" cy="75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0A747ED-D011-DA04-00BB-09A1C648E8BD}"/>
              </a:ext>
            </a:extLst>
          </p:cNvPr>
          <p:cNvSpPr txBox="1"/>
          <p:nvPr/>
        </p:nvSpPr>
        <p:spPr>
          <a:xfrm>
            <a:off x="4906432" y="495352"/>
            <a:ext cx="1794934" cy="861774"/>
          </a:xfrm>
          <a:prstGeom prst="rect">
            <a:avLst/>
          </a:prstGeom>
          <a:noFill/>
        </p:spPr>
        <p:txBody>
          <a:bodyPr wrap="square" rtlCol="0">
            <a:spAutoFit/>
          </a:bodyPr>
          <a:lstStyle/>
          <a:p>
            <a:r>
              <a:rPr lang="en-US" sz="1000" dirty="0"/>
              <a:t>2. Cron parses Projects and groups actions into atomic Commands:</a:t>
            </a:r>
            <a:br>
              <a:rPr lang="en-US" sz="1000" dirty="0"/>
            </a:br>
            <a:r>
              <a:rPr lang="en-US" sz="1000" dirty="0"/>
              <a:t>* Social by keywords</a:t>
            </a:r>
          </a:p>
          <a:p>
            <a:r>
              <a:rPr lang="en-US" sz="1000" dirty="0"/>
              <a:t>* Social by profile link</a:t>
            </a:r>
            <a:endParaRPr lang="ru-RU" sz="1000" dirty="0"/>
          </a:p>
        </p:txBody>
      </p:sp>
      <p:sp>
        <p:nvSpPr>
          <p:cNvPr id="57" name="TextBox 56">
            <a:extLst>
              <a:ext uri="{FF2B5EF4-FFF2-40B4-BE49-F238E27FC236}">
                <a16:creationId xmlns:a16="http://schemas.microsoft.com/office/drawing/2014/main" id="{2617CA8E-1F68-B8CE-9F11-ECA5A4266C18}"/>
              </a:ext>
            </a:extLst>
          </p:cNvPr>
          <p:cNvSpPr txBox="1"/>
          <p:nvPr/>
        </p:nvSpPr>
        <p:spPr>
          <a:xfrm>
            <a:off x="0" y="0"/>
            <a:ext cx="2415085" cy="369332"/>
          </a:xfrm>
          <a:prstGeom prst="rect">
            <a:avLst/>
          </a:prstGeom>
          <a:noFill/>
        </p:spPr>
        <p:txBody>
          <a:bodyPr wrap="none" rtlCol="0">
            <a:spAutoFit/>
          </a:bodyPr>
          <a:lstStyle/>
          <a:p>
            <a:r>
              <a:rPr lang="en-US" dirty="0"/>
              <a:t>Main data flow diagram</a:t>
            </a:r>
          </a:p>
        </p:txBody>
      </p:sp>
      <p:sp>
        <p:nvSpPr>
          <p:cNvPr id="58" name="Блок-схема: магнитный диск 57">
            <a:extLst>
              <a:ext uri="{FF2B5EF4-FFF2-40B4-BE49-F238E27FC236}">
                <a16:creationId xmlns:a16="http://schemas.microsoft.com/office/drawing/2014/main" id="{EF739F13-A94C-B717-B1BC-B62831FFEB2C}"/>
              </a:ext>
            </a:extLst>
          </p:cNvPr>
          <p:cNvSpPr/>
          <p:nvPr/>
        </p:nvSpPr>
        <p:spPr>
          <a:xfrm>
            <a:off x="9311212" y="2353850"/>
            <a:ext cx="740833" cy="79437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cxnSp>
        <p:nvCxnSpPr>
          <p:cNvPr id="80" name="Соединитель: уступ 79">
            <a:extLst>
              <a:ext uri="{FF2B5EF4-FFF2-40B4-BE49-F238E27FC236}">
                <a16:creationId xmlns:a16="http://schemas.microsoft.com/office/drawing/2014/main" id="{B6F4E700-9A1B-6CE3-113C-9114C0755927}"/>
              </a:ext>
            </a:extLst>
          </p:cNvPr>
          <p:cNvCxnSpPr>
            <a:stCxn id="33" idx="3"/>
            <a:endCxn id="58" idx="2"/>
          </p:cNvCxnSpPr>
          <p:nvPr/>
        </p:nvCxnSpPr>
        <p:spPr>
          <a:xfrm>
            <a:off x="8568266" y="797985"/>
            <a:ext cx="742946" cy="1953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Соединитель: уступ 81">
            <a:extLst>
              <a:ext uri="{FF2B5EF4-FFF2-40B4-BE49-F238E27FC236}">
                <a16:creationId xmlns:a16="http://schemas.microsoft.com/office/drawing/2014/main" id="{6A98C206-2923-2B8D-0CD0-669006520A07}"/>
              </a:ext>
            </a:extLst>
          </p:cNvPr>
          <p:cNvCxnSpPr>
            <a:stCxn id="34" idx="3"/>
            <a:endCxn id="58" idx="2"/>
          </p:cNvCxnSpPr>
          <p:nvPr/>
        </p:nvCxnSpPr>
        <p:spPr>
          <a:xfrm>
            <a:off x="8568266" y="1396372"/>
            <a:ext cx="742946" cy="1354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Соединитель: уступ 83">
            <a:extLst>
              <a:ext uri="{FF2B5EF4-FFF2-40B4-BE49-F238E27FC236}">
                <a16:creationId xmlns:a16="http://schemas.microsoft.com/office/drawing/2014/main" id="{5199B976-0FF6-BBAE-922E-60BF7B279633}"/>
              </a:ext>
            </a:extLst>
          </p:cNvPr>
          <p:cNvCxnSpPr>
            <a:stCxn id="35" idx="3"/>
            <a:endCxn id="58" idx="2"/>
          </p:cNvCxnSpPr>
          <p:nvPr/>
        </p:nvCxnSpPr>
        <p:spPr>
          <a:xfrm>
            <a:off x="8568266" y="2001110"/>
            <a:ext cx="742946" cy="749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Соединитель: уступ 85">
            <a:extLst>
              <a:ext uri="{FF2B5EF4-FFF2-40B4-BE49-F238E27FC236}">
                <a16:creationId xmlns:a16="http://schemas.microsoft.com/office/drawing/2014/main" id="{6B31D877-243F-0377-6D82-0E5BCCA99237}"/>
              </a:ext>
            </a:extLst>
          </p:cNvPr>
          <p:cNvCxnSpPr>
            <a:stCxn id="38" idx="3"/>
            <a:endCxn id="58" idx="2"/>
          </p:cNvCxnSpPr>
          <p:nvPr/>
        </p:nvCxnSpPr>
        <p:spPr>
          <a:xfrm flipV="1">
            <a:off x="8568265" y="2751039"/>
            <a:ext cx="742947" cy="158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4D076046-CA66-6351-C456-8EF75C079C94}"/>
              </a:ext>
            </a:extLst>
          </p:cNvPr>
          <p:cNvCxnSpPr/>
          <p:nvPr/>
        </p:nvCxnSpPr>
        <p:spPr>
          <a:xfrm>
            <a:off x="0" y="3360526"/>
            <a:ext cx="12192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CB4A277A-FAB6-93AA-CB12-2DA389F56F08}"/>
              </a:ext>
            </a:extLst>
          </p:cNvPr>
          <p:cNvSpPr txBox="1"/>
          <p:nvPr/>
        </p:nvSpPr>
        <p:spPr>
          <a:xfrm>
            <a:off x="0" y="3114305"/>
            <a:ext cx="758541" cy="246221"/>
          </a:xfrm>
          <a:prstGeom prst="rect">
            <a:avLst/>
          </a:prstGeom>
          <a:noFill/>
        </p:spPr>
        <p:txBody>
          <a:bodyPr wrap="none" rtlCol="0">
            <a:spAutoFit/>
          </a:bodyPr>
          <a:lstStyle/>
          <a:p>
            <a:r>
              <a:rPr lang="en-US" sz="1000" dirty="0"/>
              <a:t>Server side</a:t>
            </a:r>
          </a:p>
        </p:txBody>
      </p:sp>
      <p:sp>
        <p:nvSpPr>
          <p:cNvPr id="95" name="TextBox 94">
            <a:extLst>
              <a:ext uri="{FF2B5EF4-FFF2-40B4-BE49-F238E27FC236}">
                <a16:creationId xmlns:a16="http://schemas.microsoft.com/office/drawing/2014/main" id="{C16E3DBF-27F6-C127-F372-9C9C0BCA6014}"/>
              </a:ext>
            </a:extLst>
          </p:cNvPr>
          <p:cNvSpPr txBox="1"/>
          <p:nvPr/>
        </p:nvSpPr>
        <p:spPr>
          <a:xfrm>
            <a:off x="0" y="3360527"/>
            <a:ext cx="1053494" cy="246221"/>
          </a:xfrm>
          <a:prstGeom prst="rect">
            <a:avLst/>
          </a:prstGeom>
          <a:noFill/>
        </p:spPr>
        <p:txBody>
          <a:bodyPr wrap="none" rtlCol="0">
            <a:spAutoFit/>
          </a:bodyPr>
          <a:lstStyle/>
          <a:p>
            <a:r>
              <a:rPr lang="en-US" sz="1000" dirty="0"/>
              <a:t>Crawler instance</a:t>
            </a:r>
            <a:endParaRPr lang="ru-RU" sz="1000" dirty="0"/>
          </a:p>
        </p:txBody>
      </p:sp>
      <p:sp>
        <p:nvSpPr>
          <p:cNvPr id="96" name="Прямоугольник 95">
            <a:extLst>
              <a:ext uri="{FF2B5EF4-FFF2-40B4-BE49-F238E27FC236}">
                <a16:creationId xmlns:a16="http://schemas.microsoft.com/office/drawing/2014/main" id="{1EA6CB4F-81EF-BAD0-569B-75A0F54DB725}"/>
              </a:ext>
            </a:extLst>
          </p:cNvPr>
          <p:cNvSpPr/>
          <p:nvPr/>
        </p:nvSpPr>
        <p:spPr>
          <a:xfrm>
            <a:off x="131235" y="415696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Command 2</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Search on TW by “some 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8" name="Соединитель: уступ 97">
            <a:extLst>
              <a:ext uri="{FF2B5EF4-FFF2-40B4-BE49-F238E27FC236}">
                <a16:creationId xmlns:a16="http://schemas.microsoft.com/office/drawing/2014/main" id="{97D2AD9E-08B9-2964-B2DB-ADC3D9238553}"/>
              </a:ext>
            </a:extLst>
          </p:cNvPr>
          <p:cNvCxnSpPr>
            <a:stCxn id="58" idx="3"/>
            <a:endCxn id="96" idx="0"/>
          </p:cNvCxnSpPr>
          <p:nvPr/>
        </p:nvCxnSpPr>
        <p:spPr>
          <a:xfrm rot="5400000">
            <a:off x="4906890" y="-617777"/>
            <a:ext cx="1008735" cy="8540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E107466-CD57-D7A8-2000-45AF53A59D6B}"/>
              </a:ext>
            </a:extLst>
          </p:cNvPr>
          <p:cNvSpPr txBox="1"/>
          <p:nvPr/>
        </p:nvSpPr>
        <p:spPr>
          <a:xfrm>
            <a:off x="1140884" y="3664520"/>
            <a:ext cx="6732933" cy="400110"/>
          </a:xfrm>
          <a:prstGeom prst="rect">
            <a:avLst/>
          </a:prstGeom>
          <a:noFill/>
        </p:spPr>
        <p:txBody>
          <a:bodyPr wrap="none" rtlCol="0">
            <a:spAutoFit/>
          </a:bodyPr>
          <a:lstStyle/>
          <a:p>
            <a:r>
              <a:rPr lang="en-US" sz="1000" dirty="0"/>
              <a:t>3. Crawler takes command from server and breaks it into several crawling tasks (atomic elements from crawlers' point of view)</a:t>
            </a:r>
            <a:br>
              <a:rPr lang="en-US" sz="1000" dirty="0"/>
            </a:br>
            <a:r>
              <a:rPr lang="en-US" sz="1000" dirty="0"/>
              <a:t>Each crawling task is a one-page scan.</a:t>
            </a:r>
            <a:endParaRPr lang="ru-RU" sz="1000" dirty="0"/>
          </a:p>
        </p:txBody>
      </p:sp>
      <p:sp>
        <p:nvSpPr>
          <p:cNvPr id="107" name="Прямоугольник 106">
            <a:extLst>
              <a:ext uri="{FF2B5EF4-FFF2-40B4-BE49-F238E27FC236}">
                <a16:creationId xmlns:a16="http://schemas.microsoft.com/office/drawing/2014/main" id="{2B31B4EB-D696-48D5-B154-19DFC235BF65}"/>
              </a:ext>
            </a:extLst>
          </p:cNvPr>
          <p:cNvSpPr/>
          <p:nvPr/>
        </p:nvSpPr>
        <p:spPr>
          <a:xfrm>
            <a:off x="131235" y="4930921"/>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a:t>
            </a:r>
            <a:r>
              <a:rPr lang="en-US" dirty="0">
                <a:solidFill>
                  <a:prstClr val="black"/>
                </a:solidFill>
                <a:latin typeface="Calibri" panose="020F0502020204030204"/>
              </a:rPr>
              <a:t>1</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search?q</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9" name="Прямая со стрелкой 108">
            <a:extLst>
              <a:ext uri="{FF2B5EF4-FFF2-40B4-BE49-F238E27FC236}">
                <a16:creationId xmlns:a16="http://schemas.microsoft.com/office/drawing/2014/main" id="{5D3B6474-A1C7-CFC7-956A-38E555582237}"/>
              </a:ext>
            </a:extLst>
          </p:cNvPr>
          <p:cNvCxnSpPr>
            <a:stCxn id="96" idx="2"/>
            <a:endCxn id="107" idx="0"/>
          </p:cNvCxnSpPr>
          <p:nvPr/>
        </p:nvCxnSpPr>
        <p:spPr>
          <a:xfrm>
            <a:off x="1140884" y="4686129"/>
            <a:ext cx="0" cy="244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Свиток: вертикальный 110">
            <a:extLst>
              <a:ext uri="{FF2B5EF4-FFF2-40B4-BE49-F238E27FC236}">
                <a16:creationId xmlns:a16="http://schemas.microsoft.com/office/drawing/2014/main" id="{DD29CF48-9D5D-8A7F-C75A-B8E835033BD2}"/>
              </a:ext>
            </a:extLst>
          </p:cNvPr>
          <p:cNvSpPr/>
          <p:nvPr/>
        </p:nvSpPr>
        <p:spPr>
          <a:xfrm>
            <a:off x="2643715" y="4930921"/>
            <a:ext cx="1032934" cy="529165"/>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Crawler</a:t>
            </a:r>
            <a:endParaRPr lang="ru-RU" dirty="0"/>
          </a:p>
        </p:txBody>
      </p:sp>
      <p:cxnSp>
        <p:nvCxnSpPr>
          <p:cNvPr id="113" name="Прямая со стрелкой 112">
            <a:extLst>
              <a:ext uri="{FF2B5EF4-FFF2-40B4-BE49-F238E27FC236}">
                <a16:creationId xmlns:a16="http://schemas.microsoft.com/office/drawing/2014/main" id="{44D5828A-BFA0-B38D-EEEA-4154D2CDFF73}"/>
              </a:ext>
            </a:extLst>
          </p:cNvPr>
          <p:cNvCxnSpPr>
            <a:stCxn id="107" idx="3"/>
            <a:endCxn id="111" idx="1"/>
          </p:cNvCxnSpPr>
          <p:nvPr/>
        </p:nvCxnSpPr>
        <p:spPr>
          <a:xfrm>
            <a:off x="2150533" y="5195504"/>
            <a:ext cx="559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Прямоугольник 113">
            <a:extLst>
              <a:ext uri="{FF2B5EF4-FFF2-40B4-BE49-F238E27FC236}">
                <a16:creationId xmlns:a16="http://schemas.microsoft.com/office/drawing/2014/main" id="{5B588000-4804-038E-84F3-C78EE612EBCD}"/>
              </a:ext>
            </a:extLst>
          </p:cNvPr>
          <p:cNvSpPr/>
          <p:nvPr/>
        </p:nvSpPr>
        <p:spPr>
          <a:xfrm>
            <a:off x="2150533" y="618959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2 … N</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some_profile</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6" name="Прямая со стрелкой 125">
            <a:extLst>
              <a:ext uri="{FF2B5EF4-FFF2-40B4-BE49-F238E27FC236}">
                <a16:creationId xmlns:a16="http://schemas.microsoft.com/office/drawing/2014/main" id="{1E8A5760-CD60-9930-96F5-83F78F685161}"/>
              </a:ext>
            </a:extLst>
          </p:cNvPr>
          <p:cNvCxnSpPr>
            <a:stCxn id="111" idx="2"/>
            <a:endCxn id="114" idx="0"/>
          </p:cNvCxnSpPr>
          <p:nvPr/>
        </p:nvCxnSpPr>
        <p:spPr>
          <a:xfrm>
            <a:off x="3160182" y="5460086"/>
            <a:ext cx="0" cy="7295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AA3B29B9-B3C8-6FF4-FBD5-5E7233DDE39B}"/>
              </a:ext>
            </a:extLst>
          </p:cNvPr>
          <p:cNvSpPr txBox="1"/>
          <p:nvPr/>
        </p:nvSpPr>
        <p:spPr>
          <a:xfrm>
            <a:off x="1111250" y="5470896"/>
            <a:ext cx="2019297" cy="707886"/>
          </a:xfrm>
          <a:prstGeom prst="rect">
            <a:avLst/>
          </a:prstGeom>
          <a:noFill/>
        </p:spPr>
        <p:txBody>
          <a:bodyPr wrap="square" rtlCol="0">
            <a:spAutoFit/>
          </a:bodyPr>
          <a:lstStyle/>
          <a:p>
            <a:r>
              <a:rPr lang="en-US" sz="1000" dirty="0"/>
              <a:t>4. While executing a task, crawler can produce many additional tasks.</a:t>
            </a:r>
          </a:p>
          <a:p>
            <a:r>
              <a:rPr lang="en-US" sz="1000" dirty="0"/>
              <a:t>Command meant to be complete if all crawling tasks are complete</a:t>
            </a:r>
            <a:endParaRPr lang="ru-RU" sz="1000" dirty="0"/>
          </a:p>
        </p:txBody>
      </p:sp>
      <p:sp>
        <p:nvSpPr>
          <p:cNvPr id="133" name="Прямоугольник 132">
            <a:extLst>
              <a:ext uri="{FF2B5EF4-FFF2-40B4-BE49-F238E27FC236}">
                <a16:creationId xmlns:a16="http://schemas.microsoft.com/office/drawing/2014/main" id="{26CFA2A6-7597-8472-9371-AA325354F7B7}"/>
              </a:ext>
            </a:extLst>
          </p:cNvPr>
          <p:cNvSpPr/>
          <p:nvPr/>
        </p:nvSpPr>
        <p:spPr>
          <a:xfrm>
            <a:off x="4540691" y="4807630"/>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Прямоугольник 133">
            <a:extLst>
              <a:ext uri="{FF2B5EF4-FFF2-40B4-BE49-F238E27FC236}">
                <a16:creationId xmlns:a16="http://schemas.microsoft.com/office/drawing/2014/main" id="{2AD6EC02-54EE-3DB2-99C4-B7863A984FD0}"/>
              </a:ext>
            </a:extLst>
          </p:cNvPr>
          <p:cNvSpPr/>
          <p:nvPr/>
        </p:nvSpPr>
        <p:spPr>
          <a:xfrm>
            <a:off x="4436976" y="4715072"/>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Collected Data</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Profiles, Posts, Comments, Relations, Images,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etc</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9" name="Прямая со стрелкой 138">
            <a:extLst>
              <a:ext uri="{FF2B5EF4-FFF2-40B4-BE49-F238E27FC236}">
                <a16:creationId xmlns:a16="http://schemas.microsoft.com/office/drawing/2014/main" id="{BAA251E0-A4BD-4EF2-19AC-B15004F64C98}"/>
              </a:ext>
            </a:extLst>
          </p:cNvPr>
          <p:cNvCxnSpPr>
            <a:stCxn id="111" idx="3"/>
            <a:endCxn id="134" idx="1"/>
          </p:cNvCxnSpPr>
          <p:nvPr/>
        </p:nvCxnSpPr>
        <p:spPr>
          <a:xfrm>
            <a:off x="3610503" y="5195504"/>
            <a:ext cx="826473" cy="9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704C8828-466D-C2D3-9DBB-4F2FB84A4403}"/>
              </a:ext>
            </a:extLst>
          </p:cNvPr>
          <p:cNvSpPr txBox="1"/>
          <p:nvPr/>
        </p:nvSpPr>
        <p:spPr>
          <a:xfrm>
            <a:off x="6701366" y="4830683"/>
            <a:ext cx="3514821" cy="553998"/>
          </a:xfrm>
          <a:prstGeom prst="rect">
            <a:avLst/>
          </a:prstGeom>
          <a:noFill/>
        </p:spPr>
        <p:txBody>
          <a:bodyPr wrap="square" rtlCol="0">
            <a:spAutoFit/>
          </a:bodyPr>
          <a:lstStyle/>
          <a:p>
            <a:r>
              <a:rPr lang="en-US" sz="1000" dirty="0"/>
              <a:t>5. As result of executing a task we have many atomic data objects like profiles, comments, images, etc. These objects are packed into multipart requests and sent back to the server asap.</a:t>
            </a:r>
            <a:endParaRPr lang="ru-RU" sz="1000" dirty="0"/>
          </a:p>
        </p:txBody>
      </p:sp>
      <p:cxnSp>
        <p:nvCxnSpPr>
          <p:cNvPr id="146" name="Соединитель: уступ 145">
            <a:extLst>
              <a:ext uri="{FF2B5EF4-FFF2-40B4-BE49-F238E27FC236}">
                <a16:creationId xmlns:a16="http://schemas.microsoft.com/office/drawing/2014/main" id="{53D4CB06-50FF-026B-CF82-BBB9C2D6790F}"/>
              </a:ext>
            </a:extLst>
          </p:cNvPr>
          <p:cNvCxnSpPr>
            <a:cxnSpLocks/>
            <a:stCxn id="137" idx="3"/>
            <a:endCxn id="149" idx="2"/>
          </p:cNvCxnSpPr>
          <p:nvPr/>
        </p:nvCxnSpPr>
        <p:spPr>
          <a:xfrm flipV="1">
            <a:off x="6663704" y="3148228"/>
            <a:ext cx="4498838" cy="22364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49" name="Свиток: вертикальный 148">
            <a:extLst>
              <a:ext uri="{FF2B5EF4-FFF2-40B4-BE49-F238E27FC236}">
                <a16:creationId xmlns:a16="http://schemas.microsoft.com/office/drawing/2014/main" id="{71BDBBAB-068D-15A7-2CBE-381B4C9F98E4}"/>
              </a:ext>
            </a:extLst>
          </p:cNvPr>
          <p:cNvSpPr/>
          <p:nvPr/>
        </p:nvSpPr>
        <p:spPr>
          <a:xfrm>
            <a:off x="10539484" y="2353852"/>
            <a:ext cx="1246116" cy="79437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Handler</a:t>
            </a:r>
            <a:endParaRPr lang="ru-RU" dirty="0"/>
          </a:p>
        </p:txBody>
      </p:sp>
      <p:sp>
        <p:nvSpPr>
          <p:cNvPr id="156" name="TextBox 155">
            <a:extLst>
              <a:ext uri="{FF2B5EF4-FFF2-40B4-BE49-F238E27FC236}">
                <a16:creationId xmlns:a16="http://schemas.microsoft.com/office/drawing/2014/main" id="{DBB6725A-8D14-12BE-B611-C67E2E9FCC1F}"/>
              </a:ext>
            </a:extLst>
          </p:cNvPr>
          <p:cNvSpPr txBox="1"/>
          <p:nvPr/>
        </p:nvSpPr>
        <p:spPr>
          <a:xfrm>
            <a:off x="10216187" y="1645964"/>
            <a:ext cx="1683807" cy="707886"/>
          </a:xfrm>
          <a:prstGeom prst="rect">
            <a:avLst/>
          </a:prstGeom>
          <a:noFill/>
        </p:spPr>
        <p:txBody>
          <a:bodyPr wrap="square" rtlCol="0">
            <a:spAutoFit/>
          </a:bodyPr>
          <a:lstStyle/>
          <a:p>
            <a:r>
              <a:rPr lang="en-US" sz="1000" dirty="0"/>
              <a:t>6. Most of collected data objects have a unique Link, so each next version merged with previous.</a:t>
            </a:r>
            <a:endParaRPr lang="ru-RU" sz="1000" dirty="0"/>
          </a:p>
        </p:txBody>
      </p:sp>
      <p:cxnSp>
        <p:nvCxnSpPr>
          <p:cNvPr id="3" name="Прямая со стрелкой 2">
            <a:extLst>
              <a:ext uri="{FF2B5EF4-FFF2-40B4-BE49-F238E27FC236}">
                <a16:creationId xmlns:a16="http://schemas.microsoft.com/office/drawing/2014/main" id="{5276BE8D-CCDB-6B7A-6984-593D4BD80AD5}"/>
              </a:ext>
            </a:extLst>
          </p:cNvPr>
          <p:cNvCxnSpPr>
            <a:stCxn id="149" idx="1"/>
            <a:endCxn id="58" idx="4"/>
          </p:cNvCxnSpPr>
          <p:nvPr/>
        </p:nvCxnSpPr>
        <p:spPr>
          <a:xfrm flipH="1" flipV="1">
            <a:off x="10052045" y="2751039"/>
            <a:ext cx="5867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Свиток: вертикальный 1">
            <a:extLst>
              <a:ext uri="{FF2B5EF4-FFF2-40B4-BE49-F238E27FC236}">
                <a16:creationId xmlns:a16="http://schemas.microsoft.com/office/drawing/2014/main" id="{967F2567-A04C-700D-6FB5-95E918EA3988}"/>
              </a:ext>
            </a:extLst>
          </p:cNvPr>
          <p:cNvSpPr/>
          <p:nvPr/>
        </p:nvSpPr>
        <p:spPr>
          <a:xfrm>
            <a:off x="9254061" y="494417"/>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5" name="Прямая со стрелкой 4">
            <a:extLst>
              <a:ext uri="{FF2B5EF4-FFF2-40B4-BE49-F238E27FC236}">
                <a16:creationId xmlns:a16="http://schemas.microsoft.com/office/drawing/2014/main" id="{06A3C198-DFE3-D0D0-8845-B41199476B27}"/>
              </a:ext>
            </a:extLst>
          </p:cNvPr>
          <p:cNvCxnSpPr>
            <a:stCxn id="58" idx="1"/>
            <a:endCxn id="2" idx="2"/>
          </p:cNvCxnSpPr>
          <p:nvPr/>
        </p:nvCxnSpPr>
        <p:spPr>
          <a:xfrm flipH="1" flipV="1">
            <a:off x="9681628" y="1366483"/>
            <a:ext cx="1" cy="9873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0A2AB2B-AD99-7243-72AF-6919DDE2FA61}"/>
              </a:ext>
            </a:extLst>
          </p:cNvPr>
          <p:cNvSpPr txBox="1"/>
          <p:nvPr/>
        </p:nvSpPr>
        <p:spPr>
          <a:xfrm>
            <a:off x="10210802" y="491002"/>
            <a:ext cx="1683807" cy="553998"/>
          </a:xfrm>
          <a:prstGeom prst="rect">
            <a:avLst/>
          </a:prstGeom>
          <a:noFill/>
        </p:spPr>
        <p:txBody>
          <a:bodyPr wrap="square" rtlCol="0">
            <a:spAutoFit/>
          </a:bodyPr>
          <a:lstStyle/>
          <a:p>
            <a:r>
              <a:rPr lang="en-US" sz="1000" dirty="0"/>
              <a:t>7. Collected raw data is analyzed and produces additional cached data.</a:t>
            </a:r>
            <a:endParaRPr lang="ru-RU" sz="1000" dirty="0"/>
          </a:p>
        </p:txBody>
      </p:sp>
    </p:spTree>
    <p:extLst>
      <p:ext uri="{BB962C8B-B14F-4D97-AF65-F5344CB8AC3E}">
        <p14:creationId xmlns:p14="http://schemas.microsoft.com/office/powerpoint/2010/main" val="226317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Прямоугольник 136">
            <a:extLst>
              <a:ext uri="{FF2B5EF4-FFF2-40B4-BE49-F238E27FC236}">
                <a16:creationId xmlns:a16="http://schemas.microsoft.com/office/drawing/2014/main" id="{4100131F-9B88-E4AE-E937-CAF4834DC4CD}"/>
              </a:ext>
            </a:extLst>
          </p:cNvPr>
          <p:cNvSpPr/>
          <p:nvPr/>
        </p:nvSpPr>
        <p:spPr>
          <a:xfrm>
            <a:off x="4644406" y="4894297"/>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Улыбающееся лицо 5">
            <a:extLst>
              <a:ext uri="{FF2B5EF4-FFF2-40B4-BE49-F238E27FC236}">
                <a16:creationId xmlns:a16="http://schemas.microsoft.com/office/drawing/2014/main" id="{1C4D2024-1B5D-D6C9-E24A-FFD26EEC735C}"/>
              </a:ext>
            </a:extLst>
          </p:cNvPr>
          <p:cNvSpPr/>
          <p:nvPr/>
        </p:nvSpPr>
        <p:spPr>
          <a:xfrm>
            <a:off x="1274233" y="1543910"/>
            <a:ext cx="457200" cy="457200"/>
          </a:xfrm>
          <a:prstGeom prst="smileyFac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7" name="Прямоугольник 6">
            <a:extLst>
              <a:ext uri="{FF2B5EF4-FFF2-40B4-BE49-F238E27FC236}">
                <a16:creationId xmlns:a16="http://schemas.microsoft.com/office/drawing/2014/main" id="{03187EB6-AB5F-C70F-D9C2-573EECB0578C}"/>
              </a:ext>
            </a:extLst>
          </p:cNvPr>
          <p:cNvSpPr/>
          <p:nvPr/>
        </p:nvSpPr>
        <p:spPr>
          <a:xfrm>
            <a:off x="2120900" y="5334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1</a:t>
            </a:r>
            <a:br>
              <a:rPr lang="en-US" dirty="0"/>
            </a:br>
            <a:r>
              <a:rPr lang="en-US" sz="1000" dirty="0"/>
              <a:t>Keywords: “some keywords”, “hello world”</a:t>
            </a:r>
          </a:p>
          <a:p>
            <a:pPr algn="ctr"/>
            <a:r>
              <a:rPr lang="en-US" sz="1000" dirty="0"/>
              <a:t>Profiles: tw.com/</a:t>
            </a:r>
            <a:r>
              <a:rPr lang="en-US" sz="1000" dirty="0" err="1"/>
              <a:t>elonmusk</a:t>
            </a:r>
            <a:endParaRPr lang="en-US" sz="1000" dirty="0"/>
          </a:p>
          <a:p>
            <a:pPr algn="ctr"/>
            <a:r>
              <a:rPr lang="en-US" sz="1000" dirty="0"/>
              <a:t>User Cards: “Elon Musk”</a:t>
            </a:r>
            <a:endParaRPr lang="ru-RU" sz="1000" dirty="0"/>
          </a:p>
        </p:txBody>
      </p:sp>
      <p:sp>
        <p:nvSpPr>
          <p:cNvPr id="8" name="Прямоугольник 7">
            <a:extLst>
              <a:ext uri="{FF2B5EF4-FFF2-40B4-BE49-F238E27FC236}">
                <a16:creationId xmlns:a16="http://schemas.microsoft.com/office/drawing/2014/main" id="{FCA0E697-B737-DC95-F187-D88255DCC76D}"/>
              </a:ext>
            </a:extLst>
          </p:cNvPr>
          <p:cNvSpPr/>
          <p:nvPr/>
        </p:nvSpPr>
        <p:spPr>
          <a:xfrm>
            <a:off x="2120899" y="1612901"/>
            <a:ext cx="2675467" cy="9736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Project 2</a:t>
            </a:r>
            <a:br>
              <a:rPr lang="en-US" dirty="0"/>
            </a:br>
            <a:r>
              <a:rPr lang="en-US" sz="1000" dirty="0"/>
              <a:t>Profiles: fb.com/</a:t>
            </a:r>
            <a:r>
              <a:rPr lang="en-US" sz="1000" dirty="0" err="1"/>
              <a:t>elonmusk</a:t>
            </a:r>
            <a:endParaRPr lang="en-US" sz="1000" dirty="0"/>
          </a:p>
          <a:p>
            <a:pPr algn="ctr"/>
            <a:r>
              <a:rPr lang="en-US" sz="1000" dirty="0"/>
              <a:t>User Cards: “Elon Musk”</a:t>
            </a:r>
            <a:endParaRPr lang="ru-RU" sz="1000" dirty="0"/>
          </a:p>
        </p:txBody>
      </p:sp>
      <p:cxnSp>
        <p:nvCxnSpPr>
          <p:cNvPr id="10" name="Прямая со стрелкой 9">
            <a:extLst>
              <a:ext uri="{FF2B5EF4-FFF2-40B4-BE49-F238E27FC236}">
                <a16:creationId xmlns:a16="http://schemas.microsoft.com/office/drawing/2014/main" id="{7100AC0A-E05C-6152-B182-E8ADEFD0F61F}"/>
              </a:ext>
            </a:extLst>
          </p:cNvPr>
          <p:cNvCxnSpPr>
            <a:stCxn id="6" idx="6"/>
            <a:endCxn id="7" idx="1"/>
          </p:cNvCxnSpPr>
          <p:nvPr/>
        </p:nvCxnSpPr>
        <p:spPr>
          <a:xfrm flipV="1">
            <a:off x="1731433" y="1020235"/>
            <a:ext cx="389467" cy="752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a:extLst>
              <a:ext uri="{FF2B5EF4-FFF2-40B4-BE49-F238E27FC236}">
                <a16:creationId xmlns:a16="http://schemas.microsoft.com/office/drawing/2014/main" id="{11C780C4-0E22-6F32-4214-FB540C6B0FDB}"/>
              </a:ext>
            </a:extLst>
          </p:cNvPr>
          <p:cNvCxnSpPr>
            <a:stCxn id="6" idx="6"/>
            <a:endCxn id="8" idx="1"/>
          </p:cNvCxnSpPr>
          <p:nvPr/>
        </p:nvCxnSpPr>
        <p:spPr>
          <a:xfrm>
            <a:off x="1731433" y="1772510"/>
            <a:ext cx="389466" cy="327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62B730E-6AF5-E8EC-5A49-73A8FD3B54E7}"/>
              </a:ext>
            </a:extLst>
          </p:cNvPr>
          <p:cNvSpPr txBox="1"/>
          <p:nvPr/>
        </p:nvSpPr>
        <p:spPr>
          <a:xfrm>
            <a:off x="131233" y="528247"/>
            <a:ext cx="1794934" cy="1015663"/>
          </a:xfrm>
          <a:prstGeom prst="rect">
            <a:avLst/>
          </a:prstGeom>
          <a:noFill/>
        </p:spPr>
        <p:txBody>
          <a:bodyPr wrap="square" rtlCol="0">
            <a:spAutoFit/>
          </a:bodyPr>
          <a:lstStyle/>
          <a:p>
            <a:r>
              <a:rPr lang="en-US" sz="1000" dirty="0"/>
              <a:t>1. Analyst creates projects and defines search params:</a:t>
            </a:r>
            <a:br>
              <a:rPr lang="en-US" sz="1000" dirty="0"/>
            </a:br>
            <a:r>
              <a:rPr lang="en-US" sz="1000" dirty="0"/>
              <a:t>* Search by keywords</a:t>
            </a:r>
            <a:br>
              <a:rPr lang="en-US" sz="1000" dirty="0"/>
            </a:br>
            <a:r>
              <a:rPr lang="en-US" sz="1000" dirty="0"/>
              <a:t>* Scan profile link</a:t>
            </a:r>
            <a:br>
              <a:rPr lang="en-US" sz="1000" dirty="0"/>
            </a:br>
            <a:r>
              <a:rPr lang="en-US" sz="1000" dirty="0"/>
              <a:t>* Scan User Card (Real person abstraction, set of profile links) </a:t>
            </a:r>
            <a:endParaRPr lang="ru-RU" sz="1000" dirty="0"/>
          </a:p>
        </p:txBody>
      </p:sp>
      <p:sp>
        <p:nvSpPr>
          <p:cNvPr id="24" name="Свиток: вертикальный 23">
            <a:extLst>
              <a:ext uri="{FF2B5EF4-FFF2-40B4-BE49-F238E27FC236}">
                <a16:creationId xmlns:a16="http://schemas.microsoft.com/office/drawing/2014/main" id="{06496BD8-67DE-8749-E56D-A8407CB01E97}"/>
              </a:ext>
            </a:extLst>
          </p:cNvPr>
          <p:cNvSpPr/>
          <p:nvPr/>
        </p:nvSpPr>
        <p:spPr>
          <a:xfrm>
            <a:off x="5215466" y="1714502"/>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28" name="Прямая со стрелкой 27">
            <a:extLst>
              <a:ext uri="{FF2B5EF4-FFF2-40B4-BE49-F238E27FC236}">
                <a16:creationId xmlns:a16="http://schemas.microsoft.com/office/drawing/2014/main" id="{71287460-21B6-F631-0685-646E23A34E7D}"/>
              </a:ext>
            </a:extLst>
          </p:cNvPr>
          <p:cNvCxnSpPr>
            <a:stCxn id="7" idx="3"/>
            <a:endCxn id="24" idx="1"/>
          </p:cNvCxnSpPr>
          <p:nvPr/>
        </p:nvCxnSpPr>
        <p:spPr>
          <a:xfrm>
            <a:off x="4796367" y="1020235"/>
            <a:ext cx="525991" cy="1130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a:extLst>
              <a:ext uri="{FF2B5EF4-FFF2-40B4-BE49-F238E27FC236}">
                <a16:creationId xmlns:a16="http://schemas.microsoft.com/office/drawing/2014/main" id="{F815857E-3E8B-9410-1F85-8FC78C3515B0}"/>
              </a:ext>
            </a:extLst>
          </p:cNvPr>
          <p:cNvCxnSpPr>
            <a:stCxn id="8" idx="3"/>
            <a:endCxn id="24" idx="1"/>
          </p:cNvCxnSpPr>
          <p:nvPr/>
        </p:nvCxnSpPr>
        <p:spPr>
          <a:xfrm>
            <a:off x="4796366" y="2099735"/>
            <a:ext cx="525992" cy="5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B2418F67-9E67-088F-BCE4-644443F81983}"/>
              </a:ext>
            </a:extLst>
          </p:cNvPr>
          <p:cNvSpPr/>
          <p:nvPr/>
        </p:nvSpPr>
        <p:spPr>
          <a:xfrm>
            <a:off x="6548968" y="533402"/>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1</a:t>
            </a:r>
            <a:br>
              <a:rPr lang="en-US" dirty="0"/>
            </a:br>
            <a:r>
              <a:rPr lang="en-US" sz="1000" dirty="0"/>
              <a:t>Search on FB by “some keywords”</a:t>
            </a:r>
            <a:endParaRPr lang="ru-RU" sz="1000" dirty="0"/>
          </a:p>
        </p:txBody>
      </p:sp>
      <p:sp>
        <p:nvSpPr>
          <p:cNvPr id="34" name="Прямоугольник 33">
            <a:extLst>
              <a:ext uri="{FF2B5EF4-FFF2-40B4-BE49-F238E27FC236}">
                <a16:creationId xmlns:a16="http://schemas.microsoft.com/office/drawing/2014/main" id="{801DEBF0-58F5-B71D-4D29-102DE97CCAEB}"/>
              </a:ext>
            </a:extLst>
          </p:cNvPr>
          <p:cNvSpPr/>
          <p:nvPr/>
        </p:nvSpPr>
        <p:spPr>
          <a:xfrm>
            <a:off x="6548967" y="1131789"/>
            <a:ext cx="2019299"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2</a:t>
            </a:r>
            <a:br>
              <a:rPr lang="en-US" dirty="0"/>
            </a:br>
            <a:r>
              <a:rPr lang="en-US" sz="1000" dirty="0"/>
              <a:t>Search on TW by “some keywords”</a:t>
            </a:r>
            <a:endParaRPr lang="ru-RU" sz="1000" dirty="0"/>
          </a:p>
        </p:txBody>
      </p:sp>
      <p:sp>
        <p:nvSpPr>
          <p:cNvPr id="35" name="Прямоугольник 34">
            <a:extLst>
              <a:ext uri="{FF2B5EF4-FFF2-40B4-BE49-F238E27FC236}">
                <a16:creationId xmlns:a16="http://schemas.microsoft.com/office/drawing/2014/main" id="{0FEC96B5-10AE-F5E0-56BB-910E682EB2B9}"/>
              </a:ext>
            </a:extLst>
          </p:cNvPr>
          <p:cNvSpPr/>
          <p:nvPr/>
        </p:nvSpPr>
        <p:spPr>
          <a:xfrm>
            <a:off x="6548968" y="1736527"/>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3</a:t>
            </a:r>
            <a:br>
              <a:rPr lang="en-US" dirty="0"/>
            </a:br>
            <a:r>
              <a:rPr lang="en-US" sz="1000" dirty="0"/>
              <a:t>Scan profile: tw.com/</a:t>
            </a:r>
            <a:r>
              <a:rPr lang="en-US" sz="1000" dirty="0" err="1"/>
              <a:t>elonmusk</a:t>
            </a:r>
            <a:endParaRPr lang="ru-RU" sz="1000" dirty="0"/>
          </a:p>
        </p:txBody>
      </p:sp>
      <p:sp>
        <p:nvSpPr>
          <p:cNvPr id="38" name="Прямоугольник 37">
            <a:extLst>
              <a:ext uri="{FF2B5EF4-FFF2-40B4-BE49-F238E27FC236}">
                <a16:creationId xmlns:a16="http://schemas.microsoft.com/office/drawing/2014/main" id="{9DA41AB8-5B2C-4D4D-650A-4281303AD665}"/>
              </a:ext>
            </a:extLst>
          </p:cNvPr>
          <p:cNvSpPr/>
          <p:nvPr/>
        </p:nvSpPr>
        <p:spPr>
          <a:xfrm>
            <a:off x="6548967" y="2645094"/>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Command N</a:t>
            </a:r>
            <a:br>
              <a:rPr lang="en-US" dirty="0"/>
            </a:br>
            <a:r>
              <a:rPr lang="en-US" sz="1000" dirty="0"/>
              <a:t>Scan profile: ig.com/</a:t>
            </a:r>
            <a:r>
              <a:rPr lang="en-US" sz="1000" dirty="0" err="1"/>
              <a:t>elonmusk</a:t>
            </a:r>
            <a:endParaRPr lang="ru-RU" sz="1000" dirty="0"/>
          </a:p>
        </p:txBody>
      </p:sp>
      <p:sp>
        <p:nvSpPr>
          <p:cNvPr id="39" name="TextBox 38">
            <a:extLst>
              <a:ext uri="{FF2B5EF4-FFF2-40B4-BE49-F238E27FC236}">
                <a16:creationId xmlns:a16="http://schemas.microsoft.com/office/drawing/2014/main" id="{A38EFC4C-51DA-2935-B140-95D228AC59B5}"/>
              </a:ext>
            </a:extLst>
          </p:cNvPr>
          <p:cNvSpPr txBox="1"/>
          <p:nvPr/>
        </p:nvSpPr>
        <p:spPr>
          <a:xfrm>
            <a:off x="6548967" y="2265693"/>
            <a:ext cx="2019298" cy="379401"/>
          </a:xfrm>
          <a:prstGeom prst="rect">
            <a:avLst/>
          </a:prstGeom>
          <a:noFill/>
        </p:spPr>
        <p:txBody>
          <a:bodyPr wrap="square" rtlCol="0">
            <a:spAutoFit/>
          </a:bodyPr>
          <a:lstStyle/>
          <a:p>
            <a:pPr algn="ctr"/>
            <a:r>
              <a:rPr lang="en-US" dirty="0"/>
              <a:t>… … …</a:t>
            </a:r>
            <a:endParaRPr lang="ru-RU" dirty="0"/>
          </a:p>
        </p:txBody>
      </p:sp>
      <p:cxnSp>
        <p:nvCxnSpPr>
          <p:cNvPr id="41" name="Прямая со стрелкой 40">
            <a:extLst>
              <a:ext uri="{FF2B5EF4-FFF2-40B4-BE49-F238E27FC236}">
                <a16:creationId xmlns:a16="http://schemas.microsoft.com/office/drawing/2014/main" id="{D625E401-D37E-946F-EAA2-EB4EEE1F8D52}"/>
              </a:ext>
            </a:extLst>
          </p:cNvPr>
          <p:cNvCxnSpPr>
            <a:stCxn id="24" idx="3"/>
            <a:endCxn id="33" idx="1"/>
          </p:cNvCxnSpPr>
          <p:nvPr/>
        </p:nvCxnSpPr>
        <p:spPr>
          <a:xfrm flipV="1">
            <a:off x="5963708" y="797985"/>
            <a:ext cx="585260" cy="13525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Прямая со стрелкой 42">
            <a:extLst>
              <a:ext uri="{FF2B5EF4-FFF2-40B4-BE49-F238E27FC236}">
                <a16:creationId xmlns:a16="http://schemas.microsoft.com/office/drawing/2014/main" id="{DD73BA72-D69A-2D11-8129-BF835F630DB6}"/>
              </a:ext>
            </a:extLst>
          </p:cNvPr>
          <p:cNvCxnSpPr>
            <a:stCxn id="24" idx="3"/>
            <a:endCxn id="34" idx="1"/>
          </p:cNvCxnSpPr>
          <p:nvPr/>
        </p:nvCxnSpPr>
        <p:spPr>
          <a:xfrm flipV="1">
            <a:off x="5963708" y="1396372"/>
            <a:ext cx="585259" cy="754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Прямая со стрелкой 44">
            <a:extLst>
              <a:ext uri="{FF2B5EF4-FFF2-40B4-BE49-F238E27FC236}">
                <a16:creationId xmlns:a16="http://schemas.microsoft.com/office/drawing/2014/main" id="{97C921E1-23AA-55E9-DCBF-2C25C2CAAAFC}"/>
              </a:ext>
            </a:extLst>
          </p:cNvPr>
          <p:cNvCxnSpPr>
            <a:stCxn id="24" idx="3"/>
            <a:endCxn id="35" idx="1"/>
          </p:cNvCxnSpPr>
          <p:nvPr/>
        </p:nvCxnSpPr>
        <p:spPr>
          <a:xfrm flipV="1">
            <a:off x="5963708" y="2001110"/>
            <a:ext cx="585260" cy="1494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Прямая со стрелкой 46">
            <a:extLst>
              <a:ext uri="{FF2B5EF4-FFF2-40B4-BE49-F238E27FC236}">
                <a16:creationId xmlns:a16="http://schemas.microsoft.com/office/drawing/2014/main" id="{E232A500-EE97-48D2-3776-00239AC03033}"/>
              </a:ext>
            </a:extLst>
          </p:cNvPr>
          <p:cNvCxnSpPr>
            <a:stCxn id="24" idx="3"/>
            <a:endCxn id="38" idx="1"/>
          </p:cNvCxnSpPr>
          <p:nvPr/>
        </p:nvCxnSpPr>
        <p:spPr>
          <a:xfrm>
            <a:off x="5963708" y="2150535"/>
            <a:ext cx="585259" cy="7591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00A747ED-D011-DA04-00BB-09A1C648E8BD}"/>
              </a:ext>
            </a:extLst>
          </p:cNvPr>
          <p:cNvSpPr txBox="1"/>
          <p:nvPr/>
        </p:nvSpPr>
        <p:spPr>
          <a:xfrm>
            <a:off x="4906432" y="495352"/>
            <a:ext cx="1794934" cy="861774"/>
          </a:xfrm>
          <a:prstGeom prst="rect">
            <a:avLst/>
          </a:prstGeom>
          <a:noFill/>
        </p:spPr>
        <p:txBody>
          <a:bodyPr wrap="square" rtlCol="0">
            <a:spAutoFit/>
          </a:bodyPr>
          <a:lstStyle/>
          <a:p>
            <a:r>
              <a:rPr lang="en-US" sz="1000" dirty="0"/>
              <a:t>2. Cron parses Projects and groups actions into atomic Commands:</a:t>
            </a:r>
            <a:br>
              <a:rPr lang="en-US" sz="1000" dirty="0"/>
            </a:br>
            <a:r>
              <a:rPr lang="en-US" sz="1000" dirty="0"/>
              <a:t>* Social by keywords</a:t>
            </a:r>
          </a:p>
          <a:p>
            <a:r>
              <a:rPr lang="en-US" sz="1000" dirty="0"/>
              <a:t>* Social by profile link</a:t>
            </a:r>
            <a:endParaRPr lang="ru-RU" sz="1000" dirty="0"/>
          </a:p>
        </p:txBody>
      </p:sp>
      <p:sp>
        <p:nvSpPr>
          <p:cNvPr id="57" name="TextBox 56">
            <a:extLst>
              <a:ext uri="{FF2B5EF4-FFF2-40B4-BE49-F238E27FC236}">
                <a16:creationId xmlns:a16="http://schemas.microsoft.com/office/drawing/2014/main" id="{2617CA8E-1F68-B8CE-9F11-ECA5A4266C18}"/>
              </a:ext>
            </a:extLst>
          </p:cNvPr>
          <p:cNvSpPr txBox="1"/>
          <p:nvPr/>
        </p:nvSpPr>
        <p:spPr>
          <a:xfrm>
            <a:off x="0" y="0"/>
            <a:ext cx="2415085" cy="369332"/>
          </a:xfrm>
          <a:prstGeom prst="rect">
            <a:avLst/>
          </a:prstGeom>
          <a:noFill/>
        </p:spPr>
        <p:txBody>
          <a:bodyPr wrap="none" rtlCol="0">
            <a:spAutoFit/>
          </a:bodyPr>
          <a:lstStyle/>
          <a:p>
            <a:r>
              <a:rPr lang="en-US" dirty="0"/>
              <a:t>Main data flow diagram</a:t>
            </a:r>
          </a:p>
        </p:txBody>
      </p:sp>
      <p:cxnSp>
        <p:nvCxnSpPr>
          <p:cNvPr id="80" name="Соединитель: уступ 79">
            <a:extLst>
              <a:ext uri="{FF2B5EF4-FFF2-40B4-BE49-F238E27FC236}">
                <a16:creationId xmlns:a16="http://schemas.microsoft.com/office/drawing/2014/main" id="{B6F4E700-9A1B-6CE3-113C-9114C0755927}"/>
              </a:ext>
            </a:extLst>
          </p:cNvPr>
          <p:cNvCxnSpPr>
            <a:cxnSpLocks/>
            <a:stCxn id="33" idx="3"/>
            <a:endCxn id="2" idx="2"/>
          </p:cNvCxnSpPr>
          <p:nvPr/>
        </p:nvCxnSpPr>
        <p:spPr>
          <a:xfrm>
            <a:off x="8568266" y="797985"/>
            <a:ext cx="742946" cy="195305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Соединитель: уступ 81">
            <a:extLst>
              <a:ext uri="{FF2B5EF4-FFF2-40B4-BE49-F238E27FC236}">
                <a16:creationId xmlns:a16="http://schemas.microsoft.com/office/drawing/2014/main" id="{6A98C206-2923-2B8D-0CD0-669006520A07}"/>
              </a:ext>
            </a:extLst>
          </p:cNvPr>
          <p:cNvCxnSpPr>
            <a:cxnSpLocks/>
            <a:stCxn id="34" idx="3"/>
            <a:endCxn id="2" idx="2"/>
          </p:cNvCxnSpPr>
          <p:nvPr/>
        </p:nvCxnSpPr>
        <p:spPr>
          <a:xfrm>
            <a:off x="8568266" y="1396372"/>
            <a:ext cx="742946" cy="13546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Соединитель: уступ 83">
            <a:extLst>
              <a:ext uri="{FF2B5EF4-FFF2-40B4-BE49-F238E27FC236}">
                <a16:creationId xmlns:a16="http://schemas.microsoft.com/office/drawing/2014/main" id="{5199B976-0FF6-BBAE-922E-60BF7B279633}"/>
              </a:ext>
            </a:extLst>
          </p:cNvPr>
          <p:cNvCxnSpPr>
            <a:cxnSpLocks/>
            <a:stCxn id="35" idx="3"/>
            <a:endCxn id="2" idx="2"/>
          </p:cNvCxnSpPr>
          <p:nvPr/>
        </p:nvCxnSpPr>
        <p:spPr>
          <a:xfrm>
            <a:off x="8568266" y="2001110"/>
            <a:ext cx="742946" cy="74992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Соединитель: уступ 85">
            <a:extLst>
              <a:ext uri="{FF2B5EF4-FFF2-40B4-BE49-F238E27FC236}">
                <a16:creationId xmlns:a16="http://schemas.microsoft.com/office/drawing/2014/main" id="{6B31D877-243F-0377-6D82-0E5BCCA99237}"/>
              </a:ext>
            </a:extLst>
          </p:cNvPr>
          <p:cNvCxnSpPr>
            <a:cxnSpLocks/>
            <a:stCxn id="38" idx="3"/>
            <a:endCxn id="2" idx="2"/>
          </p:cNvCxnSpPr>
          <p:nvPr/>
        </p:nvCxnSpPr>
        <p:spPr>
          <a:xfrm flipV="1">
            <a:off x="8568265" y="2751039"/>
            <a:ext cx="742947" cy="1586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Прямая соединительная линия 91">
            <a:extLst>
              <a:ext uri="{FF2B5EF4-FFF2-40B4-BE49-F238E27FC236}">
                <a16:creationId xmlns:a16="http://schemas.microsoft.com/office/drawing/2014/main" id="{4D076046-CA66-6351-C456-8EF75C079C94}"/>
              </a:ext>
            </a:extLst>
          </p:cNvPr>
          <p:cNvCxnSpPr/>
          <p:nvPr/>
        </p:nvCxnSpPr>
        <p:spPr>
          <a:xfrm>
            <a:off x="0" y="3360526"/>
            <a:ext cx="121920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3" name="TextBox 92">
            <a:extLst>
              <a:ext uri="{FF2B5EF4-FFF2-40B4-BE49-F238E27FC236}">
                <a16:creationId xmlns:a16="http://schemas.microsoft.com/office/drawing/2014/main" id="{CB4A277A-FAB6-93AA-CB12-2DA389F56F08}"/>
              </a:ext>
            </a:extLst>
          </p:cNvPr>
          <p:cNvSpPr txBox="1"/>
          <p:nvPr/>
        </p:nvSpPr>
        <p:spPr>
          <a:xfrm>
            <a:off x="0" y="3114305"/>
            <a:ext cx="758541" cy="246221"/>
          </a:xfrm>
          <a:prstGeom prst="rect">
            <a:avLst/>
          </a:prstGeom>
          <a:noFill/>
        </p:spPr>
        <p:txBody>
          <a:bodyPr wrap="none" rtlCol="0">
            <a:spAutoFit/>
          </a:bodyPr>
          <a:lstStyle/>
          <a:p>
            <a:r>
              <a:rPr lang="en-US" sz="1000" dirty="0"/>
              <a:t>Server side</a:t>
            </a:r>
          </a:p>
        </p:txBody>
      </p:sp>
      <p:sp>
        <p:nvSpPr>
          <p:cNvPr id="95" name="TextBox 94">
            <a:extLst>
              <a:ext uri="{FF2B5EF4-FFF2-40B4-BE49-F238E27FC236}">
                <a16:creationId xmlns:a16="http://schemas.microsoft.com/office/drawing/2014/main" id="{C16E3DBF-27F6-C127-F372-9C9C0BCA6014}"/>
              </a:ext>
            </a:extLst>
          </p:cNvPr>
          <p:cNvSpPr txBox="1"/>
          <p:nvPr/>
        </p:nvSpPr>
        <p:spPr>
          <a:xfrm>
            <a:off x="0" y="3360527"/>
            <a:ext cx="1053494" cy="246221"/>
          </a:xfrm>
          <a:prstGeom prst="rect">
            <a:avLst/>
          </a:prstGeom>
          <a:noFill/>
        </p:spPr>
        <p:txBody>
          <a:bodyPr wrap="none" rtlCol="0">
            <a:spAutoFit/>
          </a:bodyPr>
          <a:lstStyle/>
          <a:p>
            <a:r>
              <a:rPr lang="en-US" sz="1000" dirty="0"/>
              <a:t>Crawler instance</a:t>
            </a:r>
            <a:endParaRPr lang="ru-RU" sz="1000" dirty="0"/>
          </a:p>
        </p:txBody>
      </p:sp>
      <p:sp>
        <p:nvSpPr>
          <p:cNvPr id="96" name="Прямоугольник 95">
            <a:extLst>
              <a:ext uri="{FF2B5EF4-FFF2-40B4-BE49-F238E27FC236}">
                <a16:creationId xmlns:a16="http://schemas.microsoft.com/office/drawing/2014/main" id="{1EA6CB4F-81EF-BAD0-569B-75A0F54DB725}"/>
              </a:ext>
            </a:extLst>
          </p:cNvPr>
          <p:cNvSpPr/>
          <p:nvPr/>
        </p:nvSpPr>
        <p:spPr>
          <a:xfrm>
            <a:off x="131235" y="415696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Command 2</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Search on TW by “some 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8" name="Соединитель: уступ 97">
            <a:extLst>
              <a:ext uri="{FF2B5EF4-FFF2-40B4-BE49-F238E27FC236}">
                <a16:creationId xmlns:a16="http://schemas.microsoft.com/office/drawing/2014/main" id="{97D2AD9E-08B9-2964-B2DB-ADC3D9238553}"/>
              </a:ext>
            </a:extLst>
          </p:cNvPr>
          <p:cNvCxnSpPr>
            <a:cxnSpLocks/>
            <a:stCxn id="2" idx="3"/>
            <a:endCxn id="96" idx="0"/>
          </p:cNvCxnSpPr>
          <p:nvPr/>
        </p:nvCxnSpPr>
        <p:spPr>
          <a:xfrm rot="5400000">
            <a:off x="4906890" y="-617777"/>
            <a:ext cx="1008735" cy="85407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a16="http://schemas.microsoft.com/office/drawing/2014/main" id="{EE107466-CD57-D7A8-2000-45AF53A59D6B}"/>
              </a:ext>
            </a:extLst>
          </p:cNvPr>
          <p:cNvSpPr txBox="1"/>
          <p:nvPr/>
        </p:nvSpPr>
        <p:spPr>
          <a:xfrm>
            <a:off x="1140884" y="3664520"/>
            <a:ext cx="6732933" cy="400110"/>
          </a:xfrm>
          <a:prstGeom prst="rect">
            <a:avLst/>
          </a:prstGeom>
          <a:noFill/>
        </p:spPr>
        <p:txBody>
          <a:bodyPr wrap="none" rtlCol="0">
            <a:spAutoFit/>
          </a:bodyPr>
          <a:lstStyle/>
          <a:p>
            <a:r>
              <a:rPr lang="en-US" sz="1000" dirty="0"/>
              <a:t>3. Crawler takes command from server and breaks it into several crawling tasks (atomic elements from crawlers' point of view)</a:t>
            </a:r>
            <a:br>
              <a:rPr lang="en-US" sz="1000" dirty="0"/>
            </a:br>
            <a:r>
              <a:rPr lang="en-US" sz="1000" dirty="0"/>
              <a:t>Each crawling task is a one-page scan.</a:t>
            </a:r>
            <a:endParaRPr lang="ru-RU" sz="1000" dirty="0"/>
          </a:p>
        </p:txBody>
      </p:sp>
      <p:sp>
        <p:nvSpPr>
          <p:cNvPr id="107" name="Прямоугольник 106">
            <a:extLst>
              <a:ext uri="{FF2B5EF4-FFF2-40B4-BE49-F238E27FC236}">
                <a16:creationId xmlns:a16="http://schemas.microsoft.com/office/drawing/2014/main" id="{2B31B4EB-D696-48D5-B154-19DFC235BF65}"/>
              </a:ext>
            </a:extLst>
          </p:cNvPr>
          <p:cNvSpPr/>
          <p:nvPr/>
        </p:nvSpPr>
        <p:spPr>
          <a:xfrm>
            <a:off x="131235" y="4930921"/>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a:t>
            </a:r>
            <a:r>
              <a:rPr lang="en-US" dirty="0">
                <a:solidFill>
                  <a:prstClr val="black"/>
                </a:solidFill>
                <a:latin typeface="Calibri" panose="020F0502020204030204"/>
              </a:rPr>
              <a:t>1</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search?q</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some+keywords</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9" name="Прямая со стрелкой 108">
            <a:extLst>
              <a:ext uri="{FF2B5EF4-FFF2-40B4-BE49-F238E27FC236}">
                <a16:creationId xmlns:a16="http://schemas.microsoft.com/office/drawing/2014/main" id="{5D3B6474-A1C7-CFC7-956A-38E555582237}"/>
              </a:ext>
            </a:extLst>
          </p:cNvPr>
          <p:cNvCxnSpPr>
            <a:stCxn id="96" idx="2"/>
            <a:endCxn id="107" idx="0"/>
          </p:cNvCxnSpPr>
          <p:nvPr/>
        </p:nvCxnSpPr>
        <p:spPr>
          <a:xfrm>
            <a:off x="1140884" y="4686129"/>
            <a:ext cx="0" cy="244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Свиток: вертикальный 110">
            <a:extLst>
              <a:ext uri="{FF2B5EF4-FFF2-40B4-BE49-F238E27FC236}">
                <a16:creationId xmlns:a16="http://schemas.microsoft.com/office/drawing/2014/main" id="{DD29CF48-9D5D-8A7F-C75A-B8E835033BD2}"/>
              </a:ext>
            </a:extLst>
          </p:cNvPr>
          <p:cNvSpPr/>
          <p:nvPr/>
        </p:nvSpPr>
        <p:spPr>
          <a:xfrm>
            <a:off x="2643715" y="4930921"/>
            <a:ext cx="1032934" cy="529165"/>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Crawler</a:t>
            </a:r>
            <a:endParaRPr lang="ru-RU" dirty="0"/>
          </a:p>
        </p:txBody>
      </p:sp>
      <p:cxnSp>
        <p:nvCxnSpPr>
          <p:cNvPr id="113" name="Прямая со стрелкой 112">
            <a:extLst>
              <a:ext uri="{FF2B5EF4-FFF2-40B4-BE49-F238E27FC236}">
                <a16:creationId xmlns:a16="http://schemas.microsoft.com/office/drawing/2014/main" id="{44D5828A-BFA0-B38D-EEEA-4154D2CDFF73}"/>
              </a:ext>
            </a:extLst>
          </p:cNvPr>
          <p:cNvCxnSpPr>
            <a:stCxn id="107" idx="3"/>
            <a:endCxn id="111" idx="1"/>
          </p:cNvCxnSpPr>
          <p:nvPr/>
        </p:nvCxnSpPr>
        <p:spPr>
          <a:xfrm>
            <a:off x="2150533" y="5195504"/>
            <a:ext cx="5593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Прямоугольник 113">
            <a:extLst>
              <a:ext uri="{FF2B5EF4-FFF2-40B4-BE49-F238E27FC236}">
                <a16:creationId xmlns:a16="http://schemas.microsoft.com/office/drawing/2014/main" id="{5B588000-4804-038E-84F3-C78EE612EBCD}"/>
              </a:ext>
            </a:extLst>
          </p:cNvPr>
          <p:cNvSpPr/>
          <p:nvPr/>
        </p:nvSpPr>
        <p:spPr>
          <a:xfrm>
            <a:off x="2150533" y="6189593"/>
            <a:ext cx="2019298" cy="52916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Task 2 … N</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tw.com/</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some_profile</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6" name="Прямая со стрелкой 125">
            <a:extLst>
              <a:ext uri="{FF2B5EF4-FFF2-40B4-BE49-F238E27FC236}">
                <a16:creationId xmlns:a16="http://schemas.microsoft.com/office/drawing/2014/main" id="{1E8A5760-CD60-9930-96F5-83F78F685161}"/>
              </a:ext>
            </a:extLst>
          </p:cNvPr>
          <p:cNvCxnSpPr>
            <a:stCxn id="111" idx="2"/>
            <a:endCxn id="114" idx="0"/>
          </p:cNvCxnSpPr>
          <p:nvPr/>
        </p:nvCxnSpPr>
        <p:spPr>
          <a:xfrm>
            <a:off x="3160182" y="5460086"/>
            <a:ext cx="0" cy="72950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AA3B29B9-B3C8-6FF4-FBD5-5E7233DDE39B}"/>
              </a:ext>
            </a:extLst>
          </p:cNvPr>
          <p:cNvSpPr txBox="1"/>
          <p:nvPr/>
        </p:nvSpPr>
        <p:spPr>
          <a:xfrm>
            <a:off x="1111250" y="5470896"/>
            <a:ext cx="2019297" cy="707886"/>
          </a:xfrm>
          <a:prstGeom prst="rect">
            <a:avLst/>
          </a:prstGeom>
          <a:noFill/>
        </p:spPr>
        <p:txBody>
          <a:bodyPr wrap="square" rtlCol="0">
            <a:spAutoFit/>
          </a:bodyPr>
          <a:lstStyle/>
          <a:p>
            <a:r>
              <a:rPr lang="en-US" sz="1000" dirty="0"/>
              <a:t>4. While executing a task, crawler can produce many additional tasks.</a:t>
            </a:r>
          </a:p>
          <a:p>
            <a:r>
              <a:rPr lang="en-US" sz="1000" dirty="0"/>
              <a:t>Command meant to be complete if all crawling tasks are complete</a:t>
            </a:r>
            <a:endParaRPr lang="ru-RU" sz="1000" dirty="0"/>
          </a:p>
        </p:txBody>
      </p:sp>
      <p:sp>
        <p:nvSpPr>
          <p:cNvPr id="133" name="Прямоугольник 132">
            <a:extLst>
              <a:ext uri="{FF2B5EF4-FFF2-40B4-BE49-F238E27FC236}">
                <a16:creationId xmlns:a16="http://schemas.microsoft.com/office/drawing/2014/main" id="{26CFA2A6-7597-8472-9371-AA325354F7B7}"/>
              </a:ext>
            </a:extLst>
          </p:cNvPr>
          <p:cNvSpPr/>
          <p:nvPr/>
        </p:nvSpPr>
        <p:spPr>
          <a:xfrm>
            <a:off x="4540691" y="4807630"/>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Прямоугольник 133">
            <a:extLst>
              <a:ext uri="{FF2B5EF4-FFF2-40B4-BE49-F238E27FC236}">
                <a16:creationId xmlns:a16="http://schemas.microsoft.com/office/drawing/2014/main" id="{2AD6EC02-54EE-3DB2-99C4-B7863A984FD0}"/>
              </a:ext>
            </a:extLst>
          </p:cNvPr>
          <p:cNvSpPr/>
          <p:nvPr/>
        </p:nvSpPr>
        <p:spPr>
          <a:xfrm>
            <a:off x="4436976" y="4715072"/>
            <a:ext cx="2019298" cy="98076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Collected Data</a:t>
            </a:r>
            <a:b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Profiles, Posts, Comments, Relations, Images,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etc</a:t>
            </a:r>
            <a:endParaRPr kumimoji="0" lang="ru-RU" sz="1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9" name="Прямая со стрелкой 138">
            <a:extLst>
              <a:ext uri="{FF2B5EF4-FFF2-40B4-BE49-F238E27FC236}">
                <a16:creationId xmlns:a16="http://schemas.microsoft.com/office/drawing/2014/main" id="{BAA251E0-A4BD-4EF2-19AC-B15004F64C98}"/>
              </a:ext>
            </a:extLst>
          </p:cNvPr>
          <p:cNvCxnSpPr>
            <a:stCxn id="111" idx="3"/>
            <a:endCxn id="134" idx="1"/>
          </p:cNvCxnSpPr>
          <p:nvPr/>
        </p:nvCxnSpPr>
        <p:spPr>
          <a:xfrm>
            <a:off x="3610503" y="5195504"/>
            <a:ext cx="826473" cy="9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1" name="TextBox 140">
            <a:extLst>
              <a:ext uri="{FF2B5EF4-FFF2-40B4-BE49-F238E27FC236}">
                <a16:creationId xmlns:a16="http://schemas.microsoft.com/office/drawing/2014/main" id="{704C8828-466D-C2D3-9DBB-4F2FB84A4403}"/>
              </a:ext>
            </a:extLst>
          </p:cNvPr>
          <p:cNvSpPr txBox="1"/>
          <p:nvPr/>
        </p:nvSpPr>
        <p:spPr>
          <a:xfrm>
            <a:off x="6701366" y="4830683"/>
            <a:ext cx="3514821" cy="553998"/>
          </a:xfrm>
          <a:prstGeom prst="rect">
            <a:avLst/>
          </a:prstGeom>
          <a:noFill/>
        </p:spPr>
        <p:txBody>
          <a:bodyPr wrap="square" rtlCol="0">
            <a:spAutoFit/>
          </a:bodyPr>
          <a:lstStyle/>
          <a:p>
            <a:r>
              <a:rPr lang="en-US" sz="1000" dirty="0"/>
              <a:t>5. As result of executing a task we have many atomic data objects like profiles, comments, images, etc. These objects are packed into multipart requests and sent back to the server asap.</a:t>
            </a:r>
            <a:endParaRPr lang="ru-RU" sz="1000" dirty="0"/>
          </a:p>
        </p:txBody>
      </p:sp>
      <p:cxnSp>
        <p:nvCxnSpPr>
          <p:cNvPr id="146" name="Соединитель: уступ 145">
            <a:extLst>
              <a:ext uri="{FF2B5EF4-FFF2-40B4-BE49-F238E27FC236}">
                <a16:creationId xmlns:a16="http://schemas.microsoft.com/office/drawing/2014/main" id="{53D4CB06-50FF-026B-CF82-BBB9C2D6790F}"/>
              </a:ext>
            </a:extLst>
          </p:cNvPr>
          <p:cNvCxnSpPr>
            <a:cxnSpLocks/>
            <a:stCxn id="137" idx="3"/>
            <a:endCxn id="3" idx="2"/>
          </p:cNvCxnSpPr>
          <p:nvPr/>
        </p:nvCxnSpPr>
        <p:spPr>
          <a:xfrm flipV="1">
            <a:off x="6663704" y="3148228"/>
            <a:ext cx="4498838" cy="22364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Прямоугольник: скругленные углы 17">
            <a:extLst>
              <a:ext uri="{FF2B5EF4-FFF2-40B4-BE49-F238E27FC236}">
                <a16:creationId xmlns:a16="http://schemas.microsoft.com/office/drawing/2014/main" id="{AC8977BA-80B0-28FD-36C9-926C5548E8BF}"/>
              </a:ext>
            </a:extLst>
          </p:cNvPr>
          <p:cNvSpPr/>
          <p:nvPr/>
        </p:nvSpPr>
        <p:spPr>
          <a:xfrm>
            <a:off x="4540691" y="369332"/>
            <a:ext cx="2224921" cy="2592630"/>
          </a:xfrm>
          <a:prstGeom prst="roundRect">
            <a:avLst/>
          </a:prstGeom>
          <a:noFill/>
          <a:ln w="889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TextBox 18">
            <a:extLst>
              <a:ext uri="{FF2B5EF4-FFF2-40B4-BE49-F238E27FC236}">
                <a16:creationId xmlns:a16="http://schemas.microsoft.com/office/drawing/2014/main" id="{BF43EA5D-C86E-B812-C230-B4ADB4D5510B}"/>
              </a:ext>
            </a:extLst>
          </p:cNvPr>
          <p:cNvSpPr txBox="1"/>
          <p:nvPr/>
        </p:nvSpPr>
        <p:spPr>
          <a:xfrm>
            <a:off x="4070717" y="0"/>
            <a:ext cx="3164867" cy="369332"/>
          </a:xfrm>
          <a:prstGeom prst="rect">
            <a:avLst/>
          </a:prstGeom>
          <a:noFill/>
          <a:ln>
            <a:noFill/>
          </a:ln>
        </p:spPr>
        <p:txBody>
          <a:bodyPr wrap="square" rtlCol="0">
            <a:spAutoFit/>
          </a:bodyPr>
          <a:lstStyle/>
          <a:p>
            <a:pPr algn="ctr"/>
            <a:r>
              <a:rPr lang="en-US" dirty="0">
                <a:solidFill>
                  <a:srgbClr val="FF0000"/>
                </a:solidFill>
              </a:rPr>
              <a:t>Projects to Commands mapping</a:t>
            </a:r>
          </a:p>
        </p:txBody>
      </p:sp>
      <p:sp>
        <p:nvSpPr>
          <p:cNvPr id="2" name="Блок-схема: магнитный диск 1">
            <a:extLst>
              <a:ext uri="{FF2B5EF4-FFF2-40B4-BE49-F238E27FC236}">
                <a16:creationId xmlns:a16="http://schemas.microsoft.com/office/drawing/2014/main" id="{9CF96545-B609-05EF-DF62-C6588AFB57AA}"/>
              </a:ext>
            </a:extLst>
          </p:cNvPr>
          <p:cNvSpPr/>
          <p:nvPr/>
        </p:nvSpPr>
        <p:spPr>
          <a:xfrm>
            <a:off x="9311212" y="2353850"/>
            <a:ext cx="740833" cy="794378"/>
          </a:xfrm>
          <a:prstGeom prst="flowChartMagneticDisk">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ru-RU"/>
          </a:p>
        </p:txBody>
      </p:sp>
      <p:sp>
        <p:nvSpPr>
          <p:cNvPr id="3" name="Свиток: вертикальный 2">
            <a:extLst>
              <a:ext uri="{FF2B5EF4-FFF2-40B4-BE49-F238E27FC236}">
                <a16:creationId xmlns:a16="http://schemas.microsoft.com/office/drawing/2014/main" id="{A8E600F8-FA8B-116E-1F46-9A9DD4C55645}"/>
              </a:ext>
            </a:extLst>
          </p:cNvPr>
          <p:cNvSpPr/>
          <p:nvPr/>
        </p:nvSpPr>
        <p:spPr>
          <a:xfrm>
            <a:off x="10539484" y="2353852"/>
            <a:ext cx="1246116" cy="79437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 Handler</a:t>
            </a:r>
            <a:endParaRPr lang="ru-RU" dirty="0"/>
          </a:p>
        </p:txBody>
      </p:sp>
      <p:sp>
        <p:nvSpPr>
          <p:cNvPr id="4" name="TextBox 3">
            <a:extLst>
              <a:ext uri="{FF2B5EF4-FFF2-40B4-BE49-F238E27FC236}">
                <a16:creationId xmlns:a16="http://schemas.microsoft.com/office/drawing/2014/main" id="{75FFC8FE-980A-4684-2085-5906D2F906FA}"/>
              </a:ext>
            </a:extLst>
          </p:cNvPr>
          <p:cNvSpPr txBox="1"/>
          <p:nvPr/>
        </p:nvSpPr>
        <p:spPr>
          <a:xfrm>
            <a:off x="10216187" y="1645964"/>
            <a:ext cx="1683807" cy="707886"/>
          </a:xfrm>
          <a:prstGeom prst="rect">
            <a:avLst/>
          </a:prstGeom>
          <a:noFill/>
        </p:spPr>
        <p:txBody>
          <a:bodyPr wrap="square" rtlCol="0">
            <a:spAutoFit/>
          </a:bodyPr>
          <a:lstStyle/>
          <a:p>
            <a:r>
              <a:rPr lang="en-US" sz="1000" dirty="0"/>
              <a:t>6. Most of collected data objects have a unique Link, so each next version merged with previous.</a:t>
            </a:r>
            <a:endParaRPr lang="ru-RU" sz="1000" dirty="0"/>
          </a:p>
        </p:txBody>
      </p:sp>
      <p:cxnSp>
        <p:nvCxnSpPr>
          <p:cNvPr id="5" name="Прямая со стрелкой 4">
            <a:extLst>
              <a:ext uri="{FF2B5EF4-FFF2-40B4-BE49-F238E27FC236}">
                <a16:creationId xmlns:a16="http://schemas.microsoft.com/office/drawing/2014/main" id="{D48F0822-9FBF-67F5-902A-933F19235583}"/>
              </a:ext>
            </a:extLst>
          </p:cNvPr>
          <p:cNvCxnSpPr>
            <a:stCxn id="3" idx="1"/>
            <a:endCxn id="2" idx="4"/>
          </p:cNvCxnSpPr>
          <p:nvPr/>
        </p:nvCxnSpPr>
        <p:spPr>
          <a:xfrm flipH="1" flipV="1">
            <a:off x="10052045" y="2751039"/>
            <a:ext cx="58673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Свиток: вертикальный 8">
            <a:extLst>
              <a:ext uri="{FF2B5EF4-FFF2-40B4-BE49-F238E27FC236}">
                <a16:creationId xmlns:a16="http://schemas.microsoft.com/office/drawing/2014/main" id="{871E3EDD-3E48-0C61-FF93-8DDD23D0D125}"/>
              </a:ext>
            </a:extLst>
          </p:cNvPr>
          <p:cNvSpPr/>
          <p:nvPr/>
        </p:nvSpPr>
        <p:spPr>
          <a:xfrm>
            <a:off x="9254061" y="494417"/>
            <a:ext cx="855134" cy="872066"/>
          </a:xfrm>
          <a:prstGeom prst="verticalScroll">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Cron</a:t>
            </a:r>
            <a:endParaRPr lang="ru-RU" dirty="0"/>
          </a:p>
        </p:txBody>
      </p:sp>
      <p:cxnSp>
        <p:nvCxnSpPr>
          <p:cNvPr id="11" name="Прямая со стрелкой 10">
            <a:extLst>
              <a:ext uri="{FF2B5EF4-FFF2-40B4-BE49-F238E27FC236}">
                <a16:creationId xmlns:a16="http://schemas.microsoft.com/office/drawing/2014/main" id="{A6E91170-68DF-D857-18B0-3A7A32A98FBD}"/>
              </a:ext>
            </a:extLst>
          </p:cNvPr>
          <p:cNvCxnSpPr>
            <a:stCxn id="2" idx="1"/>
            <a:endCxn id="9" idx="2"/>
          </p:cNvCxnSpPr>
          <p:nvPr/>
        </p:nvCxnSpPr>
        <p:spPr>
          <a:xfrm flipH="1" flipV="1">
            <a:off x="9681628" y="1366483"/>
            <a:ext cx="1" cy="9873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FF5CABA-4DB6-0E99-50B5-E83D24E4D310}"/>
              </a:ext>
            </a:extLst>
          </p:cNvPr>
          <p:cNvSpPr txBox="1"/>
          <p:nvPr/>
        </p:nvSpPr>
        <p:spPr>
          <a:xfrm>
            <a:off x="10210802" y="491002"/>
            <a:ext cx="1683807" cy="553998"/>
          </a:xfrm>
          <a:prstGeom prst="rect">
            <a:avLst/>
          </a:prstGeom>
          <a:noFill/>
        </p:spPr>
        <p:txBody>
          <a:bodyPr wrap="square" rtlCol="0">
            <a:spAutoFit/>
          </a:bodyPr>
          <a:lstStyle/>
          <a:p>
            <a:r>
              <a:rPr lang="en-US" sz="1000" dirty="0"/>
              <a:t>7. Collected raw data is analyzed and produces additional cached data.</a:t>
            </a:r>
            <a:endParaRPr lang="ru-RU" sz="1000" dirty="0"/>
          </a:p>
        </p:txBody>
      </p:sp>
    </p:spTree>
    <p:extLst>
      <p:ext uri="{BB962C8B-B14F-4D97-AF65-F5344CB8AC3E}">
        <p14:creationId xmlns:p14="http://schemas.microsoft.com/office/powerpoint/2010/main" val="2822792140"/>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1420</TotalTime>
  <Words>4447</Words>
  <Application>Microsoft Office PowerPoint</Application>
  <PresentationFormat>Широкоэкранный</PresentationFormat>
  <Paragraphs>497</Paragraphs>
  <Slides>23</Slides>
  <Notes>16</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23</vt:i4>
      </vt:variant>
    </vt:vector>
  </HeadingPairs>
  <TitlesOfParts>
    <vt:vector size="27" baseType="lpstr">
      <vt:lpstr>Arial</vt:lpstr>
      <vt:lpstr>Calibri</vt:lpstr>
      <vt:lpstr>Calibri Light</vt:lpstr>
      <vt:lpstr>Тема Office</vt:lpstr>
      <vt:lpstr>Prof Catalyst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Crawler takes Command from the server and breaks it into several crawling Tasks. Depending on the configuration, the Crawler may use different strategies to select the next Command.</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The crawling server constantly performs several analyze tasks to post-process and cache the raw data in a more appropriate form. This greatly reduces the load on some database queries and allows to get more detailed data in some cases.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Андрей Мишкинис</dc:creator>
  <cp:lastModifiedBy>Андрей Мишкинис</cp:lastModifiedBy>
  <cp:revision>1</cp:revision>
  <dcterms:created xsi:type="dcterms:W3CDTF">2023-01-16T11:53:38Z</dcterms:created>
  <dcterms:modified xsi:type="dcterms:W3CDTF">2023-02-03T11:52:48Z</dcterms:modified>
</cp:coreProperties>
</file>