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8410B16-CA63-4DC5-80DE-112361B36A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3F39B4-8BEC-4AD8-854D-910E0779E2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E5E5C-2A8A-4FCE-BE5F-6119E0E2778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35C80C-64E8-4B3D-A18F-1AA18559D1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3CB9E5-A778-46A7-A615-6EC180EC21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3413F-D0EA-4622-96ED-090BCDE87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6509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5A986-BE01-4EF9-A0F2-D41EFB869F5A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64AC0-BB20-4831-8581-951794AA9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164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21F52F-1963-4E1D-ADDE-D53ABDE1273A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0456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DA3E-46FD-4218-A4D6-9358E2B3165B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6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1F97-E30D-46EA-9629-DB584FDD533E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300D-2C54-41A9-BD81-354223F894D9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C5302E-8ED8-432D-9695-1A0A1A14DA2A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2914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45F4-F1AD-40FE-B217-3D7B523CF75C}" type="datetime1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0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74-B600-49B6-AD8E-23CFED363BDE}" type="datetime1">
              <a:rPr lang="ru-RU" smtClean="0"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75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13EE-559C-4C79-8F8A-01C8F2282902}" type="datetime1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A085-D63F-4909-93B8-4A37A034F5CF}" type="datetime1">
              <a:rPr lang="ru-RU" smtClean="0"/>
              <a:t>18.01.2024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6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A5F0CA-FA96-47BF-AEBA-4D8CA463770B}" type="datetime1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01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6B45C-659A-4949-B7AE-3F56136C0190}" type="datetime1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7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627AAF7-D413-4970-BED5-06CA29BB6553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19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239B4-C869-4E2F-AF9A-60F09F12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589" y="2333213"/>
            <a:ext cx="9418320" cy="98151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40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</a:rPr>
              <a:t>«</a:t>
            </a:r>
            <a:r>
              <a:rPr lang="ru-RU" sz="4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Бобёр</a:t>
            </a:r>
            <a:r>
              <a:rPr lang="ru-RU" sz="440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</a:rPr>
              <a:t> Олег и забытое бревно»</a:t>
            </a:r>
            <a:endParaRPr lang="ru-RU" sz="4400" dirty="0">
              <a:effectLst/>
              <a:latin typeface="Franklin Gothic Medium" panose="020B0603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7CC1A0-EB50-48F8-A6A9-AE97E67D2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521666"/>
            <a:ext cx="9418320" cy="177280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 Гуляев </a:t>
            </a:r>
            <a:r>
              <a:rPr lang="ru-RU"/>
              <a:t>Андрей Павлович</a:t>
            </a:r>
            <a:endParaRPr lang="ru-RU" dirty="0"/>
          </a:p>
          <a:p>
            <a:pPr algn="l"/>
            <a:r>
              <a:rPr lang="ru-RU" dirty="0"/>
              <a:t>Ученик группы 3</a:t>
            </a:r>
          </a:p>
          <a:p>
            <a:pPr algn="l"/>
            <a:r>
              <a:rPr lang="ru-RU" sz="2400" dirty="0">
                <a:cs typeface="Times New Roman" panose="02020603050405020304" pitchFamily="18" charset="0"/>
              </a:rPr>
              <a:t>Руководитель Борисов А.И.</a:t>
            </a:r>
          </a:p>
          <a:p>
            <a:pPr algn="l"/>
            <a:r>
              <a:rPr lang="ru-RU" sz="2400" dirty="0">
                <a:cs typeface="Times New Roman" panose="02020603050405020304" pitchFamily="18" charset="0"/>
              </a:rPr>
              <a:t>Преподаватель Детского технопарка "Альтаир"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2DC24B-AD86-4ED8-A244-1C1A3E511805}"/>
              </a:ext>
            </a:extLst>
          </p:cNvPr>
          <p:cNvSpPr txBox="1">
            <a:spLocks/>
          </p:cNvSpPr>
          <p:nvPr/>
        </p:nvSpPr>
        <p:spPr>
          <a:xfrm>
            <a:off x="1386840" y="365760"/>
            <a:ext cx="9418320" cy="76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Детский технопарк «Альтаир»</a:t>
            </a:r>
          </a:p>
          <a:p>
            <a:pPr algn="ctr"/>
            <a:r>
              <a:rPr lang="ru-RU" sz="2000" dirty="0"/>
              <a:t>(РТУ МИРЭА)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B1B815-176C-4863-934E-998EFEB96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6" y="0"/>
            <a:ext cx="2376794" cy="1532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3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6C31-E6D6-4597-A2A7-1DB053E1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13638-9C49-412F-8A1C-F761B1C2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Воссоздать основные функции игры </a:t>
            </a:r>
            <a:r>
              <a:rPr lang="en-US" b="1" dirty="0"/>
              <a:t>“</a:t>
            </a:r>
            <a:r>
              <a:rPr lang="ru-RU" b="1" dirty="0" err="1"/>
              <a:t>Морхухн</a:t>
            </a:r>
            <a:r>
              <a:rPr lang="ru-RU" b="1" dirty="0"/>
              <a:t> </a:t>
            </a:r>
            <a:r>
              <a:rPr lang="ru-RU" b="1" dirty="0" err="1"/>
              <a:t>джонс</a:t>
            </a:r>
            <a:r>
              <a:rPr lang="ru-RU" b="1" dirty="0"/>
              <a:t> и забытый амулет</a:t>
            </a:r>
            <a:r>
              <a:rPr lang="en-US" b="1" dirty="0"/>
              <a:t>”</a:t>
            </a:r>
            <a:r>
              <a:rPr lang="ru-RU" b="1" dirty="0"/>
              <a:t> </a:t>
            </a:r>
            <a:r>
              <a:rPr lang="ru-RU" dirty="0"/>
              <a:t>и придать ей более современный вид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ED1ADE-6166-460D-8A09-072EBBE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2</a:t>
            </a:fld>
            <a:endParaRPr lang="ru-RU"/>
          </a:p>
        </p:txBody>
      </p:sp>
      <p:pic>
        <p:nvPicPr>
          <p:cNvPr id="1028" name="Picture 4" descr="Морхухн Джонс и забытый Амулет - скачать игру бесплатно">
            <a:extLst>
              <a:ext uri="{FF2B5EF4-FFF2-40B4-BE49-F238E27FC236}">
                <a16:creationId xmlns:a16="http://schemas.microsoft.com/office/drawing/2014/main" id="{A9494AC1-A74D-43F1-907A-A2C7EB58D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94" y="3139459"/>
            <a:ext cx="4787006" cy="29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Морхухн Джонс и забытый Амулет - скачать игру бесплатно">
            <a:extLst>
              <a:ext uri="{FF2B5EF4-FFF2-40B4-BE49-F238E27FC236}">
                <a16:creationId xmlns:a16="http://schemas.microsoft.com/office/drawing/2014/main" id="{52983C26-B19C-4BC4-85A6-CF06CE430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295" y="3509421"/>
            <a:ext cx="4563121" cy="29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6C31-E6D6-4597-A2A7-1DB053E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7107"/>
            <a:ext cx="9601200" cy="1485900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13638-9C49-412F-8A1C-F761B1C2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считаю, что мой проект сейчас не имеет никакой ценности, как игра, поскольку в наше время есть много других классных </a:t>
            </a:r>
            <a:r>
              <a:rPr lang="ru-RU" dirty="0" err="1"/>
              <a:t>платформеров</a:t>
            </a:r>
            <a:r>
              <a:rPr lang="ru-RU" dirty="0"/>
              <a:t>, однако проектом могут заинтересоваться начинающие программисты и подчерпнуть из него что-то новое.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ED1ADE-6166-460D-8A09-072EBBE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5C4C98-4339-4F90-9E77-B62075C37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74" y="3429000"/>
            <a:ext cx="58197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2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4</a:t>
            </a:fld>
            <a:endParaRPr lang="ru-RU"/>
          </a:p>
        </p:txBody>
      </p:sp>
      <p:pic>
        <p:nvPicPr>
          <p:cNvPr id="2050" name="Picture 2" descr="Что значит фраза «Сначала было Слово»? | Отвечает священник | Вопрос-ответ  | АиФ Аргументы и факты в Беларуси">
            <a:extLst>
              <a:ext uri="{FF2B5EF4-FFF2-40B4-BE49-F238E27FC236}">
                <a16:creationId xmlns:a16="http://schemas.microsoft.com/office/drawing/2014/main" id="{D253BDD9-5A8C-4982-8128-08BB766601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8592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: Codespaces, Discussions, Private Instances – База знаний Timeweb  Community">
            <a:extLst>
              <a:ext uri="{FF2B5EF4-FFF2-40B4-BE49-F238E27FC236}">
                <a16:creationId xmlns:a16="http://schemas.microsoft.com/office/drawing/2014/main" id="{A30D3D86-A1C6-41C3-8F75-7F759BE7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155" y="1757362"/>
            <a:ext cx="625228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552537F-A210-4A00-84CF-0E7023F06F5D}"/>
              </a:ext>
            </a:extLst>
          </p:cNvPr>
          <p:cNvSpPr/>
          <p:nvPr/>
        </p:nvSpPr>
        <p:spPr>
          <a:xfrm>
            <a:off x="1837678" y="4003829"/>
            <a:ext cx="3344477" cy="2168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 данный проект было выделено немалое количество времени, а так же энтузиазма, который через время был </a:t>
            </a:r>
            <a:r>
              <a:rPr lang="ru-RU" dirty="0" err="1"/>
              <a:t>ичерпан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47251F-48D2-4BEE-BFB1-E708028DF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37" y="3554422"/>
            <a:ext cx="5254381" cy="27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1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4109E-7A29-4DD6-9ECC-D95D3328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проект было вложено достаточно много сил и времени</a:t>
            </a:r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</a:rPr>
              <a:t>Мне пришлось отказаться от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</a:t>
            </a:r>
            <a:r>
              <a:rPr lang="ru-RU" dirty="0">
                <a:solidFill>
                  <a:srgbClr val="FF0000"/>
                </a:solidFill>
              </a:rPr>
              <a:t>Свободного времени в четверг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</a:t>
            </a:r>
            <a:r>
              <a:rPr lang="ru-RU" dirty="0">
                <a:solidFill>
                  <a:srgbClr val="FF0000"/>
                </a:solidFill>
              </a:rPr>
              <a:t>Моих любимых занятий по вечерам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</a:t>
            </a:r>
            <a:r>
              <a:rPr lang="ru-RU" dirty="0">
                <a:solidFill>
                  <a:srgbClr val="FF0000"/>
                </a:solidFill>
              </a:rPr>
              <a:t>Личной жизни</a:t>
            </a:r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</a:rPr>
              <a:t>Вместо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5</a:t>
            </a:fld>
            <a:endParaRPr lang="ru-RU"/>
          </a:p>
        </p:txBody>
      </p:sp>
      <p:pic>
        <p:nvPicPr>
          <p:cNvPr id="3076" name="Picture 4" descr="У Меня Нет Личной Жизни Я Интернет Герой | TikTok">
            <a:extLst>
              <a:ext uri="{FF2B5EF4-FFF2-40B4-BE49-F238E27FC236}">
                <a16:creationId xmlns:a16="http://schemas.microsoft.com/office/drawing/2014/main" id="{FB32A1DD-0864-4390-AA8A-11DD075F1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722" y="1795185"/>
            <a:ext cx="1633815" cy="163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66AD93-0853-4380-A9A4-74E1A4AD5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43" y="4449886"/>
            <a:ext cx="3678357" cy="21746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BBCF32-74CC-454D-AE70-A24BD8205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443" y="4449886"/>
            <a:ext cx="3855009" cy="21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Возникшие проблемы и способы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4109E-7A29-4DD6-9ECC-D95D3328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Миниатюра о проблемах проекта по Ф.М. Достоевскому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93115B-F873-48F9-B298-37C99549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91" y="2868874"/>
            <a:ext cx="1772344" cy="6905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426933-2A93-4E93-B22B-6042464D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58" y="4076700"/>
            <a:ext cx="761905" cy="774603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6F74193-A3DE-44FA-AD15-1E186DD5AC7B}"/>
              </a:ext>
            </a:extLst>
          </p:cNvPr>
          <p:cNvSpPr/>
          <p:nvPr/>
        </p:nvSpPr>
        <p:spPr>
          <a:xfrm>
            <a:off x="3932807" y="3009530"/>
            <a:ext cx="3826275" cy="5498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Тварь ли я дрожащая или право имею…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36B41A1-B2B6-452C-91C4-3556BCB9BDA7}"/>
              </a:ext>
            </a:extLst>
          </p:cNvPr>
          <p:cNvSpPr/>
          <p:nvPr/>
        </p:nvSpPr>
        <p:spPr>
          <a:xfrm>
            <a:off x="3293616" y="4181383"/>
            <a:ext cx="4048217" cy="669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– Подбирать меня? 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Подбирать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-то право имеете?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647E038-3962-46EF-BF74-5AE9370E08DA}"/>
              </a:ext>
            </a:extLst>
          </p:cNvPr>
          <p:cNvSpPr/>
          <p:nvPr/>
        </p:nvSpPr>
        <p:spPr>
          <a:xfrm>
            <a:off x="2006353" y="5415379"/>
            <a:ext cx="8708995" cy="1074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данной миниатюре, описана проблема, которая заключается в том, что бобёр не может подбирать монеты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41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4109E-7A29-4DD6-9ECC-D95D3328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Неготовый уровень игры, с почти полным функционалом персонажа</a:t>
            </a:r>
            <a:r>
              <a:rPr lang="en-US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B4D361-796F-4724-A434-18F3C961B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509" y="2875599"/>
            <a:ext cx="2046373" cy="31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239B4-C869-4E2F-AF9A-60F09F12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594" y="1367404"/>
            <a:ext cx="9418320" cy="629174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D90C51-EB09-453E-AEA4-D3C53C6A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93" y="1996578"/>
            <a:ext cx="4466522" cy="45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4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984</TotalTime>
  <Words>222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Bahnschrift Light Condensed</vt:lpstr>
      <vt:lpstr>Calibri</vt:lpstr>
      <vt:lpstr>Franklin Gothic Book</vt:lpstr>
      <vt:lpstr>Franklin Gothic Medium</vt:lpstr>
      <vt:lpstr>Helvetica Neue</vt:lpstr>
      <vt:lpstr>Уголки</vt:lpstr>
      <vt:lpstr>«Бобёр Олег и забытое бревно»</vt:lpstr>
      <vt:lpstr>Цели и задачи</vt:lpstr>
      <vt:lpstr>Актуальность</vt:lpstr>
      <vt:lpstr>Ход работы</vt:lpstr>
      <vt:lpstr>Ход работы</vt:lpstr>
      <vt:lpstr>Возникшие проблемы и способы решения</vt:lpstr>
      <vt:lpstr>Результат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Виртуальная лаборатория</dc:title>
  <dc:creator>Артём борисов</dc:creator>
  <cp:lastModifiedBy>GU</cp:lastModifiedBy>
  <cp:revision>71</cp:revision>
  <dcterms:created xsi:type="dcterms:W3CDTF">2023-02-12T15:54:36Z</dcterms:created>
  <dcterms:modified xsi:type="dcterms:W3CDTF">2024-01-18T20:42:31Z</dcterms:modified>
</cp:coreProperties>
</file>