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B26A3-63DC-4E75-A18E-C681B5A165CC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4308264A-B2A4-4266-9A54-01D33F64D8AE}">
      <dgm:prSet phldrT="[Текст]"/>
      <dgm:spPr/>
      <dgm:t>
        <a:bodyPr/>
        <a:lstStyle/>
        <a:p>
          <a:r>
            <a:rPr lang="ru-RU" dirty="0" smtClean="0"/>
            <a:t>Переход в разработку</a:t>
          </a:r>
          <a:endParaRPr lang="ru-RU" dirty="0"/>
        </a:p>
      </dgm:t>
    </dgm:pt>
    <dgm:pt modelId="{BAE7302A-5FC4-48F3-AF94-4AFCE9899A12}" type="parTrans" cxnId="{A13298A9-78D5-4186-A616-0AA37876EF1A}">
      <dgm:prSet/>
      <dgm:spPr/>
      <dgm:t>
        <a:bodyPr/>
        <a:lstStyle/>
        <a:p>
          <a:endParaRPr lang="ru-RU"/>
        </a:p>
      </dgm:t>
    </dgm:pt>
    <dgm:pt modelId="{DB0999B0-6EB4-4983-8B45-0E1BB9BC41C0}" type="sibTrans" cxnId="{A13298A9-78D5-4186-A616-0AA37876EF1A}">
      <dgm:prSet/>
      <dgm:spPr/>
      <dgm:t>
        <a:bodyPr/>
        <a:lstStyle/>
        <a:p>
          <a:endParaRPr lang="ru-RU"/>
        </a:p>
      </dgm:t>
    </dgm:pt>
    <dgm:pt modelId="{50C220A3-EB8E-45A1-8282-B871C63198EE}" type="pres">
      <dgm:prSet presAssocID="{391B26A3-63DC-4E75-A18E-C681B5A165CC}" presName="Name0" presStyleCnt="0">
        <dgm:presLayoutVars>
          <dgm:dir/>
          <dgm:animLvl val="lvl"/>
          <dgm:resizeHandles val="exact"/>
        </dgm:presLayoutVars>
      </dgm:prSet>
      <dgm:spPr/>
    </dgm:pt>
    <dgm:pt modelId="{57D14003-D90A-4C46-BDAE-301D35F9D152}" type="pres">
      <dgm:prSet presAssocID="{391B26A3-63DC-4E75-A18E-C681B5A165CC}" presName="dummy" presStyleCnt="0"/>
      <dgm:spPr/>
    </dgm:pt>
    <dgm:pt modelId="{0E6B27CA-DD76-4C4D-9AF3-81C685F44C51}" type="pres">
      <dgm:prSet presAssocID="{391B26A3-63DC-4E75-A18E-C681B5A165CC}" presName="linH" presStyleCnt="0"/>
      <dgm:spPr/>
    </dgm:pt>
    <dgm:pt modelId="{E6E804C6-067D-4CC7-AC9A-ACDC818B9307}" type="pres">
      <dgm:prSet presAssocID="{391B26A3-63DC-4E75-A18E-C681B5A165CC}" presName="padding1" presStyleCnt="0"/>
      <dgm:spPr/>
    </dgm:pt>
    <dgm:pt modelId="{52C00039-8C9F-4B4D-86CF-904A61FC9FC4}" type="pres">
      <dgm:prSet presAssocID="{4308264A-B2A4-4266-9A54-01D33F64D8AE}" presName="linV" presStyleCnt="0"/>
      <dgm:spPr/>
    </dgm:pt>
    <dgm:pt modelId="{7EBECB85-2A90-4408-AC6E-2B432B410F48}" type="pres">
      <dgm:prSet presAssocID="{4308264A-B2A4-4266-9A54-01D33F64D8AE}" presName="spVertical1" presStyleCnt="0"/>
      <dgm:spPr/>
    </dgm:pt>
    <dgm:pt modelId="{2EA933F8-86EE-4633-91B9-4CB7132CCE6A}" type="pres">
      <dgm:prSet presAssocID="{4308264A-B2A4-4266-9A54-01D33F64D8AE}" presName="parTx" presStyleLbl="revTx" presStyleIdx="0" presStyleCnt="1" custLinFactNeighborX="-3502" custLinFactNeighborY="33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E769FC-8616-4884-887D-0C36F021ECB4}" type="pres">
      <dgm:prSet presAssocID="{4308264A-B2A4-4266-9A54-01D33F64D8AE}" presName="spVertical2" presStyleCnt="0"/>
      <dgm:spPr/>
    </dgm:pt>
    <dgm:pt modelId="{2E6792B9-99B2-435F-BCC9-40EB5EFF450C}" type="pres">
      <dgm:prSet presAssocID="{4308264A-B2A4-4266-9A54-01D33F64D8AE}" presName="spVertical3" presStyleCnt="0"/>
      <dgm:spPr/>
    </dgm:pt>
    <dgm:pt modelId="{CFD79A80-3214-4F06-BCAF-8343BA2011FE}" type="pres">
      <dgm:prSet presAssocID="{391B26A3-63DC-4E75-A18E-C681B5A165CC}" presName="padding2" presStyleCnt="0"/>
      <dgm:spPr/>
    </dgm:pt>
    <dgm:pt modelId="{1CE8589F-9770-472D-8C6E-66DAE7F95B15}" type="pres">
      <dgm:prSet presAssocID="{391B26A3-63DC-4E75-A18E-C681B5A165CC}" presName="negArrow" presStyleCnt="0"/>
      <dgm:spPr/>
    </dgm:pt>
    <dgm:pt modelId="{3F12D96C-2EB9-4940-8773-163593B27604}" type="pres">
      <dgm:prSet presAssocID="{391B26A3-63DC-4E75-A18E-C681B5A165CC}" presName="backgroundArrow" presStyleLbl="node1" presStyleIdx="0" presStyleCnt="1" custLinFactNeighborX="5197" custLinFactNeighborY="8313"/>
      <dgm:spPr/>
    </dgm:pt>
  </dgm:ptLst>
  <dgm:cxnLst>
    <dgm:cxn modelId="{51123E02-6222-4220-8E33-3CB4983D4C7A}" type="presOf" srcId="{4308264A-B2A4-4266-9A54-01D33F64D8AE}" destId="{2EA933F8-86EE-4633-91B9-4CB7132CCE6A}" srcOrd="0" destOrd="0" presId="urn:microsoft.com/office/officeart/2005/8/layout/hProcess3"/>
    <dgm:cxn modelId="{992B82D5-64E0-4A8D-AA2C-EE5C43A56CFB}" type="presOf" srcId="{391B26A3-63DC-4E75-A18E-C681B5A165CC}" destId="{50C220A3-EB8E-45A1-8282-B871C63198EE}" srcOrd="0" destOrd="0" presId="urn:microsoft.com/office/officeart/2005/8/layout/hProcess3"/>
    <dgm:cxn modelId="{A13298A9-78D5-4186-A616-0AA37876EF1A}" srcId="{391B26A3-63DC-4E75-A18E-C681B5A165CC}" destId="{4308264A-B2A4-4266-9A54-01D33F64D8AE}" srcOrd="0" destOrd="0" parTransId="{BAE7302A-5FC4-48F3-AF94-4AFCE9899A12}" sibTransId="{DB0999B0-6EB4-4983-8B45-0E1BB9BC41C0}"/>
    <dgm:cxn modelId="{8FD709B6-A23D-4E3B-BC65-E81C40771844}" type="presParOf" srcId="{50C220A3-EB8E-45A1-8282-B871C63198EE}" destId="{57D14003-D90A-4C46-BDAE-301D35F9D152}" srcOrd="0" destOrd="0" presId="urn:microsoft.com/office/officeart/2005/8/layout/hProcess3"/>
    <dgm:cxn modelId="{F0E96874-3178-4844-85D2-2717367C9B66}" type="presParOf" srcId="{50C220A3-EB8E-45A1-8282-B871C63198EE}" destId="{0E6B27CA-DD76-4C4D-9AF3-81C685F44C51}" srcOrd="1" destOrd="0" presId="urn:microsoft.com/office/officeart/2005/8/layout/hProcess3"/>
    <dgm:cxn modelId="{420DDBAF-6A54-496B-B8B2-5CCB4C63FA27}" type="presParOf" srcId="{0E6B27CA-DD76-4C4D-9AF3-81C685F44C51}" destId="{E6E804C6-067D-4CC7-AC9A-ACDC818B9307}" srcOrd="0" destOrd="0" presId="urn:microsoft.com/office/officeart/2005/8/layout/hProcess3"/>
    <dgm:cxn modelId="{2CBAA70D-248F-447A-B571-530F504E0174}" type="presParOf" srcId="{0E6B27CA-DD76-4C4D-9AF3-81C685F44C51}" destId="{52C00039-8C9F-4B4D-86CF-904A61FC9FC4}" srcOrd="1" destOrd="0" presId="urn:microsoft.com/office/officeart/2005/8/layout/hProcess3"/>
    <dgm:cxn modelId="{B6773707-7E44-4086-89FC-59ACF032E3B3}" type="presParOf" srcId="{52C00039-8C9F-4B4D-86CF-904A61FC9FC4}" destId="{7EBECB85-2A90-4408-AC6E-2B432B410F48}" srcOrd="0" destOrd="0" presId="urn:microsoft.com/office/officeart/2005/8/layout/hProcess3"/>
    <dgm:cxn modelId="{D242B22C-4D68-4D52-AED8-4BEC9040E523}" type="presParOf" srcId="{52C00039-8C9F-4B4D-86CF-904A61FC9FC4}" destId="{2EA933F8-86EE-4633-91B9-4CB7132CCE6A}" srcOrd="1" destOrd="0" presId="urn:microsoft.com/office/officeart/2005/8/layout/hProcess3"/>
    <dgm:cxn modelId="{E5732D68-1207-4631-B88A-EFDB9DE0072C}" type="presParOf" srcId="{52C00039-8C9F-4B4D-86CF-904A61FC9FC4}" destId="{0BE769FC-8616-4884-887D-0C36F021ECB4}" srcOrd="2" destOrd="0" presId="urn:microsoft.com/office/officeart/2005/8/layout/hProcess3"/>
    <dgm:cxn modelId="{80AEF2B0-96D2-4CBB-80B9-F9B29F825459}" type="presParOf" srcId="{52C00039-8C9F-4B4D-86CF-904A61FC9FC4}" destId="{2E6792B9-99B2-435F-BCC9-40EB5EFF450C}" srcOrd="3" destOrd="0" presId="urn:microsoft.com/office/officeart/2005/8/layout/hProcess3"/>
    <dgm:cxn modelId="{90386FD1-1698-4633-863B-634467CEDE9F}" type="presParOf" srcId="{0E6B27CA-DD76-4C4D-9AF3-81C685F44C51}" destId="{CFD79A80-3214-4F06-BCAF-8343BA2011FE}" srcOrd="2" destOrd="0" presId="urn:microsoft.com/office/officeart/2005/8/layout/hProcess3"/>
    <dgm:cxn modelId="{EC983D60-23B5-41D8-B536-E29E8E151190}" type="presParOf" srcId="{0E6B27CA-DD76-4C4D-9AF3-81C685F44C51}" destId="{1CE8589F-9770-472D-8C6E-66DAE7F95B15}" srcOrd="3" destOrd="0" presId="urn:microsoft.com/office/officeart/2005/8/layout/hProcess3"/>
    <dgm:cxn modelId="{D94ACB5F-FD32-4482-BA5E-7F48082FC090}" type="presParOf" srcId="{0E6B27CA-DD76-4C4D-9AF3-81C685F44C51}" destId="{3F12D96C-2EB9-4940-8773-163593B2760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2D96C-2EB9-4940-8773-163593B27604}">
      <dsp:nvSpPr>
        <dsp:cNvPr id="0" name=""/>
        <dsp:cNvSpPr/>
      </dsp:nvSpPr>
      <dsp:spPr>
        <a:xfrm>
          <a:off x="0" y="536932"/>
          <a:ext cx="6400800" cy="28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933F8-86EE-4633-91B9-4CB7132CCE6A}">
      <dsp:nvSpPr>
        <dsp:cNvPr id="0" name=""/>
        <dsp:cNvSpPr/>
      </dsp:nvSpPr>
      <dsp:spPr>
        <a:xfrm>
          <a:off x="332655" y="1257163"/>
          <a:ext cx="5244405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0" rIns="0" bIns="406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Переход в разработку</a:t>
          </a:r>
          <a:endParaRPr lang="ru-RU" sz="4000" kern="1200" dirty="0"/>
        </a:p>
      </dsp:txBody>
      <dsp:txXfrm>
        <a:off x="332655" y="1257163"/>
        <a:ext cx="5244405" cy="14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Проектирование ИС Складской логистики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ru-RU" sz="4400" dirty="0" smtClean="0"/>
              <a:t>Экзаменационный билет №11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8922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Жизненный цикл</a:t>
            </a:r>
            <a:endParaRPr lang="ru-RU" dirty="0"/>
          </a:p>
        </p:txBody>
      </p:sp>
      <p:pic>
        <p:nvPicPr>
          <p:cNvPr id="4" name="Объект 3" descr="C:\Users\is2-20\Downloads\модель.drawio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2800"/>
            <a:ext cx="6813376" cy="2792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9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74" y="731838"/>
            <a:ext cx="6778810" cy="3475037"/>
          </a:xfrm>
        </p:spPr>
      </p:pic>
    </p:spTree>
    <p:extLst>
      <p:ext uri="{BB962C8B-B14F-4D97-AF65-F5344CB8AC3E}">
        <p14:creationId xmlns:p14="http://schemas.microsoft.com/office/powerpoint/2010/main" val="118055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3600" dirty="0" smtClean="0"/>
              <a:t>Диаграмма компонентов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08" y="731838"/>
            <a:ext cx="5288779" cy="3475037"/>
          </a:xfrm>
        </p:spPr>
      </p:pic>
    </p:spTree>
    <p:extLst>
      <p:ext uri="{BB962C8B-B14F-4D97-AF65-F5344CB8AC3E}">
        <p14:creationId xmlns:p14="http://schemas.microsoft.com/office/powerpoint/2010/main" val="345807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 smtClean="0"/>
              <a:t>Модель </a:t>
            </a:r>
            <a:r>
              <a:rPr lang="en-US" dirty="0" smtClean="0"/>
              <a:t>TO-BE </a:t>
            </a:r>
            <a:r>
              <a:rPr lang="ru-RU" dirty="0" smtClean="0"/>
              <a:t>бизнес-процесса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07" y="731838"/>
            <a:ext cx="5401505" cy="3475037"/>
          </a:xfrm>
        </p:spPr>
      </p:pic>
    </p:spTree>
    <p:extLst>
      <p:ext uri="{BB962C8B-B14F-4D97-AF65-F5344CB8AC3E}">
        <p14:creationId xmlns:p14="http://schemas.microsoft.com/office/powerpoint/2010/main" val="181611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3600" dirty="0" smtClean="0"/>
              <a:t>Инфологическая модель </a:t>
            </a:r>
            <a:r>
              <a:rPr lang="ru-RU" sz="3600" dirty="0" err="1" smtClean="0"/>
              <a:t>бд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11" y="731838"/>
            <a:ext cx="6464857" cy="3475037"/>
          </a:xfrm>
        </p:spPr>
      </p:pic>
    </p:spTree>
    <p:extLst>
      <p:ext uri="{BB962C8B-B14F-4D97-AF65-F5344CB8AC3E}">
        <p14:creationId xmlns:p14="http://schemas.microsoft.com/office/powerpoint/2010/main" val="116255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3600" dirty="0"/>
              <a:t>Даталогическая модель </a:t>
            </a:r>
            <a:r>
              <a:rPr lang="ru-RU" sz="3600" dirty="0" err="1"/>
              <a:t>бд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52" y="731838"/>
            <a:ext cx="6122000" cy="3475037"/>
          </a:xfrm>
        </p:spPr>
      </p:pic>
    </p:spTree>
    <p:extLst>
      <p:ext uri="{BB962C8B-B14F-4D97-AF65-F5344CB8AC3E}">
        <p14:creationId xmlns:p14="http://schemas.microsoft.com/office/powerpoint/2010/main" val="9619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3651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Главный модуль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38" y="940380"/>
            <a:ext cx="5412050" cy="3057952"/>
          </a:xfrm>
        </p:spPr>
      </p:pic>
    </p:spTree>
    <p:extLst>
      <p:ext uri="{BB962C8B-B14F-4D97-AF65-F5344CB8AC3E}">
        <p14:creationId xmlns:p14="http://schemas.microsoft.com/office/powerpoint/2010/main" val="346665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89035153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676861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</TotalTime>
  <Words>28</Words>
  <Application>Microsoft Office PowerPoint</Application>
  <PresentationFormat>Экран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Воздушный поток</vt:lpstr>
      <vt:lpstr>Экзаменационный билет №11</vt:lpstr>
      <vt:lpstr>Жизненный цикл</vt:lpstr>
      <vt:lpstr>Диаграмма классов</vt:lpstr>
      <vt:lpstr>Диаграмма компонентов</vt:lpstr>
      <vt:lpstr>Модель TO-BE бизнес-процесса</vt:lpstr>
      <vt:lpstr>Инфологическая модель бд</vt:lpstr>
      <vt:lpstr>Даталогическая модель бд</vt:lpstr>
      <vt:lpstr>Главный модуль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Экзаменационный билет №11</dc:title>
  <dc:creator>ANDRYHA</dc:creator>
  <cp:lastModifiedBy>ANDRYHA</cp:lastModifiedBy>
  <cp:revision>1</cp:revision>
  <dcterms:created xsi:type="dcterms:W3CDTF">2023-07-01T02:18:40Z</dcterms:created>
  <dcterms:modified xsi:type="dcterms:W3CDTF">2023-07-01T02:29:06Z</dcterms:modified>
</cp:coreProperties>
</file>