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3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12192000" cy="6858000"/>
  <p:notesSz cx="6858000" cy="9144000"/>
  <p:embeddedFontLst>
    <p:embeddedFont>
      <p:font typeface="Century Gothic" pitchFamily="34" charset="0"/>
      <p:regular r:id="rId34"/>
      <p:bold r:id="rId35"/>
      <p:italic r:id="rId36"/>
      <p:boldItalic r:id="rId37"/>
    </p:embeddedFont>
    <p:embeddedFont>
      <p:font typeface="Garamond" pitchFamily="18" charset="0"/>
      <p:regular r:id="rId38"/>
      <p:bold r:id="rId39"/>
      <p:italic r:id="rId40"/>
    </p:embeddedFont>
    <p:embeddedFont>
      <p:font typeface="Calibri"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gqhm6mXxWrh38he6cOGkCrP9Y6d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02D0FF0-F5FC-475D-B3FC-D7B93D2A9712}">
  <a:tblStyle styleId="{602D0FF0-F5FC-475D-B3FC-D7B93D2A9712}" styleName="Table_0">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EE8"/>
          </a:solidFill>
        </a:fill>
      </a:tcStyle>
    </a:wholeTbl>
    <a:band1H>
      <a:tcTxStyle/>
      <a:tcStyle>
        <a:tcBdr/>
        <a:fill>
          <a:solidFill>
            <a:srgbClr val="D0DBCD"/>
          </a:solidFill>
        </a:fill>
      </a:tcStyle>
    </a:band1H>
    <a:band2H>
      <a:tcTxStyle/>
      <a:tcStyle>
        <a:tcBdr/>
      </a:tcStyle>
    </a:band2H>
    <a:band1V>
      <a:tcTxStyle/>
      <a:tcStyle>
        <a:tcBdr/>
        <a:fill>
          <a:solidFill>
            <a:srgbClr val="D0DBCD"/>
          </a:solidFill>
        </a:fill>
      </a:tcStyle>
    </a:band1V>
    <a:band2V>
      <a:tcTxStyle/>
      <a:tcStyle>
        <a:tcBdr/>
      </a:tcStyle>
    </a:band2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80" y="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4.fntdata"/><Relationship Id="rId40" Type="http://schemas.openxmlformats.org/officeDocument/2006/relationships/font" Target="fonts/font7.fntdata"/><Relationship Id="rId45"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3.fntdata"/><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ru-R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345269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Титульный слайд" type="title">
  <p:cSld name="TITLE">
    <p:spTree>
      <p:nvGrpSpPr>
        <p:cNvPr id="1" name="Shape 18"/>
        <p:cNvGrpSpPr/>
        <p:nvPr/>
      </p:nvGrpSpPr>
      <p:grpSpPr>
        <a:xfrm>
          <a:off x="0" y="0"/>
          <a:ext cx="0" cy="0"/>
          <a:chOff x="0" y="0"/>
          <a:chExt cx="0" cy="0"/>
        </a:xfrm>
      </p:grpSpPr>
      <p:sp>
        <p:nvSpPr>
          <p:cNvPr id="19" name="Google Shape;19;p34"/>
          <p:cNvSpPr/>
          <p:nvPr/>
        </p:nvSpPr>
        <p:spPr>
          <a:xfrm>
            <a:off x="0" y="0"/>
            <a:ext cx="12192000" cy="685800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 name="Google Shape;20;p34"/>
          <p:cNvSpPr/>
          <p:nvPr/>
        </p:nvSpPr>
        <p:spPr>
          <a:xfrm>
            <a:off x="1307870" y="1267730"/>
            <a:ext cx="9576262" cy="4307950"/>
          </a:xfrm>
          <a:prstGeom prst="rect">
            <a:avLst/>
          </a:prstGeom>
          <a:solidFill>
            <a:schemeClr val="dk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4"/>
          <p:cNvSpPr/>
          <p:nvPr/>
        </p:nvSpPr>
        <p:spPr>
          <a:xfrm>
            <a:off x="1447801" y="1411615"/>
            <a:ext cx="9296400" cy="4034770"/>
          </a:xfrm>
          <a:prstGeom prst="rect">
            <a:avLst/>
          </a:prstGeom>
          <a:noFill/>
          <a:ln w="9525" cap="sq" cmpd="sng">
            <a:solidFill>
              <a:srgbClr val="FEFEFE"/>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4"/>
          <p:cNvSpPr/>
          <p:nvPr/>
        </p:nvSpPr>
        <p:spPr>
          <a:xfrm>
            <a:off x="5135880" y="1267730"/>
            <a:ext cx="1920240" cy="7315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34"/>
          <p:cNvGrpSpPr/>
          <p:nvPr/>
        </p:nvGrpSpPr>
        <p:grpSpPr>
          <a:xfrm>
            <a:off x="5250180" y="1267730"/>
            <a:ext cx="1691640" cy="615934"/>
            <a:chOff x="5250180" y="1267730"/>
            <a:chExt cx="1691640" cy="615934"/>
          </a:xfrm>
        </p:grpSpPr>
        <p:cxnSp>
          <p:nvCxnSpPr>
            <p:cNvPr id="24" name="Google Shape;24;p34"/>
            <p:cNvCxnSpPr/>
            <p:nvPr/>
          </p:nvCxnSpPr>
          <p:spPr>
            <a:xfrm>
              <a:off x="5250180" y="1267730"/>
              <a:ext cx="0" cy="612648"/>
            </a:xfrm>
            <a:prstGeom prst="straightConnector1">
              <a:avLst/>
            </a:prstGeom>
            <a:solidFill>
              <a:srgbClr val="FEFEFE"/>
            </a:solidFill>
            <a:ln w="9525" cap="flat" cmpd="sng">
              <a:solidFill>
                <a:srgbClr val="FFFFFF"/>
              </a:solidFill>
              <a:prstDash val="solid"/>
              <a:miter lim="800000"/>
              <a:headEnd type="none" w="sm" len="sm"/>
              <a:tailEnd type="none" w="sm" len="sm"/>
            </a:ln>
          </p:spPr>
        </p:cxnSp>
        <p:cxnSp>
          <p:nvCxnSpPr>
            <p:cNvPr id="25" name="Google Shape;25;p34"/>
            <p:cNvCxnSpPr/>
            <p:nvPr/>
          </p:nvCxnSpPr>
          <p:spPr>
            <a:xfrm>
              <a:off x="6941820" y="1267730"/>
              <a:ext cx="0" cy="612648"/>
            </a:xfrm>
            <a:prstGeom prst="straightConnector1">
              <a:avLst/>
            </a:prstGeom>
            <a:solidFill>
              <a:srgbClr val="FEFEFE"/>
            </a:solidFill>
            <a:ln w="9525" cap="flat" cmpd="sng">
              <a:solidFill>
                <a:srgbClr val="FFFFFF"/>
              </a:solidFill>
              <a:prstDash val="solid"/>
              <a:miter lim="800000"/>
              <a:headEnd type="none" w="sm" len="sm"/>
              <a:tailEnd type="none" w="sm" len="sm"/>
            </a:ln>
          </p:spPr>
        </p:cxnSp>
        <p:cxnSp>
          <p:nvCxnSpPr>
            <p:cNvPr id="26" name="Google Shape;26;p34"/>
            <p:cNvCxnSpPr/>
            <p:nvPr/>
          </p:nvCxnSpPr>
          <p:spPr>
            <a:xfrm>
              <a:off x="5250180" y="1883664"/>
              <a:ext cx="1691640" cy="0"/>
            </a:xfrm>
            <a:prstGeom prst="straightConnector1">
              <a:avLst/>
            </a:prstGeom>
            <a:solidFill>
              <a:srgbClr val="FEFEFE"/>
            </a:solidFill>
            <a:ln w="9525" cap="flat" cmpd="sng">
              <a:solidFill>
                <a:srgbClr val="FFFFFF"/>
              </a:solidFill>
              <a:prstDash val="solid"/>
              <a:miter lim="800000"/>
              <a:headEnd type="none" w="sm" len="sm"/>
              <a:tailEnd type="none" w="sm" len="sm"/>
            </a:ln>
          </p:spPr>
        </p:cxnSp>
      </p:grpSp>
      <p:sp>
        <p:nvSpPr>
          <p:cNvPr id="27" name="Google Shape;27;p34"/>
          <p:cNvSpPr txBox="1">
            <a:spLocks noGrp="1"/>
          </p:cNvSpPr>
          <p:nvPr>
            <p:ph type="ctrTitle"/>
          </p:nvPr>
        </p:nvSpPr>
        <p:spPr>
          <a:xfrm>
            <a:off x="1629103" y="2244830"/>
            <a:ext cx="8933796" cy="2437232"/>
          </a:xfrm>
          <a:prstGeom prst="rect">
            <a:avLst/>
          </a:prstGeom>
          <a:noFill/>
          <a:ln>
            <a:noFill/>
          </a:ln>
        </p:spPr>
        <p:txBody>
          <a:bodyPr spcFirstLastPara="1" wrap="square" lIns="91425" tIns="45700" rIns="91425" bIns="45700" anchor="ctr" anchorCtr="0">
            <a:normAutofit/>
          </a:bodyPr>
          <a:lstStyle>
            <a:lvl1pPr lvl="0" algn="ctr">
              <a:lnSpc>
                <a:spcPct val="83000"/>
              </a:lnSpc>
              <a:spcBef>
                <a:spcPts val="0"/>
              </a:spcBef>
              <a:spcAft>
                <a:spcPts val="0"/>
              </a:spcAft>
              <a:buClr>
                <a:srgbClr val="FEFEFE"/>
              </a:buClr>
              <a:buSzPts val="6800"/>
              <a:buFont typeface="Century Gothic"/>
              <a:buNone/>
              <a:defRPr sz="6800" b="0" cap="none">
                <a:solidFill>
                  <a:srgbClr val="FEFEFE"/>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4"/>
          <p:cNvSpPr txBox="1">
            <a:spLocks noGrp="1"/>
          </p:cNvSpPr>
          <p:nvPr>
            <p:ph type="subTitle" idx="1"/>
          </p:nvPr>
        </p:nvSpPr>
        <p:spPr>
          <a:xfrm>
            <a:off x="1629101" y="4682062"/>
            <a:ext cx="8936846" cy="457201"/>
          </a:xfrm>
          <a:prstGeom prst="rect">
            <a:avLst/>
          </a:prstGeom>
          <a:noFill/>
          <a:ln>
            <a:noFill/>
          </a:ln>
        </p:spPr>
        <p:txBody>
          <a:bodyPr spcFirstLastPara="1" wrap="square" lIns="91425" tIns="45700" rIns="91425" bIns="45700" anchor="t" anchorCtr="0">
            <a:normAutofit/>
          </a:bodyPr>
          <a:lstStyle>
            <a:lvl1pPr lvl="0" algn="ctr">
              <a:lnSpc>
                <a:spcPct val="110000"/>
              </a:lnSpc>
              <a:spcBef>
                <a:spcPts val="0"/>
              </a:spcBef>
              <a:spcAft>
                <a:spcPts val="0"/>
              </a:spcAft>
              <a:buSzPts val="1800"/>
              <a:buNone/>
              <a:defRPr sz="1800">
                <a:solidFill>
                  <a:srgbClr val="FEFEFE"/>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a:endParaRPr/>
          </a:p>
        </p:txBody>
      </p:sp>
      <p:sp>
        <p:nvSpPr>
          <p:cNvPr id="29" name="Google Shape;29;p34"/>
          <p:cNvSpPr txBox="1">
            <a:spLocks noGrp="1"/>
          </p:cNvSpPr>
          <p:nvPr>
            <p:ph type="dt" idx="10"/>
          </p:nvPr>
        </p:nvSpPr>
        <p:spPr>
          <a:xfrm>
            <a:off x="5318760" y="1341256"/>
            <a:ext cx="1554480" cy="485546"/>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3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4"/>
          <p:cNvSpPr txBox="1">
            <a:spLocks noGrp="1"/>
          </p:cNvSpPr>
          <p:nvPr>
            <p:ph type="ftr" idx="11"/>
          </p:nvPr>
        </p:nvSpPr>
        <p:spPr>
          <a:xfrm>
            <a:off x="1629100" y="5177408"/>
            <a:ext cx="5730295" cy="228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FEFEF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4"/>
          <p:cNvSpPr txBox="1">
            <a:spLocks noGrp="1"/>
          </p:cNvSpPr>
          <p:nvPr>
            <p:ph type="sldNum" idx="12"/>
          </p:nvPr>
        </p:nvSpPr>
        <p:spPr>
          <a:xfrm>
            <a:off x="8606920" y="5177408"/>
            <a:ext cx="1955980" cy="228600"/>
          </a:xfrm>
          <a:prstGeom prst="rect">
            <a:avLst/>
          </a:prstGeom>
          <a:noFill/>
          <a:ln>
            <a:noFill/>
          </a:ln>
        </p:spPr>
        <p:txBody>
          <a:bodyPr spcFirstLastPara="1" wrap="square" lIns="91425" tIns="45700" rIns="91425" bIns="45700" anchor="b" anchorCtr="0">
            <a:noAutofit/>
          </a:bodyPr>
          <a:lstStyle>
            <a:lvl1pPr marL="0" marR="0" lvl="0" indent="0" algn="r">
              <a:spcBef>
                <a:spcPts val="0"/>
              </a:spcBef>
              <a:buNone/>
              <a:defRPr sz="800" b="0" i="0" u="none" strike="noStrike" cap="none">
                <a:solidFill>
                  <a:srgbClr val="FEFEFE"/>
                </a:solidFill>
                <a:latin typeface="Century Gothic"/>
                <a:ea typeface="Century Gothic"/>
                <a:cs typeface="Century Gothic"/>
                <a:sym typeface="Century Gothic"/>
              </a:defRPr>
            </a:lvl1pPr>
            <a:lvl2pPr marL="0" marR="0" lvl="1" indent="0" algn="r">
              <a:spcBef>
                <a:spcPts val="0"/>
              </a:spcBef>
              <a:buNone/>
              <a:defRPr sz="800" b="0" i="0" u="none" strike="noStrike" cap="none">
                <a:solidFill>
                  <a:srgbClr val="FEFEFE"/>
                </a:solidFill>
                <a:latin typeface="Century Gothic"/>
                <a:ea typeface="Century Gothic"/>
                <a:cs typeface="Century Gothic"/>
                <a:sym typeface="Century Gothic"/>
              </a:defRPr>
            </a:lvl2pPr>
            <a:lvl3pPr marL="0" marR="0" lvl="2" indent="0" algn="r">
              <a:spcBef>
                <a:spcPts val="0"/>
              </a:spcBef>
              <a:buNone/>
              <a:defRPr sz="800" b="0" i="0" u="none" strike="noStrike" cap="none">
                <a:solidFill>
                  <a:srgbClr val="FEFEFE"/>
                </a:solidFill>
                <a:latin typeface="Century Gothic"/>
                <a:ea typeface="Century Gothic"/>
                <a:cs typeface="Century Gothic"/>
                <a:sym typeface="Century Gothic"/>
              </a:defRPr>
            </a:lvl3pPr>
            <a:lvl4pPr marL="0" marR="0" lvl="3" indent="0" algn="r">
              <a:spcBef>
                <a:spcPts val="0"/>
              </a:spcBef>
              <a:buNone/>
              <a:defRPr sz="800" b="0" i="0" u="none" strike="noStrike" cap="none">
                <a:solidFill>
                  <a:srgbClr val="FEFEFE"/>
                </a:solidFill>
                <a:latin typeface="Century Gothic"/>
                <a:ea typeface="Century Gothic"/>
                <a:cs typeface="Century Gothic"/>
                <a:sym typeface="Century Gothic"/>
              </a:defRPr>
            </a:lvl4pPr>
            <a:lvl5pPr marL="0" marR="0" lvl="4" indent="0" algn="r">
              <a:spcBef>
                <a:spcPts val="0"/>
              </a:spcBef>
              <a:buNone/>
              <a:defRPr sz="800" b="0" i="0" u="none" strike="noStrike" cap="none">
                <a:solidFill>
                  <a:srgbClr val="FEFEFE"/>
                </a:solidFill>
                <a:latin typeface="Century Gothic"/>
                <a:ea typeface="Century Gothic"/>
                <a:cs typeface="Century Gothic"/>
                <a:sym typeface="Century Gothic"/>
              </a:defRPr>
            </a:lvl5pPr>
            <a:lvl6pPr marL="0" marR="0" lvl="5" indent="0" algn="r">
              <a:spcBef>
                <a:spcPts val="0"/>
              </a:spcBef>
              <a:buNone/>
              <a:defRPr sz="800" b="0" i="0" u="none" strike="noStrike" cap="none">
                <a:solidFill>
                  <a:srgbClr val="FEFEFE"/>
                </a:solidFill>
                <a:latin typeface="Century Gothic"/>
                <a:ea typeface="Century Gothic"/>
                <a:cs typeface="Century Gothic"/>
                <a:sym typeface="Century Gothic"/>
              </a:defRPr>
            </a:lvl6pPr>
            <a:lvl7pPr marL="0" marR="0" lvl="6" indent="0" algn="r">
              <a:spcBef>
                <a:spcPts val="0"/>
              </a:spcBef>
              <a:buNone/>
              <a:defRPr sz="800" b="0" i="0" u="none" strike="noStrike" cap="none">
                <a:solidFill>
                  <a:srgbClr val="FEFEFE"/>
                </a:solidFill>
                <a:latin typeface="Century Gothic"/>
                <a:ea typeface="Century Gothic"/>
                <a:cs typeface="Century Gothic"/>
                <a:sym typeface="Century Gothic"/>
              </a:defRPr>
            </a:lvl7pPr>
            <a:lvl8pPr marL="0" marR="0" lvl="7" indent="0" algn="r">
              <a:spcBef>
                <a:spcPts val="0"/>
              </a:spcBef>
              <a:buNone/>
              <a:defRPr sz="800" b="0" i="0" u="none" strike="noStrike" cap="none">
                <a:solidFill>
                  <a:srgbClr val="FEFEFE"/>
                </a:solidFill>
                <a:latin typeface="Century Gothic"/>
                <a:ea typeface="Century Gothic"/>
                <a:cs typeface="Century Gothic"/>
                <a:sym typeface="Century Gothic"/>
              </a:defRPr>
            </a:lvl8pPr>
            <a:lvl9pPr marL="0" marR="0" lvl="8" indent="0" algn="r">
              <a:spcBef>
                <a:spcPts val="0"/>
              </a:spcBef>
              <a:buNone/>
              <a:defRPr sz="800" b="0" i="0" u="none" strike="noStrike" cap="none">
                <a:solidFill>
                  <a:srgbClr val="FEFEFE"/>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Рисунок с подписью" type="picTx">
  <p:cSld name="PICTURE_WITH_CAPTION_TEXT">
    <p:spTree>
      <p:nvGrpSpPr>
        <p:cNvPr id="1" name="Shape 109"/>
        <p:cNvGrpSpPr/>
        <p:nvPr/>
      </p:nvGrpSpPr>
      <p:grpSpPr>
        <a:xfrm>
          <a:off x="0" y="0"/>
          <a:ext cx="0" cy="0"/>
          <a:chOff x="0" y="0"/>
          <a:chExt cx="0" cy="0"/>
        </a:xfrm>
      </p:grpSpPr>
      <p:sp>
        <p:nvSpPr>
          <p:cNvPr id="110" name="Google Shape;110;p42"/>
          <p:cNvSpPr/>
          <p:nvPr/>
        </p:nvSpPr>
        <p:spPr>
          <a:xfrm>
            <a:off x="8119870" y="237744"/>
            <a:ext cx="3826596" cy="6382512"/>
          </a:xfrm>
          <a:prstGeom prst="rect">
            <a:avLst/>
          </a:prstGeom>
          <a:solidFill>
            <a:srgbClr val="D8D8D8">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2"/>
          <p:cNvSpPr>
            <a:spLocks noGrp="1"/>
          </p:cNvSpPr>
          <p:nvPr>
            <p:ph type="pic" idx="2"/>
          </p:nvPr>
        </p:nvSpPr>
        <p:spPr>
          <a:xfrm>
            <a:off x="228599" y="237744"/>
            <a:ext cx="7696201" cy="6382512"/>
          </a:xfrm>
          <a:prstGeom prst="rect">
            <a:avLst/>
          </a:prstGeom>
          <a:solidFill>
            <a:srgbClr val="95C77F"/>
          </a:solidFill>
          <a:ln>
            <a:noFill/>
          </a:ln>
        </p:spPr>
      </p:sp>
      <p:sp>
        <p:nvSpPr>
          <p:cNvPr id="112" name="Google Shape;112;p42"/>
          <p:cNvSpPr txBox="1">
            <a:spLocks noGrp="1"/>
          </p:cNvSpPr>
          <p:nvPr>
            <p:ph type="dt" idx="10"/>
          </p:nvPr>
        </p:nvSpPr>
        <p:spPr>
          <a:xfrm>
            <a:off x="5662337" y="6035040"/>
            <a:ext cx="2071963"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b="1">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42"/>
          <p:cNvSpPr txBox="1">
            <a:spLocks noGrp="1"/>
          </p:cNvSpPr>
          <p:nvPr>
            <p:ph type="ftr" idx="11"/>
          </p:nvPr>
        </p:nvSpPr>
        <p:spPr>
          <a:xfrm>
            <a:off x="612648" y="6035040"/>
            <a:ext cx="4588002"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sz="1000" b="1">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42"/>
          <p:cNvSpPr txBox="1">
            <a:spLocks noGrp="1"/>
          </p:cNvSpPr>
          <p:nvPr>
            <p:ph type="sldNum" idx="12"/>
          </p:nvPr>
        </p:nvSpPr>
        <p:spPr>
          <a:xfrm>
            <a:off x="10396728" y="6035040"/>
            <a:ext cx="1225296"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
        <p:nvSpPr>
          <p:cNvPr id="115" name="Google Shape;115;p42"/>
          <p:cNvSpPr/>
          <p:nvPr/>
        </p:nvSpPr>
        <p:spPr>
          <a:xfrm>
            <a:off x="8254660" y="374904"/>
            <a:ext cx="3557016" cy="6108192"/>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2"/>
          <p:cNvSpPr txBox="1">
            <a:spLocks noGrp="1"/>
          </p:cNvSpPr>
          <p:nvPr>
            <p:ph type="title"/>
          </p:nvPr>
        </p:nvSpPr>
        <p:spPr>
          <a:xfrm>
            <a:off x="8477250" y="603504"/>
            <a:ext cx="3144774" cy="164592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3200"/>
              <a:buFont typeface="Century Gothic"/>
              <a:buNone/>
              <a:defRPr sz="3200" b="0">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42"/>
          <p:cNvSpPr txBox="1">
            <a:spLocks noGrp="1"/>
          </p:cNvSpPr>
          <p:nvPr>
            <p:ph type="body" idx="1"/>
          </p:nvPr>
        </p:nvSpPr>
        <p:spPr>
          <a:xfrm>
            <a:off x="8477250" y="2386584"/>
            <a:ext cx="3144774" cy="351129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800"/>
              </a:spcBef>
              <a:spcAft>
                <a:spcPts val="0"/>
              </a:spcAft>
              <a:buSzPts val="1800"/>
              <a:buNone/>
              <a:defRPr sz="1800">
                <a:solidFill>
                  <a:schemeClr val="dk1"/>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118"/>
        <p:cNvGrpSpPr/>
        <p:nvPr/>
      </p:nvGrpSpPr>
      <p:grpSpPr>
        <a:xfrm>
          <a:off x="0" y="0"/>
          <a:ext cx="0" cy="0"/>
          <a:chOff x="0" y="0"/>
          <a:chExt cx="0" cy="0"/>
        </a:xfrm>
      </p:grpSpPr>
      <p:sp>
        <p:nvSpPr>
          <p:cNvPr id="119" name="Google Shape;119;p43"/>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43"/>
          <p:cNvSpPr txBox="1">
            <a:spLocks noGrp="1"/>
          </p:cNvSpPr>
          <p:nvPr>
            <p:ph type="body" idx="1"/>
          </p:nvPr>
        </p:nvSpPr>
        <p:spPr>
          <a:xfrm rot="5400000">
            <a:off x="4171188" y="-1001268"/>
            <a:ext cx="3849624" cy="100584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121" name="Google Shape;121;p43"/>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43"/>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43"/>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124"/>
        <p:cNvGrpSpPr/>
        <p:nvPr/>
      </p:nvGrpSpPr>
      <p:grpSpPr>
        <a:xfrm>
          <a:off x="0" y="0"/>
          <a:ext cx="0" cy="0"/>
          <a:chOff x="0" y="0"/>
          <a:chExt cx="0" cy="0"/>
        </a:xfrm>
      </p:grpSpPr>
      <p:sp>
        <p:nvSpPr>
          <p:cNvPr id="125" name="Google Shape;125;p44"/>
          <p:cNvSpPr txBox="1">
            <a:spLocks noGrp="1"/>
          </p:cNvSpPr>
          <p:nvPr>
            <p:ph type="title"/>
          </p:nvPr>
        </p:nvSpPr>
        <p:spPr>
          <a:xfrm rot="5400000">
            <a:off x="7543800" y="2209800"/>
            <a:ext cx="5257800" cy="2362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44"/>
          <p:cNvSpPr txBox="1">
            <a:spLocks noGrp="1"/>
          </p:cNvSpPr>
          <p:nvPr>
            <p:ph type="body" idx="1"/>
          </p:nvPr>
        </p:nvSpPr>
        <p:spPr>
          <a:xfrm rot="5400000">
            <a:off x="2247900" y="-647700"/>
            <a:ext cx="5257800" cy="80772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127" name="Google Shape;127;p44"/>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44"/>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44"/>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41"/>
        <p:cNvGrpSpPr/>
        <p:nvPr/>
      </p:nvGrpSpPr>
      <p:grpSpPr>
        <a:xfrm>
          <a:off x="0" y="0"/>
          <a:ext cx="0" cy="0"/>
          <a:chOff x="0" y="0"/>
          <a:chExt cx="0" cy="0"/>
        </a:xfrm>
      </p:grpSpPr>
      <p:sp>
        <p:nvSpPr>
          <p:cNvPr id="42" name="Google Shape;42;p35"/>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35"/>
          <p:cNvSpPr txBox="1">
            <a:spLocks noGrp="1"/>
          </p:cNvSpPr>
          <p:nvPr>
            <p:ph type="body" idx="1"/>
          </p:nvPr>
        </p:nvSpPr>
        <p:spPr>
          <a:xfrm>
            <a:off x="1066800" y="2103120"/>
            <a:ext cx="10058400" cy="3849624"/>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44" name="Google Shape;44;p35"/>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5"/>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35"/>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47"/>
        <p:cNvGrpSpPr/>
        <p:nvPr/>
      </p:nvGrpSpPr>
      <p:grpSpPr>
        <a:xfrm>
          <a:off x="0" y="0"/>
          <a:ext cx="0" cy="0"/>
          <a:chOff x="0" y="0"/>
          <a:chExt cx="0" cy="0"/>
        </a:xfrm>
      </p:grpSpPr>
      <p:sp>
        <p:nvSpPr>
          <p:cNvPr id="48" name="Google Shape;48;p36"/>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36"/>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6"/>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6"/>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Титульный слайд" type="title">
  <p:cSld name="TITLE">
    <p:spTree>
      <p:nvGrpSpPr>
        <p:cNvPr id="1" name="Shape 52"/>
        <p:cNvGrpSpPr/>
        <p:nvPr/>
      </p:nvGrpSpPr>
      <p:grpSpPr>
        <a:xfrm>
          <a:off x="0" y="0"/>
          <a:ext cx="0" cy="0"/>
          <a:chOff x="0" y="0"/>
          <a:chExt cx="0" cy="0"/>
        </a:xfrm>
      </p:grpSpPr>
      <p:sp>
        <p:nvSpPr>
          <p:cNvPr id="53" name="Google Shape;53;p33"/>
          <p:cNvSpPr/>
          <p:nvPr/>
        </p:nvSpPr>
        <p:spPr>
          <a:xfrm>
            <a:off x="0" y="0"/>
            <a:ext cx="12192000" cy="6858000"/>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4" name="Google Shape;54;p33"/>
          <p:cNvSpPr/>
          <p:nvPr/>
        </p:nvSpPr>
        <p:spPr>
          <a:xfrm>
            <a:off x="1307870" y="1267730"/>
            <a:ext cx="9576262" cy="4307950"/>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3"/>
          <p:cNvSpPr/>
          <p:nvPr/>
        </p:nvSpPr>
        <p:spPr>
          <a:xfrm>
            <a:off x="1447801" y="1411615"/>
            <a:ext cx="9296400" cy="403477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3"/>
          <p:cNvSpPr/>
          <p:nvPr/>
        </p:nvSpPr>
        <p:spPr>
          <a:xfrm>
            <a:off x="5135880" y="1267730"/>
            <a:ext cx="1920240" cy="7315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3"/>
          <p:cNvGrpSpPr/>
          <p:nvPr/>
        </p:nvGrpSpPr>
        <p:grpSpPr>
          <a:xfrm>
            <a:off x="5250180" y="1267730"/>
            <a:ext cx="1691640" cy="615934"/>
            <a:chOff x="5250180" y="1267730"/>
            <a:chExt cx="1691640" cy="615934"/>
          </a:xfrm>
        </p:grpSpPr>
        <p:cxnSp>
          <p:nvCxnSpPr>
            <p:cNvPr id="58" name="Google Shape;58;p33"/>
            <p:cNvCxnSpPr/>
            <p:nvPr/>
          </p:nvCxnSpPr>
          <p:spPr>
            <a:xfrm>
              <a:off x="5250180" y="1267730"/>
              <a:ext cx="0" cy="612648"/>
            </a:xfrm>
            <a:prstGeom prst="straightConnector1">
              <a:avLst/>
            </a:prstGeom>
            <a:solidFill>
              <a:srgbClr val="262626"/>
            </a:solidFill>
            <a:ln w="9525" cap="flat" cmpd="sng">
              <a:solidFill>
                <a:srgbClr val="FFFFFF"/>
              </a:solidFill>
              <a:prstDash val="solid"/>
              <a:miter lim="800000"/>
              <a:headEnd type="none" w="sm" len="sm"/>
              <a:tailEnd type="none" w="sm" len="sm"/>
            </a:ln>
          </p:spPr>
        </p:cxnSp>
        <p:cxnSp>
          <p:nvCxnSpPr>
            <p:cNvPr id="59" name="Google Shape;59;p33"/>
            <p:cNvCxnSpPr/>
            <p:nvPr/>
          </p:nvCxnSpPr>
          <p:spPr>
            <a:xfrm>
              <a:off x="6941820" y="1267730"/>
              <a:ext cx="0" cy="612648"/>
            </a:xfrm>
            <a:prstGeom prst="straightConnector1">
              <a:avLst/>
            </a:prstGeom>
            <a:solidFill>
              <a:srgbClr val="262626"/>
            </a:solidFill>
            <a:ln w="9525" cap="flat" cmpd="sng">
              <a:solidFill>
                <a:srgbClr val="FFFFFF"/>
              </a:solidFill>
              <a:prstDash val="solid"/>
              <a:miter lim="800000"/>
              <a:headEnd type="none" w="sm" len="sm"/>
              <a:tailEnd type="none" w="sm" len="sm"/>
            </a:ln>
          </p:spPr>
        </p:cxnSp>
        <p:cxnSp>
          <p:nvCxnSpPr>
            <p:cNvPr id="60" name="Google Shape;60;p33"/>
            <p:cNvCxnSpPr/>
            <p:nvPr/>
          </p:nvCxnSpPr>
          <p:spPr>
            <a:xfrm>
              <a:off x="5250180" y="1883664"/>
              <a:ext cx="1691640" cy="0"/>
            </a:xfrm>
            <a:prstGeom prst="straightConnector1">
              <a:avLst/>
            </a:prstGeom>
            <a:solidFill>
              <a:srgbClr val="262626"/>
            </a:solidFill>
            <a:ln w="9525" cap="flat" cmpd="sng">
              <a:solidFill>
                <a:srgbClr val="FFFFFF"/>
              </a:solidFill>
              <a:prstDash val="solid"/>
              <a:miter lim="800000"/>
              <a:headEnd type="none" w="sm" len="sm"/>
              <a:tailEnd type="none" w="sm" len="sm"/>
            </a:ln>
          </p:spPr>
        </p:cxnSp>
      </p:grpSp>
      <p:sp>
        <p:nvSpPr>
          <p:cNvPr id="61" name="Google Shape;61;p33"/>
          <p:cNvSpPr txBox="1">
            <a:spLocks noGrp="1"/>
          </p:cNvSpPr>
          <p:nvPr>
            <p:ph type="ctrTitle"/>
          </p:nvPr>
        </p:nvSpPr>
        <p:spPr>
          <a:xfrm>
            <a:off x="1629103" y="2244830"/>
            <a:ext cx="8933796" cy="2437232"/>
          </a:xfrm>
          <a:prstGeom prst="rect">
            <a:avLst/>
          </a:prstGeom>
          <a:noFill/>
          <a:ln>
            <a:noFill/>
          </a:ln>
        </p:spPr>
        <p:txBody>
          <a:bodyPr spcFirstLastPara="1" wrap="square" lIns="91425" tIns="45700" rIns="91425" bIns="45700" anchor="ctr" anchorCtr="0">
            <a:normAutofit/>
          </a:bodyPr>
          <a:lstStyle>
            <a:lvl1pPr lvl="0" algn="ctr">
              <a:lnSpc>
                <a:spcPct val="83000"/>
              </a:lnSpc>
              <a:spcBef>
                <a:spcPts val="0"/>
              </a:spcBef>
              <a:spcAft>
                <a:spcPts val="0"/>
              </a:spcAft>
              <a:buClr>
                <a:srgbClr val="262626"/>
              </a:buClr>
              <a:buSzPts val="6800"/>
              <a:buFont typeface="Century Gothic"/>
              <a:buNone/>
              <a:defRPr sz="6800" b="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33"/>
          <p:cNvSpPr txBox="1">
            <a:spLocks noGrp="1"/>
          </p:cNvSpPr>
          <p:nvPr>
            <p:ph type="subTitle" idx="1"/>
          </p:nvPr>
        </p:nvSpPr>
        <p:spPr>
          <a:xfrm>
            <a:off x="1629101" y="4682062"/>
            <a:ext cx="8936846" cy="457201"/>
          </a:xfrm>
          <a:prstGeom prst="rect">
            <a:avLst/>
          </a:prstGeom>
          <a:noFill/>
          <a:ln>
            <a:noFill/>
          </a:ln>
        </p:spPr>
        <p:txBody>
          <a:bodyPr spcFirstLastPara="1" wrap="square" lIns="91425" tIns="45700" rIns="91425" bIns="45700" anchor="t" anchorCtr="0">
            <a:normAutofit/>
          </a:bodyPr>
          <a:lstStyle>
            <a:lvl1pPr lvl="0" algn="ctr">
              <a:lnSpc>
                <a:spcPct val="110000"/>
              </a:lnSpc>
              <a:spcBef>
                <a:spcPts val="0"/>
              </a:spcBef>
              <a:spcAft>
                <a:spcPts val="0"/>
              </a:spcAft>
              <a:buSzPts val="1800"/>
              <a:buNone/>
              <a:defRPr sz="1800">
                <a:solidFill>
                  <a:srgbClr val="0C0C0C"/>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a:endParaRPr/>
          </a:p>
        </p:txBody>
      </p:sp>
      <p:sp>
        <p:nvSpPr>
          <p:cNvPr id="63" name="Google Shape;63;p33"/>
          <p:cNvSpPr txBox="1">
            <a:spLocks noGrp="1"/>
          </p:cNvSpPr>
          <p:nvPr>
            <p:ph type="dt" idx="10"/>
          </p:nvPr>
        </p:nvSpPr>
        <p:spPr>
          <a:xfrm>
            <a:off x="5318760" y="1341256"/>
            <a:ext cx="1554480" cy="485546"/>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3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ftr" idx="11"/>
          </p:nvPr>
        </p:nvSpPr>
        <p:spPr>
          <a:xfrm>
            <a:off x="1629100" y="5177408"/>
            <a:ext cx="5730295" cy="228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3"/>
          <p:cNvSpPr txBox="1">
            <a:spLocks noGrp="1"/>
          </p:cNvSpPr>
          <p:nvPr>
            <p:ph type="sldNum" idx="12"/>
          </p:nvPr>
        </p:nvSpPr>
        <p:spPr>
          <a:xfrm>
            <a:off x="8606920" y="5177408"/>
            <a:ext cx="1955980" cy="228600"/>
          </a:xfrm>
          <a:prstGeom prst="rect">
            <a:avLst/>
          </a:prstGeom>
          <a:noFill/>
          <a:ln>
            <a:noFill/>
          </a:ln>
        </p:spPr>
        <p:txBody>
          <a:bodyPr spcFirstLastPara="1" wrap="square" lIns="91425" tIns="45700" rIns="91425" bIns="45700" anchor="b" anchorCtr="0">
            <a:noAutofit/>
          </a:bodyPr>
          <a:lstStyle>
            <a:lvl1pPr marL="0" marR="0" lvl="0" indent="0" algn="r">
              <a:spcBef>
                <a:spcPts val="0"/>
              </a:spcBef>
              <a:buNone/>
              <a:defRPr sz="800" b="0" i="0" u="none" strike="noStrike" cap="none">
                <a:solidFill>
                  <a:srgbClr val="262626"/>
                </a:solidFill>
                <a:latin typeface="Century Gothic"/>
                <a:ea typeface="Century Gothic"/>
                <a:cs typeface="Century Gothic"/>
                <a:sym typeface="Century Gothic"/>
              </a:defRPr>
            </a:lvl1pPr>
            <a:lvl2pPr marL="0" marR="0" lvl="1" indent="0" algn="r">
              <a:spcBef>
                <a:spcPts val="0"/>
              </a:spcBef>
              <a:buNone/>
              <a:defRPr sz="800" b="0" i="0" u="none" strike="noStrike" cap="none">
                <a:solidFill>
                  <a:srgbClr val="262626"/>
                </a:solidFill>
                <a:latin typeface="Century Gothic"/>
                <a:ea typeface="Century Gothic"/>
                <a:cs typeface="Century Gothic"/>
                <a:sym typeface="Century Gothic"/>
              </a:defRPr>
            </a:lvl2pPr>
            <a:lvl3pPr marL="0" marR="0" lvl="2" indent="0" algn="r">
              <a:spcBef>
                <a:spcPts val="0"/>
              </a:spcBef>
              <a:buNone/>
              <a:defRPr sz="800" b="0" i="0" u="none" strike="noStrike" cap="none">
                <a:solidFill>
                  <a:srgbClr val="262626"/>
                </a:solidFill>
                <a:latin typeface="Century Gothic"/>
                <a:ea typeface="Century Gothic"/>
                <a:cs typeface="Century Gothic"/>
                <a:sym typeface="Century Gothic"/>
              </a:defRPr>
            </a:lvl3pPr>
            <a:lvl4pPr marL="0" marR="0" lvl="3" indent="0" algn="r">
              <a:spcBef>
                <a:spcPts val="0"/>
              </a:spcBef>
              <a:buNone/>
              <a:defRPr sz="800" b="0" i="0" u="none" strike="noStrike" cap="none">
                <a:solidFill>
                  <a:srgbClr val="262626"/>
                </a:solidFill>
                <a:latin typeface="Century Gothic"/>
                <a:ea typeface="Century Gothic"/>
                <a:cs typeface="Century Gothic"/>
                <a:sym typeface="Century Gothic"/>
              </a:defRPr>
            </a:lvl4pPr>
            <a:lvl5pPr marL="0" marR="0" lvl="4" indent="0" algn="r">
              <a:spcBef>
                <a:spcPts val="0"/>
              </a:spcBef>
              <a:buNone/>
              <a:defRPr sz="800" b="0" i="0" u="none" strike="noStrike" cap="none">
                <a:solidFill>
                  <a:srgbClr val="262626"/>
                </a:solidFill>
                <a:latin typeface="Century Gothic"/>
                <a:ea typeface="Century Gothic"/>
                <a:cs typeface="Century Gothic"/>
                <a:sym typeface="Century Gothic"/>
              </a:defRPr>
            </a:lvl5pPr>
            <a:lvl6pPr marL="0" marR="0" lvl="5" indent="0" algn="r">
              <a:spcBef>
                <a:spcPts val="0"/>
              </a:spcBef>
              <a:buNone/>
              <a:defRPr sz="800" b="0" i="0" u="none" strike="noStrike" cap="none">
                <a:solidFill>
                  <a:srgbClr val="262626"/>
                </a:solidFill>
                <a:latin typeface="Century Gothic"/>
                <a:ea typeface="Century Gothic"/>
                <a:cs typeface="Century Gothic"/>
                <a:sym typeface="Century Gothic"/>
              </a:defRPr>
            </a:lvl6pPr>
            <a:lvl7pPr marL="0" marR="0" lvl="6" indent="0" algn="r">
              <a:spcBef>
                <a:spcPts val="0"/>
              </a:spcBef>
              <a:buNone/>
              <a:defRPr sz="800" b="0" i="0" u="none" strike="noStrike" cap="none">
                <a:solidFill>
                  <a:srgbClr val="262626"/>
                </a:solidFill>
                <a:latin typeface="Century Gothic"/>
                <a:ea typeface="Century Gothic"/>
                <a:cs typeface="Century Gothic"/>
                <a:sym typeface="Century Gothic"/>
              </a:defRPr>
            </a:lvl7pPr>
            <a:lvl8pPr marL="0" marR="0" lvl="7" indent="0" algn="r">
              <a:spcBef>
                <a:spcPts val="0"/>
              </a:spcBef>
              <a:buNone/>
              <a:defRPr sz="800" b="0" i="0" u="none" strike="noStrike" cap="none">
                <a:solidFill>
                  <a:srgbClr val="262626"/>
                </a:solidFill>
                <a:latin typeface="Century Gothic"/>
                <a:ea typeface="Century Gothic"/>
                <a:cs typeface="Century Gothic"/>
                <a:sym typeface="Century Gothic"/>
              </a:defRPr>
            </a:lvl8pPr>
            <a:lvl9pPr marL="0" marR="0" lvl="8" indent="0" algn="r">
              <a:spcBef>
                <a:spcPts val="0"/>
              </a:spcBef>
              <a:buNone/>
              <a:defRPr sz="800" b="0" i="0" u="none" strike="noStrike" cap="none">
                <a:solidFill>
                  <a:srgbClr val="262626"/>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Заголовок раздела" type="secHead">
  <p:cSld name="SECTION_HEADER">
    <p:spTree>
      <p:nvGrpSpPr>
        <p:cNvPr id="1" name="Shape 66"/>
        <p:cNvGrpSpPr/>
        <p:nvPr/>
      </p:nvGrpSpPr>
      <p:grpSpPr>
        <a:xfrm>
          <a:off x="0" y="0"/>
          <a:ext cx="0" cy="0"/>
          <a:chOff x="0" y="0"/>
          <a:chExt cx="0" cy="0"/>
        </a:xfrm>
      </p:grpSpPr>
      <p:sp>
        <p:nvSpPr>
          <p:cNvPr id="67" name="Google Shape;67;p37"/>
          <p:cNvSpPr/>
          <p:nvPr/>
        </p:nvSpPr>
        <p:spPr>
          <a:xfrm>
            <a:off x="0" y="0"/>
            <a:ext cx="12192000" cy="6858000"/>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68" name="Google Shape;68;p37"/>
          <p:cNvSpPr/>
          <p:nvPr/>
        </p:nvSpPr>
        <p:spPr>
          <a:xfrm>
            <a:off x="1307870" y="1267730"/>
            <a:ext cx="9576262" cy="4307950"/>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7"/>
          <p:cNvSpPr/>
          <p:nvPr/>
        </p:nvSpPr>
        <p:spPr>
          <a:xfrm>
            <a:off x="1447801" y="1411615"/>
            <a:ext cx="9296400" cy="403477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7"/>
          <p:cNvSpPr/>
          <p:nvPr/>
        </p:nvSpPr>
        <p:spPr>
          <a:xfrm>
            <a:off x="5135880" y="1267730"/>
            <a:ext cx="1920240" cy="73152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7"/>
          <p:cNvSpPr txBox="1">
            <a:spLocks noGrp="1"/>
          </p:cNvSpPr>
          <p:nvPr>
            <p:ph type="title"/>
          </p:nvPr>
        </p:nvSpPr>
        <p:spPr>
          <a:xfrm>
            <a:off x="1629156" y="2275165"/>
            <a:ext cx="8933688" cy="2406895"/>
          </a:xfrm>
          <a:prstGeom prst="rect">
            <a:avLst/>
          </a:prstGeom>
          <a:noFill/>
          <a:ln>
            <a:noFill/>
          </a:ln>
        </p:spPr>
        <p:txBody>
          <a:bodyPr spcFirstLastPara="1" wrap="square" lIns="91425" tIns="45700" rIns="91425" bIns="45700" anchor="ctr" anchorCtr="0">
            <a:normAutofit/>
          </a:bodyPr>
          <a:lstStyle>
            <a:lvl1pPr lvl="0" algn="ctr">
              <a:lnSpc>
                <a:spcPct val="83000"/>
              </a:lnSpc>
              <a:spcBef>
                <a:spcPts val="0"/>
              </a:spcBef>
              <a:spcAft>
                <a:spcPts val="0"/>
              </a:spcAft>
              <a:buClr>
                <a:srgbClr val="262626"/>
              </a:buClr>
              <a:buSzPts val="6800"/>
              <a:buFont typeface="Century Gothic"/>
              <a:buNone/>
              <a:defRPr sz="680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72" name="Google Shape;72;p37"/>
          <p:cNvGrpSpPr/>
          <p:nvPr/>
        </p:nvGrpSpPr>
        <p:grpSpPr>
          <a:xfrm>
            <a:off x="5250180" y="1267730"/>
            <a:ext cx="1691640" cy="615934"/>
            <a:chOff x="5250180" y="1267730"/>
            <a:chExt cx="1691640" cy="615934"/>
          </a:xfrm>
        </p:grpSpPr>
        <p:cxnSp>
          <p:nvCxnSpPr>
            <p:cNvPr id="73" name="Google Shape;73;p37"/>
            <p:cNvCxnSpPr/>
            <p:nvPr/>
          </p:nvCxnSpPr>
          <p:spPr>
            <a:xfrm>
              <a:off x="5250180" y="1267730"/>
              <a:ext cx="0" cy="612648"/>
            </a:xfrm>
            <a:prstGeom prst="straightConnector1">
              <a:avLst/>
            </a:prstGeom>
            <a:solidFill>
              <a:srgbClr val="262626"/>
            </a:solidFill>
            <a:ln w="9525" cap="flat" cmpd="sng">
              <a:solidFill>
                <a:srgbClr val="FFFFFF"/>
              </a:solidFill>
              <a:prstDash val="solid"/>
              <a:miter lim="800000"/>
              <a:headEnd type="none" w="sm" len="sm"/>
              <a:tailEnd type="none" w="sm" len="sm"/>
            </a:ln>
          </p:spPr>
        </p:cxnSp>
        <p:cxnSp>
          <p:nvCxnSpPr>
            <p:cNvPr id="74" name="Google Shape;74;p37"/>
            <p:cNvCxnSpPr/>
            <p:nvPr/>
          </p:nvCxnSpPr>
          <p:spPr>
            <a:xfrm>
              <a:off x="6941820" y="1267730"/>
              <a:ext cx="0" cy="612648"/>
            </a:xfrm>
            <a:prstGeom prst="straightConnector1">
              <a:avLst/>
            </a:prstGeom>
            <a:solidFill>
              <a:srgbClr val="262626"/>
            </a:solidFill>
            <a:ln w="9525" cap="flat" cmpd="sng">
              <a:solidFill>
                <a:srgbClr val="FFFFFF"/>
              </a:solidFill>
              <a:prstDash val="solid"/>
              <a:miter lim="800000"/>
              <a:headEnd type="none" w="sm" len="sm"/>
              <a:tailEnd type="none" w="sm" len="sm"/>
            </a:ln>
          </p:spPr>
        </p:cxnSp>
        <p:cxnSp>
          <p:nvCxnSpPr>
            <p:cNvPr id="75" name="Google Shape;75;p37"/>
            <p:cNvCxnSpPr/>
            <p:nvPr/>
          </p:nvCxnSpPr>
          <p:spPr>
            <a:xfrm>
              <a:off x="5250180" y="1883664"/>
              <a:ext cx="1691640" cy="0"/>
            </a:xfrm>
            <a:prstGeom prst="straightConnector1">
              <a:avLst/>
            </a:prstGeom>
            <a:solidFill>
              <a:srgbClr val="262626"/>
            </a:solidFill>
            <a:ln w="9525" cap="flat" cmpd="sng">
              <a:solidFill>
                <a:srgbClr val="FFFFFF"/>
              </a:solidFill>
              <a:prstDash val="solid"/>
              <a:miter lim="800000"/>
              <a:headEnd type="none" w="sm" len="sm"/>
              <a:tailEnd type="none" w="sm" len="sm"/>
            </a:ln>
          </p:spPr>
        </p:cxnSp>
      </p:grpSp>
      <p:sp>
        <p:nvSpPr>
          <p:cNvPr id="76" name="Google Shape;76;p37"/>
          <p:cNvSpPr txBox="1">
            <a:spLocks noGrp="1"/>
          </p:cNvSpPr>
          <p:nvPr>
            <p:ph type="body" idx="1"/>
          </p:nvPr>
        </p:nvSpPr>
        <p:spPr>
          <a:xfrm>
            <a:off x="1629156" y="4682062"/>
            <a:ext cx="8939784" cy="457200"/>
          </a:xfrm>
          <a:prstGeom prst="rect">
            <a:avLst/>
          </a:prstGeom>
          <a:noFill/>
          <a:ln>
            <a:noFill/>
          </a:ln>
        </p:spPr>
        <p:txBody>
          <a:bodyPr spcFirstLastPara="1" wrap="square" lIns="91425" tIns="45700" rIns="91425" bIns="45700" anchor="t" anchorCtr="0">
            <a:normAutofit/>
          </a:bodyPr>
          <a:lstStyle>
            <a:lvl1pPr marL="457200" lvl="0" indent="-228600" algn="ctr">
              <a:lnSpc>
                <a:spcPct val="110000"/>
              </a:lnSpc>
              <a:spcBef>
                <a:spcPts val="900"/>
              </a:spcBef>
              <a:spcAft>
                <a:spcPts val="0"/>
              </a:spcAft>
              <a:buSzPts val="1800"/>
              <a:buNone/>
              <a:defRPr sz="1800">
                <a:solidFill>
                  <a:srgbClr val="0C0C0C"/>
                </a:solidFill>
              </a:defRPr>
            </a:lvl1pPr>
            <a:lvl2pPr marL="914400" lvl="1" indent="-228600" algn="l">
              <a:lnSpc>
                <a:spcPct val="100000"/>
              </a:lnSpc>
              <a:spcBef>
                <a:spcPts val="500"/>
              </a:spcBef>
              <a:spcAft>
                <a:spcPts val="0"/>
              </a:spcAft>
              <a:buSzPts val="1600"/>
              <a:buNone/>
              <a:defRPr sz="1600">
                <a:solidFill>
                  <a:srgbClr val="888888"/>
                </a:solidFill>
              </a:defRPr>
            </a:lvl2pPr>
            <a:lvl3pPr marL="1371600" lvl="2" indent="-228600" algn="l">
              <a:lnSpc>
                <a:spcPct val="100000"/>
              </a:lnSpc>
              <a:spcBef>
                <a:spcPts val="500"/>
              </a:spcBef>
              <a:spcAft>
                <a:spcPts val="0"/>
              </a:spcAft>
              <a:buSzPts val="1600"/>
              <a:buNone/>
              <a:defRPr sz="1600">
                <a:solidFill>
                  <a:srgbClr val="888888"/>
                </a:solidFill>
              </a:defRPr>
            </a:lvl3pPr>
            <a:lvl4pPr marL="1828800" lvl="3" indent="-228600" algn="l">
              <a:lnSpc>
                <a:spcPct val="100000"/>
              </a:lnSpc>
              <a:spcBef>
                <a:spcPts val="500"/>
              </a:spcBef>
              <a:spcAft>
                <a:spcPts val="0"/>
              </a:spcAft>
              <a:buSzPts val="1400"/>
              <a:buNone/>
              <a:defRPr sz="1400">
                <a:solidFill>
                  <a:srgbClr val="888888"/>
                </a:solidFill>
              </a:defRPr>
            </a:lvl4pPr>
            <a:lvl5pPr marL="2286000" lvl="4" indent="-228600" algn="l">
              <a:lnSpc>
                <a:spcPct val="100000"/>
              </a:lnSpc>
              <a:spcBef>
                <a:spcPts val="500"/>
              </a:spcBef>
              <a:spcAft>
                <a:spcPts val="0"/>
              </a:spcAft>
              <a:buSzPts val="1400"/>
              <a:buNone/>
              <a:defRPr sz="1400">
                <a:solidFill>
                  <a:srgbClr val="888888"/>
                </a:solidFill>
              </a:defRPr>
            </a:lvl5pPr>
            <a:lvl6pPr marL="2743200" lvl="5" indent="-228600" algn="l">
              <a:lnSpc>
                <a:spcPct val="100000"/>
              </a:lnSpc>
              <a:spcBef>
                <a:spcPts val="500"/>
              </a:spcBef>
              <a:spcAft>
                <a:spcPts val="0"/>
              </a:spcAft>
              <a:buSzPts val="1400"/>
              <a:buNone/>
              <a:defRPr sz="1400">
                <a:solidFill>
                  <a:srgbClr val="888888"/>
                </a:solidFill>
              </a:defRPr>
            </a:lvl6pPr>
            <a:lvl7pPr marL="3200400" lvl="6" indent="-228600" algn="l">
              <a:lnSpc>
                <a:spcPct val="100000"/>
              </a:lnSpc>
              <a:spcBef>
                <a:spcPts val="500"/>
              </a:spcBef>
              <a:spcAft>
                <a:spcPts val="0"/>
              </a:spcAft>
              <a:buSzPts val="1400"/>
              <a:buNone/>
              <a:defRPr sz="1400">
                <a:solidFill>
                  <a:srgbClr val="888888"/>
                </a:solidFill>
              </a:defRPr>
            </a:lvl7pPr>
            <a:lvl8pPr marL="3657600" lvl="7" indent="-228600" algn="l">
              <a:lnSpc>
                <a:spcPct val="100000"/>
              </a:lnSpc>
              <a:spcBef>
                <a:spcPts val="500"/>
              </a:spcBef>
              <a:spcAft>
                <a:spcPts val="0"/>
              </a:spcAft>
              <a:buSzPts val="1400"/>
              <a:buNone/>
              <a:defRPr sz="1400">
                <a:solidFill>
                  <a:srgbClr val="888888"/>
                </a:solidFill>
              </a:defRPr>
            </a:lvl8pPr>
            <a:lvl9pPr marL="4114800" lvl="8" indent="-228600" algn="l">
              <a:lnSpc>
                <a:spcPct val="100000"/>
              </a:lnSpc>
              <a:spcBef>
                <a:spcPts val="500"/>
              </a:spcBef>
              <a:spcAft>
                <a:spcPts val="0"/>
              </a:spcAft>
              <a:buSzPts val="1400"/>
              <a:buNone/>
              <a:defRPr sz="1400">
                <a:solidFill>
                  <a:srgbClr val="888888"/>
                </a:solidFill>
              </a:defRPr>
            </a:lvl9pPr>
          </a:lstStyle>
          <a:p>
            <a:endParaRPr/>
          </a:p>
        </p:txBody>
      </p:sp>
      <p:sp>
        <p:nvSpPr>
          <p:cNvPr id="77" name="Google Shape;77;p37"/>
          <p:cNvSpPr txBox="1">
            <a:spLocks noGrp="1"/>
          </p:cNvSpPr>
          <p:nvPr>
            <p:ph type="dt" idx="10"/>
          </p:nvPr>
        </p:nvSpPr>
        <p:spPr>
          <a:xfrm>
            <a:off x="5318760" y="1344502"/>
            <a:ext cx="1554480" cy="498781"/>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3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7"/>
          <p:cNvSpPr txBox="1">
            <a:spLocks noGrp="1"/>
          </p:cNvSpPr>
          <p:nvPr>
            <p:ph type="ftr" idx="11"/>
          </p:nvPr>
        </p:nvSpPr>
        <p:spPr>
          <a:xfrm>
            <a:off x="1629157" y="5177408"/>
            <a:ext cx="5660134" cy="228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7"/>
          <p:cNvSpPr txBox="1">
            <a:spLocks noGrp="1"/>
          </p:cNvSpPr>
          <p:nvPr>
            <p:ph type="sldNum" idx="12"/>
          </p:nvPr>
        </p:nvSpPr>
        <p:spPr>
          <a:xfrm>
            <a:off x="8604504" y="5177408"/>
            <a:ext cx="1958339" cy="228600"/>
          </a:xfrm>
          <a:prstGeom prst="rect">
            <a:avLst/>
          </a:prstGeom>
          <a:noFill/>
          <a:ln>
            <a:noFill/>
          </a:ln>
        </p:spPr>
        <p:txBody>
          <a:bodyPr spcFirstLastPara="1" wrap="square" lIns="91425" tIns="45700" rIns="91425" bIns="45700" anchor="b" anchorCtr="0">
            <a:noAutofit/>
          </a:bodyPr>
          <a:lstStyle>
            <a:lvl1pPr marL="0" marR="0" lvl="0" indent="0" algn="r">
              <a:spcBef>
                <a:spcPts val="0"/>
              </a:spcBef>
              <a:buNone/>
              <a:defRPr sz="800">
                <a:solidFill>
                  <a:srgbClr val="262626"/>
                </a:solidFill>
                <a:latin typeface="Century Gothic"/>
                <a:ea typeface="Century Gothic"/>
                <a:cs typeface="Century Gothic"/>
                <a:sym typeface="Century Gothic"/>
              </a:defRPr>
            </a:lvl1pPr>
            <a:lvl2pPr marL="0" marR="0" lvl="1" indent="0" algn="r">
              <a:spcBef>
                <a:spcPts val="0"/>
              </a:spcBef>
              <a:buNone/>
              <a:defRPr sz="800">
                <a:solidFill>
                  <a:srgbClr val="262626"/>
                </a:solidFill>
                <a:latin typeface="Century Gothic"/>
                <a:ea typeface="Century Gothic"/>
                <a:cs typeface="Century Gothic"/>
                <a:sym typeface="Century Gothic"/>
              </a:defRPr>
            </a:lvl2pPr>
            <a:lvl3pPr marL="0" marR="0" lvl="2" indent="0" algn="r">
              <a:spcBef>
                <a:spcPts val="0"/>
              </a:spcBef>
              <a:buNone/>
              <a:defRPr sz="800">
                <a:solidFill>
                  <a:srgbClr val="262626"/>
                </a:solidFill>
                <a:latin typeface="Century Gothic"/>
                <a:ea typeface="Century Gothic"/>
                <a:cs typeface="Century Gothic"/>
                <a:sym typeface="Century Gothic"/>
              </a:defRPr>
            </a:lvl3pPr>
            <a:lvl4pPr marL="0" marR="0" lvl="3" indent="0" algn="r">
              <a:spcBef>
                <a:spcPts val="0"/>
              </a:spcBef>
              <a:buNone/>
              <a:defRPr sz="800">
                <a:solidFill>
                  <a:srgbClr val="262626"/>
                </a:solidFill>
                <a:latin typeface="Century Gothic"/>
                <a:ea typeface="Century Gothic"/>
                <a:cs typeface="Century Gothic"/>
                <a:sym typeface="Century Gothic"/>
              </a:defRPr>
            </a:lvl4pPr>
            <a:lvl5pPr marL="0" marR="0" lvl="4" indent="0" algn="r">
              <a:spcBef>
                <a:spcPts val="0"/>
              </a:spcBef>
              <a:buNone/>
              <a:defRPr sz="800">
                <a:solidFill>
                  <a:srgbClr val="262626"/>
                </a:solidFill>
                <a:latin typeface="Century Gothic"/>
                <a:ea typeface="Century Gothic"/>
                <a:cs typeface="Century Gothic"/>
                <a:sym typeface="Century Gothic"/>
              </a:defRPr>
            </a:lvl5pPr>
            <a:lvl6pPr marL="0" marR="0" lvl="5" indent="0" algn="r">
              <a:spcBef>
                <a:spcPts val="0"/>
              </a:spcBef>
              <a:buNone/>
              <a:defRPr sz="800">
                <a:solidFill>
                  <a:srgbClr val="262626"/>
                </a:solidFill>
                <a:latin typeface="Century Gothic"/>
                <a:ea typeface="Century Gothic"/>
                <a:cs typeface="Century Gothic"/>
                <a:sym typeface="Century Gothic"/>
              </a:defRPr>
            </a:lvl6pPr>
            <a:lvl7pPr marL="0" marR="0" lvl="6" indent="0" algn="r">
              <a:spcBef>
                <a:spcPts val="0"/>
              </a:spcBef>
              <a:buNone/>
              <a:defRPr sz="800">
                <a:solidFill>
                  <a:srgbClr val="262626"/>
                </a:solidFill>
                <a:latin typeface="Century Gothic"/>
                <a:ea typeface="Century Gothic"/>
                <a:cs typeface="Century Gothic"/>
                <a:sym typeface="Century Gothic"/>
              </a:defRPr>
            </a:lvl7pPr>
            <a:lvl8pPr marL="0" marR="0" lvl="7" indent="0" algn="r">
              <a:spcBef>
                <a:spcPts val="0"/>
              </a:spcBef>
              <a:buNone/>
              <a:defRPr sz="800">
                <a:solidFill>
                  <a:srgbClr val="262626"/>
                </a:solidFill>
                <a:latin typeface="Century Gothic"/>
                <a:ea typeface="Century Gothic"/>
                <a:cs typeface="Century Gothic"/>
                <a:sym typeface="Century Gothic"/>
              </a:defRPr>
            </a:lvl8pPr>
            <a:lvl9pPr marL="0" marR="0" lvl="8" indent="0" algn="r">
              <a:spcBef>
                <a:spcPts val="0"/>
              </a:spcBef>
              <a:buNone/>
              <a:defRPr sz="800">
                <a:solidFill>
                  <a:srgbClr val="262626"/>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80"/>
        <p:cNvGrpSpPr/>
        <p:nvPr/>
      </p:nvGrpSpPr>
      <p:grpSpPr>
        <a:xfrm>
          <a:off x="0" y="0"/>
          <a:ext cx="0" cy="0"/>
          <a:chOff x="0" y="0"/>
          <a:chExt cx="0" cy="0"/>
        </a:xfrm>
      </p:grpSpPr>
      <p:sp>
        <p:nvSpPr>
          <p:cNvPr id="81" name="Google Shape;81;p38"/>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38"/>
          <p:cNvSpPr txBox="1">
            <a:spLocks noGrp="1"/>
          </p:cNvSpPr>
          <p:nvPr>
            <p:ph type="body" idx="1"/>
          </p:nvPr>
        </p:nvSpPr>
        <p:spPr>
          <a:xfrm>
            <a:off x="1066800" y="2103120"/>
            <a:ext cx="4663440" cy="374904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83" name="Google Shape;83;p38"/>
          <p:cNvSpPr txBox="1">
            <a:spLocks noGrp="1"/>
          </p:cNvSpPr>
          <p:nvPr>
            <p:ph type="body" idx="2"/>
          </p:nvPr>
        </p:nvSpPr>
        <p:spPr>
          <a:xfrm>
            <a:off x="6461760" y="2103120"/>
            <a:ext cx="4663440" cy="374904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84" name="Google Shape;84;p38"/>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8"/>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8"/>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87"/>
        <p:cNvGrpSpPr/>
        <p:nvPr/>
      </p:nvGrpSpPr>
      <p:grpSpPr>
        <a:xfrm>
          <a:off x="0" y="0"/>
          <a:ext cx="0" cy="0"/>
          <a:chOff x="0" y="0"/>
          <a:chExt cx="0" cy="0"/>
        </a:xfrm>
      </p:grpSpPr>
      <p:sp>
        <p:nvSpPr>
          <p:cNvPr id="88" name="Google Shape;88;p39"/>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39"/>
          <p:cNvSpPr txBox="1">
            <a:spLocks noGrp="1"/>
          </p:cNvSpPr>
          <p:nvPr>
            <p:ph type="body" idx="1"/>
          </p:nvPr>
        </p:nvSpPr>
        <p:spPr>
          <a:xfrm>
            <a:off x="1069848" y="2074334"/>
            <a:ext cx="466344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0"/>
              </a:spcBef>
              <a:spcAft>
                <a:spcPts val="0"/>
              </a:spcAft>
              <a:buSzPts val="1900"/>
              <a:buNone/>
              <a:defRPr sz="1900" b="1" i="0">
                <a:solidFill>
                  <a:schemeClr val="dk1"/>
                </a:solidFill>
                <a:latin typeface="Century Gothic"/>
                <a:ea typeface="Century Gothic"/>
                <a:cs typeface="Century Gothic"/>
                <a:sym typeface="Century Gothic"/>
              </a:defRPr>
            </a:lvl1pPr>
            <a:lvl2pPr marL="914400" lvl="1" indent="-228600" algn="l">
              <a:lnSpc>
                <a:spcPct val="100000"/>
              </a:lnSpc>
              <a:spcBef>
                <a:spcPts val="500"/>
              </a:spcBef>
              <a:spcAft>
                <a:spcPts val="0"/>
              </a:spcAft>
              <a:buSzPts val="1800"/>
              <a:buNone/>
              <a:defRPr sz="1800" b="1"/>
            </a:lvl2pPr>
            <a:lvl3pPr marL="1371600" lvl="2" indent="-228600" algn="l">
              <a:lnSpc>
                <a:spcPct val="100000"/>
              </a:lnSpc>
              <a:spcBef>
                <a:spcPts val="5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90" name="Google Shape;90;p39"/>
          <p:cNvSpPr txBox="1">
            <a:spLocks noGrp="1"/>
          </p:cNvSpPr>
          <p:nvPr>
            <p:ph type="body" idx="2"/>
          </p:nvPr>
        </p:nvSpPr>
        <p:spPr>
          <a:xfrm>
            <a:off x="1069848" y="2792472"/>
            <a:ext cx="4663440" cy="3163825"/>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91" name="Google Shape;91;p39"/>
          <p:cNvSpPr txBox="1">
            <a:spLocks noGrp="1"/>
          </p:cNvSpPr>
          <p:nvPr>
            <p:ph type="body" idx="3"/>
          </p:nvPr>
        </p:nvSpPr>
        <p:spPr>
          <a:xfrm>
            <a:off x="6458712" y="2074334"/>
            <a:ext cx="466344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0"/>
              </a:spcBef>
              <a:spcAft>
                <a:spcPts val="0"/>
              </a:spcAft>
              <a:buSzPts val="1900"/>
              <a:buNone/>
              <a:defRPr sz="1900" b="1">
                <a:solidFill>
                  <a:schemeClr val="dk1"/>
                </a:solidFill>
              </a:defRPr>
            </a:lvl1pPr>
            <a:lvl2pPr marL="914400" lvl="1" indent="-228600" algn="l">
              <a:lnSpc>
                <a:spcPct val="100000"/>
              </a:lnSpc>
              <a:spcBef>
                <a:spcPts val="500"/>
              </a:spcBef>
              <a:spcAft>
                <a:spcPts val="0"/>
              </a:spcAft>
              <a:buSzPts val="1800"/>
              <a:buNone/>
              <a:defRPr sz="1800" b="1"/>
            </a:lvl2pPr>
            <a:lvl3pPr marL="1371600" lvl="2" indent="-228600" algn="l">
              <a:lnSpc>
                <a:spcPct val="100000"/>
              </a:lnSpc>
              <a:spcBef>
                <a:spcPts val="5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92" name="Google Shape;92;p39"/>
          <p:cNvSpPr txBox="1">
            <a:spLocks noGrp="1"/>
          </p:cNvSpPr>
          <p:nvPr>
            <p:ph type="body" idx="4"/>
          </p:nvPr>
        </p:nvSpPr>
        <p:spPr>
          <a:xfrm>
            <a:off x="6458712" y="2792471"/>
            <a:ext cx="4663440" cy="3164509"/>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93" name="Google Shape;93;p39"/>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9"/>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9"/>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96"/>
        <p:cNvGrpSpPr/>
        <p:nvPr/>
      </p:nvGrpSpPr>
      <p:grpSpPr>
        <a:xfrm>
          <a:off x="0" y="0"/>
          <a:ext cx="0" cy="0"/>
          <a:chOff x="0" y="0"/>
          <a:chExt cx="0" cy="0"/>
        </a:xfrm>
      </p:grpSpPr>
      <p:sp>
        <p:nvSpPr>
          <p:cNvPr id="97" name="Google Shape;97;p40"/>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40"/>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40"/>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Объект с подписью" type="objTx">
  <p:cSld name="OBJECT_WITH_CAPTION_TEXT">
    <p:spTree>
      <p:nvGrpSpPr>
        <p:cNvPr id="1" name="Shape 100"/>
        <p:cNvGrpSpPr/>
        <p:nvPr/>
      </p:nvGrpSpPr>
      <p:grpSpPr>
        <a:xfrm>
          <a:off x="0" y="0"/>
          <a:ext cx="0" cy="0"/>
          <a:chOff x="0" y="0"/>
          <a:chExt cx="0" cy="0"/>
        </a:xfrm>
      </p:grpSpPr>
      <p:sp>
        <p:nvSpPr>
          <p:cNvPr id="101" name="Google Shape;101;p41"/>
          <p:cNvSpPr/>
          <p:nvPr/>
        </p:nvSpPr>
        <p:spPr>
          <a:xfrm>
            <a:off x="8119870" y="237744"/>
            <a:ext cx="3826596" cy="6382512"/>
          </a:xfrm>
          <a:prstGeom prst="rect">
            <a:avLst/>
          </a:prstGeom>
          <a:solidFill>
            <a:srgbClr val="D8D8D8">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1"/>
          <p:cNvSpPr/>
          <p:nvPr/>
        </p:nvSpPr>
        <p:spPr>
          <a:xfrm>
            <a:off x="8254660" y="374904"/>
            <a:ext cx="3557016" cy="6108192"/>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1"/>
          <p:cNvSpPr txBox="1">
            <a:spLocks noGrp="1"/>
          </p:cNvSpPr>
          <p:nvPr>
            <p:ph type="title"/>
          </p:nvPr>
        </p:nvSpPr>
        <p:spPr>
          <a:xfrm>
            <a:off x="8458200" y="607392"/>
            <a:ext cx="3161963" cy="164592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3200"/>
              <a:buFont typeface="Century Gothic"/>
              <a:buNone/>
              <a:defRPr sz="3200" b="0"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41"/>
          <p:cNvSpPr txBox="1">
            <a:spLocks noGrp="1"/>
          </p:cNvSpPr>
          <p:nvPr>
            <p:ph type="body" idx="1"/>
          </p:nvPr>
        </p:nvSpPr>
        <p:spPr>
          <a:xfrm>
            <a:off x="685800" y="609600"/>
            <a:ext cx="6858000" cy="5334000"/>
          </a:xfrm>
          <a:prstGeom prst="rect">
            <a:avLst/>
          </a:prstGeom>
          <a:noFill/>
          <a:ln>
            <a:noFill/>
          </a:ln>
        </p:spPr>
        <p:txBody>
          <a:bodyPr spcFirstLastPara="1" wrap="square" lIns="91425" tIns="45700" rIns="91425" bIns="45700" anchor="t" anchorCtr="0">
            <a:normAutofit/>
          </a:bodyPr>
          <a:lstStyle>
            <a:lvl1pPr marL="457200" lvl="0" indent="-349250" algn="l">
              <a:lnSpc>
                <a:spcPct val="110000"/>
              </a:lnSpc>
              <a:spcBef>
                <a:spcPts val="900"/>
              </a:spcBef>
              <a:spcAft>
                <a:spcPts val="0"/>
              </a:spcAft>
              <a:buSzPts val="1900"/>
              <a:buChar char="◦"/>
              <a:defRPr sz="19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105" name="Google Shape;105;p41"/>
          <p:cNvSpPr txBox="1">
            <a:spLocks noGrp="1"/>
          </p:cNvSpPr>
          <p:nvPr>
            <p:ph type="body" idx="2"/>
          </p:nvPr>
        </p:nvSpPr>
        <p:spPr>
          <a:xfrm>
            <a:off x="8458200" y="2336800"/>
            <a:ext cx="3161963" cy="36068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800"/>
              </a:spcBef>
              <a:spcAft>
                <a:spcPts val="0"/>
              </a:spcAft>
              <a:buSzPts val="1800"/>
              <a:buNone/>
              <a:defRPr sz="1800">
                <a:solidFill>
                  <a:schemeClr val="dk1"/>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
        <p:nvSpPr>
          <p:cNvPr id="106" name="Google Shape;106;p41"/>
          <p:cNvSpPr txBox="1">
            <a:spLocks noGrp="1"/>
          </p:cNvSpPr>
          <p:nvPr>
            <p:ph type="dt" idx="10"/>
          </p:nvPr>
        </p:nvSpPr>
        <p:spPr>
          <a:xfrm>
            <a:off x="5588000" y="6035040"/>
            <a:ext cx="1955800"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41"/>
          <p:cNvSpPr txBox="1">
            <a:spLocks noGrp="1"/>
          </p:cNvSpPr>
          <p:nvPr>
            <p:ph type="ftr" idx="11"/>
          </p:nvPr>
        </p:nvSpPr>
        <p:spPr>
          <a:xfrm>
            <a:off x="685801" y="6035040"/>
            <a:ext cx="45847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41"/>
          <p:cNvSpPr txBox="1">
            <a:spLocks noGrp="1"/>
          </p:cNvSpPr>
          <p:nvPr>
            <p:ph type="sldNum" idx="12"/>
          </p:nvPr>
        </p:nvSpPr>
        <p:spPr>
          <a:xfrm>
            <a:off x="10396728" y="6035040"/>
            <a:ext cx="1223435" cy="365760"/>
          </a:xfrm>
          <a:prstGeom prst="rect">
            <a:avLst/>
          </a:prstGeom>
          <a:noFill/>
          <a:ln>
            <a:noFill/>
          </a:ln>
        </p:spPr>
        <p:txBody>
          <a:bodyPr spcFirstLastPara="1" wrap="square" lIns="91425" tIns="45700" rIns="91425" bIns="45700" anchor="b" anchorCtr="0">
            <a:noAutofit/>
          </a:bodyPr>
          <a:lstStyle>
            <a:lvl1pPr marL="0" marR="0" lvl="0" indent="0" algn="r">
              <a:spcBef>
                <a:spcPts val="0"/>
              </a:spcBef>
              <a:buNone/>
              <a:defRPr sz="800">
                <a:solidFill>
                  <a:srgbClr val="262626"/>
                </a:solidFill>
                <a:latin typeface="Century Gothic"/>
                <a:ea typeface="Century Gothic"/>
                <a:cs typeface="Century Gothic"/>
                <a:sym typeface="Century Gothic"/>
              </a:defRPr>
            </a:lvl1pPr>
            <a:lvl2pPr marL="0" marR="0" lvl="1" indent="0" algn="r">
              <a:spcBef>
                <a:spcPts val="0"/>
              </a:spcBef>
              <a:buNone/>
              <a:defRPr sz="800">
                <a:solidFill>
                  <a:srgbClr val="262626"/>
                </a:solidFill>
                <a:latin typeface="Century Gothic"/>
                <a:ea typeface="Century Gothic"/>
                <a:cs typeface="Century Gothic"/>
                <a:sym typeface="Century Gothic"/>
              </a:defRPr>
            </a:lvl2pPr>
            <a:lvl3pPr marL="0" marR="0" lvl="2" indent="0" algn="r">
              <a:spcBef>
                <a:spcPts val="0"/>
              </a:spcBef>
              <a:buNone/>
              <a:defRPr sz="800">
                <a:solidFill>
                  <a:srgbClr val="262626"/>
                </a:solidFill>
                <a:latin typeface="Century Gothic"/>
                <a:ea typeface="Century Gothic"/>
                <a:cs typeface="Century Gothic"/>
                <a:sym typeface="Century Gothic"/>
              </a:defRPr>
            </a:lvl3pPr>
            <a:lvl4pPr marL="0" marR="0" lvl="3" indent="0" algn="r">
              <a:spcBef>
                <a:spcPts val="0"/>
              </a:spcBef>
              <a:buNone/>
              <a:defRPr sz="800">
                <a:solidFill>
                  <a:srgbClr val="262626"/>
                </a:solidFill>
                <a:latin typeface="Century Gothic"/>
                <a:ea typeface="Century Gothic"/>
                <a:cs typeface="Century Gothic"/>
                <a:sym typeface="Century Gothic"/>
              </a:defRPr>
            </a:lvl4pPr>
            <a:lvl5pPr marL="0" marR="0" lvl="4" indent="0" algn="r">
              <a:spcBef>
                <a:spcPts val="0"/>
              </a:spcBef>
              <a:buNone/>
              <a:defRPr sz="800">
                <a:solidFill>
                  <a:srgbClr val="262626"/>
                </a:solidFill>
                <a:latin typeface="Century Gothic"/>
                <a:ea typeface="Century Gothic"/>
                <a:cs typeface="Century Gothic"/>
                <a:sym typeface="Century Gothic"/>
              </a:defRPr>
            </a:lvl5pPr>
            <a:lvl6pPr marL="0" marR="0" lvl="5" indent="0" algn="r">
              <a:spcBef>
                <a:spcPts val="0"/>
              </a:spcBef>
              <a:buNone/>
              <a:defRPr sz="800">
                <a:solidFill>
                  <a:srgbClr val="262626"/>
                </a:solidFill>
                <a:latin typeface="Century Gothic"/>
                <a:ea typeface="Century Gothic"/>
                <a:cs typeface="Century Gothic"/>
                <a:sym typeface="Century Gothic"/>
              </a:defRPr>
            </a:lvl6pPr>
            <a:lvl7pPr marL="0" marR="0" lvl="6" indent="0" algn="r">
              <a:spcBef>
                <a:spcPts val="0"/>
              </a:spcBef>
              <a:buNone/>
              <a:defRPr sz="800">
                <a:solidFill>
                  <a:srgbClr val="262626"/>
                </a:solidFill>
                <a:latin typeface="Century Gothic"/>
                <a:ea typeface="Century Gothic"/>
                <a:cs typeface="Century Gothic"/>
                <a:sym typeface="Century Gothic"/>
              </a:defRPr>
            </a:lvl7pPr>
            <a:lvl8pPr marL="0" marR="0" lvl="7" indent="0" algn="r">
              <a:spcBef>
                <a:spcPts val="0"/>
              </a:spcBef>
              <a:buNone/>
              <a:defRPr sz="800">
                <a:solidFill>
                  <a:srgbClr val="262626"/>
                </a:solidFill>
                <a:latin typeface="Century Gothic"/>
                <a:ea typeface="Century Gothic"/>
                <a:cs typeface="Century Gothic"/>
                <a:sym typeface="Century Gothic"/>
              </a:defRPr>
            </a:lvl8pPr>
            <a:lvl9pPr marL="0" marR="0" lvl="8" indent="0" algn="r">
              <a:spcBef>
                <a:spcPts val="0"/>
              </a:spcBef>
              <a:buNone/>
              <a:defRPr sz="800">
                <a:solidFill>
                  <a:srgbClr val="262626"/>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32"/>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1" name="Google Shape;11;p32"/>
          <p:cNvSpPr/>
          <p:nvPr/>
        </p:nvSpPr>
        <p:spPr>
          <a:xfrm>
            <a:off x="234696" y="237744"/>
            <a:ext cx="11722608" cy="6382512"/>
          </a:xfrm>
          <a:prstGeom prst="rect">
            <a:avLst/>
          </a:prstGeom>
          <a:solidFill>
            <a:schemeClr val="dk1">
              <a:alpha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32"/>
          <p:cNvSpPr/>
          <p:nvPr/>
        </p:nvSpPr>
        <p:spPr>
          <a:xfrm>
            <a:off x="371856" y="374904"/>
            <a:ext cx="11448288" cy="6108192"/>
          </a:xfrm>
          <a:prstGeom prst="rect">
            <a:avLst/>
          </a:prstGeom>
          <a:noFill/>
          <a:ln w="9525" cap="sq" cmpd="sng">
            <a:solidFill>
              <a:srgbClr val="FEFEFE"/>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2"/>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FEFEFE"/>
              </a:buClr>
              <a:buSzPts val="4000"/>
              <a:buFont typeface="Century Gothic"/>
              <a:buNone/>
              <a:defRPr sz="4000" b="0" i="0" u="none" strike="noStrike" cap="none">
                <a:solidFill>
                  <a:srgbClr val="FEFEFE"/>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32"/>
          <p:cNvSpPr txBox="1">
            <a:spLocks noGrp="1"/>
          </p:cNvSpPr>
          <p:nvPr>
            <p:ph type="body" idx="1"/>
          </p:nvPr>
        </p:nvSpPr>
        <p:spPr>
          <a:xfrm>
            <a:off x="1066800" y="2103120"/>
            <a:ext cx="10058400" cy="3849624"/>
          </a:xfrm>
          <a:prstGeom prst="rect">
            <a:avLst/>
          </a:prstGeom>
          <a:noFill/>
          <a:ln>
            <a:noFill/>
          </a:ln>
        </p:spPr>
        <p:txBody>
          <a:bodyPr spcFirstLastPara="1" wrap="square" lIns="91425" tIns="45700" rIns="91425" bIns="45700" anchor="t" anchorCtr="0">
            <a:normAutofit/>
          </a:bodyPr>
          <a:lstStyle>
            <a:lvl1pPr marL="457200" marR="0" lvl="0" indent="-323850" algn="l" rtl="0">
              <a:lnSpc>
                <a:spcPct val="110000"/>
              </a:lnSpc>
              <a:spcBef>
                <a:spcPts val="900"/>
              </a:spcBef>
              <a:spcAft>
                <a:spcPts val="0"/>
              </a:spcAft>
              <a:buClr>
                <a:srgbClr val="FEFEFE"/>
              </a:buClr>
              <a:buSzPts val="1500"/>
              <a:buFont typeface="Garamond"/>
              <a:buChar char="◦"/>
              <a:defRPr sz="1500" b="0" i="0" u="none" strike="noStrike" cap="none">
                <a:solidFill>
                  <a:schemeClr val="lt1"/>
                </a:solidFill>
                <a:latin typeface="Century Gothic"/>
                <a:ea typeface="Century Gothic"/>
                <a:cs typeface="Century Gothic"/>
                <a:sym typeface="Century Gothic"/>
              </a:defRPr>
            </a:lvl1pPr>
            <a:lvl2pPr marL="914400" marR="0" lvl="1" indent="-311150" algn="l" rtl="0">
              <a:lnSpc>
                <a:spcPct val="100000"/>
              </a:lnSpc>
              <a:spcBef>
                <a:spcPts val="500"/>
              </a:spcBef>
              <a:spcAft>
                <a:spcPts val="0"/>
              </a:spcAft>
              <a:buClr>
                <a:srgbClr val="FEFEFE"/>
              </a:buClr>
              <a:buSzPts val="1300"/>
              <a:buFont typeface="Garamond"/>
              <a:buChar char="◦"/>
              <a:defRPr sz="1300" b="0" i="0" u="none" strike="noStrike" cap="none">
                <a:solidFill>
                  <a:schemeClr val="lt1"/>
                </a:solidFill>
                <a:latin typeface="Century Gothic"/>
                <a:ea typeface="Century Gothic"/>
                <a:cs typeface="Century Gothic"/>
                <a:sym typeface="Century Gothic"/>
              </a:defRPr>
            </a:lvl2pPr>
            <a:lvl3pPr marL="1371600" marR="0" lvl="2" indent="-304800" algn="l" rtl="0">
              <a:lnSpc>
                <a:spcPct val="100000"/>
              </a:lnSpc>
              <a:spcBef>
                <a:spcPts val="500"/>
              </a:spcBef>
              <a:spcAft>
                <a:spcPts val="0"/>
              </a:spcAft>
              <a:buClr>
                <a:srgbClr val="FEFEFE"/>
              </a:buClr>
              <a:buSzPts val="1200"/>
              <a:buFont typeface="Garamond"/>
              <a:buChar char="◦"/>
              <a:defRPr sz="1200" b="0" i="0" u="none" strike="noStrike" cap="none">
                <a:solidFill>
                  <a:schemeClr val="lt1"/>
                </a:solidFill>
                <a:latin typeface="Century Gothic"/>
                <a:ea typeface="Century Gothic"/>
                <a:cs typeface="Century Gothic"/>
                <a:sym typeface="Century Gothic"/>
              </a:defRPr>
            </a:lvl3pPr>
            <a:lvl4pPr marL="1828800" marR="0" lvl="3" indent="-304800" algn="l" rtl="0">
              <a:lnSpc>
                <a:spcPct val="100000"/>
              </a:lnSpc>
              <a:spcBef>
                <a:spcPts val="500"/>
              </a:spcBef>
              <a:spcAft>
                <a:spcPts val="0"/>
              </a:spcAft>
              <a:buClr>
                <a:srgbClr val="FEFEFE"/>
              </a:buClr>
              <a:buSzPts val="1200"/>
              <a:buFont typeface="Garamond"/>
              <a:buChar char="◦"/>
              <a:defRPr sz="1200" b="0" i="0" u="none" strike="noStrike" cap="none">
                <a:solidFill>
                  <a:schemeClr val="lt1"/>
                </a:solidFill>
                <a:latin typeface="Century Gothic"/>
                <a:ea typeface="Century Gothic"/>
                <a:cs typeface="Century Gothic"/>
                <a:sym typeface="Century Gothic"/>
              </a:defRPr>
            </a:lvl4pPr>
            <a:lvl5pPr marL="2286000" marR="0" lvl="4" indent="-304800" algn="l" rtl="0">
              <a:lnSpc>
                <a:spcPct val="100000"/>
              </a:lnSpc>
              <a:spcBef>
                <a:spcPts val="500"/>
              </a:spcBef>
              <a:spcAft>
                <a:spcPts val="0"/>
              </a:spcAft>
              <a:buClr>
                <a:srgbClr val="FEFEFE"/>
              </a:buClr>
              <a:buSzPts val="1200"/>
              <a:buFont typeface="Garamond"/>
              <a:buChar char="◦"/>
              <a:defRPr sz="1200" b="0" i="0" u="none" strike="noStrike" cap="none">
                <a:solidFill>
                  <a:schemeClr val="lt1"/>
                </a:solidFill>
                <a:latin typeface="Century Gothic"/>
                <a:ea typeface="Century Gothic"/>
                <a:cs typeface="Century Gothic"/>
                <a:sym typeface="Century Gothic"/>
              </a:defRPr>
            </a:lvl5pPr>
            <a:lvl6pPr marL="2743200" marR="0" lvl="5" indent="-317500" algn="l" rtl="0">
              <a:lnSpc>
                <a:spcPct val="100000"/>
              </a:lnSpc>
              <a:spcBef>
                <a:spcPts val="500"/>
              </a:spcBef>
              <a:spcAft>
                <a:spcPts val="0"/>
              </a:spcAft>
              <a:buClr>
                <a:srgbClr val="FEFEFE"/>
              </a:buClr>
              <a:buSzPts val="1400"/>
              <a:buFont typeface="Garamond"/>
              <a:buChar char="◦"/>
              <a:defRPr sz="1400" b="0" i="0" u="none" strike="noStrike" cap="none">
                <a:solidFill>
                  <a:schemeClr val="lt1"/>
                </a:solidFill>
                <a:latin typeface="Century Gothic"/>
                <a:ea typeface="Century Gothic"/>
                <a:cs typeface="Century Gothic"/>
                <a:sym typeface="Century Gothic"/>
              </a:defRPr>
            </a:lvl6pPr>
            <a:lvl7pPr marL="3200400" marR="0" lvl="6" indent="-317500" algn="l" rtl="0">
              <a:lnSpc>
                <a:spcPct val="100000"/>
              </a:lnSpc>
              <a:spcBef>
                <a:spcPts val="500"/>
              </a:spcBef>
              <a:spcAft>
                <a:spcPts val="0"/>
              </a:spcAft>
              <a:buClr>
                <a:srgbClr val="FEFEFE"/>
              </a:buClr>
              <a:buSzPts val="1400"/>
              <a:buFont typeface="Garamond"/>
              <a:buChar char="◦"/>
              <a:defRPr sz="1400" b="0" i="0" u="none" strike="noStrike" cap="none">
                <a:solidFill>
                  <a:schemeClr val="lt1"/>
                </a:solidFill>
                <a:latin typeface="Century Gothic"/>
                <a:ea typeface="Century Gothic"/>
                <a:cs typeface="Century Gothic"/>
                <a:sym typeface="Century Gothic"/>
              </a:defRPr>
            </a:lvl7pPr>
            <a:lvl8pPr marL="3657600" marR="0" lvl="7" indent="-317500" algn="l" rtl="0">
              <a:lnSpc>
                <a:spcPct val="100000"/>
              </a:lnSpc>
              <a:spcBef>
                <a:spcPts val="500"/>
              </a:spcBef>
              <a:spcAft>
                <a:spcPts val="0"/>
              </a:spcAft>
              <a:buClr>
                <a:srgbClr val="FEFEFE"/>
              </a:buClr>
              <a:buSzPts val="1400"/>
              <a:buFont typeface="Garamond"/>
              <a:buChar char="◦"/>
              <a:defRPr sz="1400" b="0" i="0" u="none" strike="noStrike" cap="none">
                <a:solidFill>
                  <a:schemeClr val="lt1"/>
                </a:solidFill>
                <a:latin typeface="Century Gothic"/>
                <a:ea typeface="Century Gothic"/>
                <a:cs typeface="Century Gothic"/>
                <a:sym typeface="Century Gothic"/>
              </a:defRPr>
            </a:lvl8pPr>
            <a:lvl9pPr marL="4114800" marR="0" lvl="8" indent="-317500" algn="l" rtl="0">
              <a:lnSpc>
                <a:spcPct val="100000"/>
              </a:lnSpc>
              <a:spcBef>
                <a:spcPts val="500"/>
              </a:spcBef>
              <a:spcAft>
                <a:spcPts val="0"/>
              </a:spcAft>
              <a:buClr>
                <a:srgbClr val="FEFEFE"/>
              </a:buClr>
              <a:buSzPts val="1400"/>
              <a:buFont typeface="Garamond"/>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32"/>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8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32"/>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8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7" name="Google Shape;17;p32"/>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800" b="0" i="0" u="none" strike="noStrike" cap="none">
                <a:solidFill>
                  <a:srgbClr val="FEFEFE"/>
                </a:solidFill>
                <a:latin typeface="Century Gothic"/>
                <a:ea typeface="Century Gothic"/>
                <a:cs typeface="Century Gothic"/>
                <a:sym typeface="Century Gothic"/>
              </a:defRPr>
            </a:lvl1pPr>
            <a:lvl2pPr marL="0" marR="0" lvl="1" indent="0" algn="r" rtl="0">
              <a:spcBef>
                <a:spcPts val="0"/>
              </a:spcBef>
              <a:buNone/>
              <a:defRPr sz="800" b="0" i="0" u="none" strike="noStrike" cap="none">
                <a:solidFill>
                  <a:srgbClr val="FEFEFE"/>
                </a:solidFill>
                <a:latin typeface="Century Gothic"/>
                <a:ea typeface="Century Gothic"/>
                <a:cs typeface="Century Gothic"/>
                <a:sym typeface="Century Gothic"/>
              </a:defRPr>
            </a:lvl2pPr>
            <a:lvl3pPr marL="0" marR="0" lvl="2" indent="0" algn="r" rtl="0">
              <a:spcBef>
                <a:spcPts val="0"/>
              </a:spcBef>
              <a:buNone/>
              <a:defRPr sz="800" b="0" i="0" u="none" strike="noStrike" cap="none">
                <a:solidFill>
                  <a:srgbClr val="FEFEFE"/>
                </a:solidFill>
                <a:latin typeface="Century Gothic"/>
                <a:ea typeface="Century Gothic"/>
                <a:cs typeface="Century Gothic"/>
                <a:sym typeface="Century Gothic"/>
              </a:defRPr>
            </a:lvl3pPr>
            <a:lvl4pPr marL="0" marR="0" lvl="3" indent="0" algn="r" rtl="0">
              <a:spcBef>
                <a:spcPts val="0"/>
              </a:spcBef>
              <a:buNone/>
              <a:defRPr sz="800" b="0" i="0" u="none" strike="noStrike" cap="none">
                <a:solidFill>
                  <a:srgbClr val="FEFEFE"/>
                </a:solidFill>
                <a:latin typeface="Century Gothic"/>
                <a:ea typeface="Century Gothic"/>
                <a:cs typeface="Century Gothic"/>
                <a:sym typeface="Century Gothic"/>
              </a:defRPr>
            </a:lvl4pPr>
            <a:lvl5pPr marL="0" marR="0" lvl="4" indent="0" algn="r" rtl="0">
              <a:spcBef>
                <a:spcPts val="0"/>
              </a:spcBef>
              <a:buNone/>
              <a:defRPr sz="800" b="0" i="0" u="none" strike="noStrike" cap="none">
                <a:solidFill>
                  <a:srgbClr val="FEFEFE"/>
                </a:solidFill>
                <a:latin typeface="Century Gothic"/>
                <a:ea typeface="Century Gothic"/>
                <a:cs typeface="Century Gothic"/>
                <a:sym typeface="Century Gothic"/>
              </a:defRPr>
            </a:lvl5pPr>
            <a:lvl6pPr marL="0" marR="0" lvl="5" indent="0" algn="r" rtl="0">
              <a:spcBef>
                <a:spcPts val="0"/>
              </a:spcBef>
              <a:buNone/>
              <a:defRPr sz="800" b="0" i="0" u="none" strike="noStrike" cap="none">
                <a:solidFill>
                  <a:srgbClr val="FEFEFE"/>
                </a:solidFill>
                <a:latin typeface="Century Gothic"/>
                <a:ea typeface="Century Gothic"/>
                <a:cs typeface="Century Gothic"/>
                <a:sym typeface="Century Gothic"/>
              </a:defRPr>
            </a:lvl6pPr>
            <a:lvl7pPr marL="0" marR="0" lvl="6" indent="0" algn="r" rtl="0">
              <a:spcBef>
                <a:spcPts val="0"/>
              </a:spcBef>
              <a:buNone/>
              <a:defRPr sz="800" b="0" i="0" u="none" strike="noStrike" cap="none">
                <a:solidFill>
                  <a:srgbClr val="FEFEFE"/>
                </a:solidFill>
                <a:latin typeface="Century Gothic"/>
                <a:ea typeface="Century Gothic"/>
                <a:cs typeface="Century Gothic"/>
                <a:sym typeface="Century Gothic"/>
              </a:defRPr>
            </a:lvl7pPr>
            <a:lvl8pPr marL="0" marR="0" lvl="7" indent="0" algn="r" rtl="0">
              <a:spcBef>
                <a:spcPts val="0"/>
              </a:spcBef>
              <a:buNone/>
              <a:defRPr sz="800" b="0" i="0" u="none" strike="noStrike" cap="none">
                <a:solidFill>
                  <a:srgbClr val="FEFEFE"/>
                </a:solidFill>
                <a:latin typeface="Century Gothic"/>
                <a:ea typeface="Century Gothic"/>
                <a:cs typeface="Century Gothic"/>
                <a:sym typeface="Century Gothic"/>
              </a:defRPr>
            </a:lvl8pPr>
            <a:lvl9pPr marL="0" marR="0" lvl="8" indent="0" algn="r" rtl="0">
              <a:spcBef>
                <a:spcPts val="0"/>
              </a:spcBef>
              <a:buNone/>
              <a:defRPr sz="800" b="0" i="0" u="none" strike="noStrike" cap="none">
                <a:solidFill>
                  <a:srgbClr val="FEFEFE"/>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ru-RU"/>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
        <p:cNvGrpSpPr/>
        <p:nvPr/>
      </p:nvGrpSpPr>
      <p:grpSpPr>
        <a:xfrm>
          <a:off x="0" y="0"/>
          <a:ext cx="0" cy="0"/>
          <a:chOff x="0" y="0"/>
          <a:chExt cx="0" cy="0"/>
        </a:xfrm>
      </p:grpSpPr>
      <p:sp>
        <p:nvSpPr>
          <p:cNvPr id="33" name="Google Shape;33;p3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4" name="Google Shape;34;p31"/>
          <p:cNvSpPr/>
          <p:nvPr/>
        </p:nvSpPr>
        <p:spPr>
          <a:xfrm>
            <a:off x="234696" y="237744"/>
            <a:ext cx="11722608" cy="6382512"/>
          </a:xfrm>
          <a:prstGeom prst="rect">
            <a:avLst/>
          </a:prstGeom>
          <a:solidFill>
            <a:srgbClr val="BFBFBF">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1"/>
          <p:cNvSpPr/>
          <p:nvPr/>
        </p:nvSpPr>
        <p:spPr>
          <a:xfrm>
            <a:off x="371856" y="374904"/>
            <a:ext cx="11448288" cy="6108192"/>
          </a:xfrm>
          <a:prstGeom prst="rect">
            <a:avLst/>
          </a:prstGeom>
          <a:noFill/>
          <a:ln w="9525" cap="sq" cmpd="sng">
            <a:solidFill>
              <a:srgbClr val="262626"/>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1"/>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62626"/>
              </a:buClr>
              <a:buSzPts val="4000"/>
              <a:buFont typeface="Century Gothic"/>
              <a:buNone/>
              <a:defRPr sz="4000" b="0" i="0" u="none" strike="noStrike"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31"/>
          <p:cNvSpPr txBox="1">
            <a:spLocks noGrp="1"/>
          </p:cNvSpPr>
          <p:nvPr>
            <p:ph type="body" idx="1"/>
          </p:nvPr>
        </p:nvSpPr>
        <p:spPr>
          <a:xfrm>
            <a:off x="1066800" y="2103120"/>
            <a:ext cx="10058400" cy="3849624"/>
          </a:xfrm>
          <a:prstGeom prst="rect">
            <a:avLst/>
          </a:prstGeom>
          <a:noFill/>
          <a:ln>
            <a:noFill/>
          </a:ln>
        </p:spPr>
        <p:txBody>
          <a:bodyPr spcFirstLastPara="1" wrap="square" lIns="91425" tIns="45700" rIns="91425" bIns="45700" anchor="t" anchorCtr="0">
            <a:normAutofit/>
          </a:bodyPr>
          <a:lstStyle>
            <a:lvl1pPr marL="457200" marR="0" lvl="0" indent="-323850" algn="l" rtl="0">
              <a:lnSpc>
                <a:spcPct val="110000"/>
              </a:lnSpc>
              <a:spcBef>
                <a:spcPts val="900"/>
              </a:spcBef>
              <a:spcAft>
                <a:spcPts val="0"/>
              </a:spcAft>
              <a:buClr>
                <a:srgbClr val="262626"/>
              </a:buClr>
              <a:buSzPts val="1500"/>
              <a:buFont typeface="Garamond"/>
              <a:buChar char="◦"/>
              <a:defRPr sz="1500" b="0" i="0" u="none" strike="noStrike" cap="none">
                <a:solidFill>
                  <a:schemeClr val="dk1"/>
                </a:solidFill>
                <a:latin typeface="Century Gothic"/>
                <a:ea typeface="Century Gothic"/>
                <a:cs typeface="Century Gothic"/>
                <a:sym typeface="Century Gothic"/>
              </a:defRPr>
            </a:lvl1pPr>
            <a:lvl2pPr marL="914400" marR="0" lvl="1" indent="-311150" algn="l" rtl="0">
              <a:lnSpc>
                <a:spcPct val="100000"/>
              </a:lnSpc>
              <a:spcBef>
                <a:spcPts val="500"/>
              </a:spcBef>
              <a:spcAft>
                <a:spcPts val="0"/>
              </a:spcAft>
              <a:buClr>
                <a:srgbClr val="262626"/>
              </a:buClr>
              <a:buSzPts val="1300"/>
              <a:buFont typeface="Garamond"/>
              <a:buChar char="◦"/>
              <a:defRPr sz="1300" b="0" i="0" u="none" strike="noStrike" cap="none">
                <a:solidFill>
                  <a:schemeClr val="dk1"/>
                </a:solidFill>
                <a:latin typeface="Century Gothic"/>
                <a:ea typeface="Century Gothic"/>
                <a:cs typeface="Century Gothic"/>
                <a:sym typeface="Century Gothic"/>
              </a:defRPr>
            </a:lvl2pPr>
            <a:lvl3pPr marL="1371600" marR="0" lvl="2" indent="-304800" algn="l" rtl="0">
              <a:lnSpc>
                <a:spcPct val="100000"/>
              </a:lnSpc>
              <a:spcBef>
                <a:spcPts val="500"/>
              </a:spcBef>
              <a:spcAft>
                <a:spcPts val="0"/>
              </a:spcAft>
              <a:buClr>
                <a:srgbClr val="262626"/>
              </a:buClr>
              <a:buSzPts val="1200"/>
              <a:buFont typeface="Garamond"/>
              <a:buChar char="◦"/>
              <a:defRPr sz="12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500"/>
              </a:spcBef>
              <a:spcAft>
                <a:spcPts val="0"/>
              </a:spcAft>
              <a:buClr>
                <a:srgbClr val="262626"/>
              </a:buClr>
              <a:buSzPts val="1200"/>
              <a:buFont typeface="Garamond"/>
              <a:buChar char="◦"/>
              <a:defRPr sz="1200" b="0" i="0" u="none" strike="noStrike" cap="none">
                <a:solidFill>
                  <a:schemeClr val="dk1"/>
                </a:solidFill>
                <a:latin typeface="Century Gothic"/>
                <a:ea typeface="Century Gothic"/>
                <a:cs typeface="Century Gothic"/>
                <a:sym typeface="Century Gothic"/>
              </a:defRPr>
            </a:lvl4pPr>
            <a:lvl5pPr marL="2286000" marR="0" lvl="4" indent="-304800" algn="l" rtl="0">
              <a:lnSpc>
                <a:spcPct val="100000"/>
              </a:lnSpc>
              <a:spcBef>
                <a:spcPts val="500"/>
              </a:spcBef>
              <a:spcAft>
                <a:spcPts val="0"/>
              </a:spcAft>
              <a:buClr>
                <a:srgbClr val="262626"/>
              </a:buClr>
              <a:buSzPts val="1200"/>
              <a:buFont typeface="Garamond"/>
              <a:buChar char="◦"/>
              <a:defRPr sz="1200" b="0" i="0" u="none" strike="noStrike" cap="none">
                <a:solidFill>
                  <a:schemeClr val="dk1"/>
                </a:solidFill>
                <a:latin typeface="Century Gothic"/>
                <a:ea typeface="Century Gothic"/>
                <a:cs typeface="Century Gothic"/>
                <a:sym typeface="Century Gothic"/>
              </a:defRPr>
            </a:lvl5pPr>
            <a:lvl6pPr marL="2743200" marR="0" lvl="5"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6pPr>
            <a:lvl7pPr marL="3200400" marR="0" lvl="6"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7pPr>
            <a:lvl8pPr marL="3657600" marR="0" lvl="7"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8pPr>
            <a:lvl9pPr marL="4114800" marR="0" lvl="8"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9pPr>
          </a:lstStyle>
          <a:p>
            <a:endParaRPr/>
          </a:p>
        </p:txBody>
      </p:sp>
      <p:sp>
        <p:nvSpPr>
          <p:cNvPr id="38" name="Google Shape;38;p31"/>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800" b="0" i="0" u="none" strike="noStrike" cap="none">
                <a:solidFill>
                  <a:srgbClr val="3F3F3F"/>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9" name="Google Shape;39;p31"/>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8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0" name="Google Shape;40;p31"/>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800" b="0" i="0" u="none" strike="noStrike" cap="none">
                <a:solidFill>
                  <a:srgbClr val="3F3F3F"/>
                </a:solidFill>
                <a:latin typeface="Century Gothic"/>
                <a:ea typeface="Century Gothic"/>
                <a:cs typeface="Century Gothic"/>
                <a:sym typeface="Century Gothic"/>
              </a:defRPr>
            </a:lvl1pPr>
            <a:lvl2pPr marL="0" marR="0" lvl="1" indent="0" algn="r" rtl="0">
              <a:spcBef>
                <a:spcPts val="0"/>
              </a:spcBef>
              <a:buNone/>
              <a:defRPr sz="800" b="0" i="0" u="none" strike="noStrike" cap="none">
                <a:solidFill>
                  <a:srgbClr val="3F3F3F"/>
                </a:solidFill>
                <a:latin typeface="Century Gothic"/>
                <a:ea typeface="Century Gothic"/>
                <a:cs typeface="Century Gothic"/>
                <a:sym typeface="Century Gothic"/>
              </a:defRPr>
            </a:lvl2pPr>
            <a:lvl3pPr marL="0" marR="0" lvl="2" indent="0" algn="r" rtl="0">
              <a:spcBef>
                <a:spcPts val="0"/>
              </a:spcBef>
              <a:buNone/>
              <a:defRPr sz="800" b="0" i="0" u="none" strike="noStrike" cap="none">
                <a:solidFill>
                  <a:srgbClr val="3F3F3F"/>
                </a:solidFill>
                <a:latin typeface="Century Gothic"/>
                <a:ea typeface="Century Gothic"/>
                <a:cs typeface="Century Gothic"/>
                <a:sym typeface="Century Gothic"/>
              </a:defRPr>
            </a:lvl3pPr>
            <a:lvl4pPr marL="0" marR="0" lvl="3" indent="0" algn="r" rtl="0">
              <a:spcBef>
                <a:spcPts val="0"/>
              </a:spcBef>
              <a:buNone/>
              <a:defRPr sz="800" b="0" i="0" u="none" strike="noStrike" cap="none">
                <a:solidFill>
                  <a:srgbClr val="3F3F3F"/>
                </a:solidFill>
                <a:latin typeface="Century Gothic"/>
                <a:ea typeface="Century Gothic"/>
                <a:cs typeface="Century Gothic"/>
                <a:sym typeface="Century Gothic"/>
              </a:defRPr>
            </a:lvl4pPr>
            <a:lvl5pPr marL="0" marR="0" lvl="4" indent="0" algn="r" rtl="0">
              <a:spcBef>
                <a:spcPts val="0"/>
              </a:spcBef>
              <a:buNone/>
              <a:defRPr sz="800" b="0" i="0" u="none" strike="noStrike" cap="none">
                <a:solidFill>
                  <a:srgbClr val="3F3F3F"/>
                </a:solidFill>
                <a:latin typeface="Century Gothic"/>
                <a:ea typeface="Century Gothic"/>
                <a:cs typeface="Century Gothic"/>
                <a:sym typeface="Century Gothic"/>
              </a:defRPr>
            </a:lvl5pPr>
            <a:lvl6pPr marL="0" marR="0" lvl="5" indent="0" algn="r" rtl="0">
              <a:spcBef>
                <a:spcPts val="0"/>
              </a:spcBef>
              <a:buNone/>
              <a:defRPr sz="800" b="0" i="0" u="none" strike="noStrike" cap="none">
                <a:solidFill>
                  <a:srgbClr val="3F3F3F"/>
                </a:solidFill>
                <a:latin typeface="Century Gothic"/>
                <a:ea typeface="Century Gothic"/>
                <a:cs typeface="Century Gothic"/>
                <a:sym typeface="Century Gothic"/>
              </a:defRPr>
            </a:lvl6pPr>
            <a:lvl7pPr marL="0" marR="0" lvl="6" indent="0" algn="r" rtl="0">
              <a:spcBef>
                <a:spcPts val="0"/>
              </a:spcBef>
              <a:buNone/>
              <a:defRPr sz="800" b="0" i="0" u="none" strike="noStrike" cap="none">
                <a:solidFill>
                  <a:srgbClr val="3F3F3F"/>
                </a:solidFill>
                <a:latin typeface="Century Gothic"/>
                <a:ea typeface="Century Gothic"/>
                <a:cs typeface="Century Gothic"/>
                <a:sym typeface="Century Gothic"/>
              </a:defRPr>
            </a:lvl7pPr>
            <a:lvl8pPr marL="0" marR="0" lvl="7" indent="0" algn="r" rtl="0">
              <a:spcBef>
                <a:spcPts val="0"/>
              </a:spcBef>
              <a:buNone/>
              <a:defRPr sz="800" b="0" i="0" u="none" strike="noStrike" cap="none">
                <a:solidFill>
                  <a:srgbClr val="3F3F3F"/>
                </a:solidFill>
                <a:latin typeface="Century Gothic"/>
                <a:ea typeface="Century Gothic"/>
                <a:cs typeface="Century Gothic"/>
                <a:sym typeface="Century Gothic"/>
              </a:defRPr>
            </a:lvl8pPr>
            <a:lvl9pPr marL="0" marR="0" lvl="8" indent="0" algn="r" rtl="0">
              <a:spcBef>
                <a:spcPts val="0"/>
              </a:spcBef>
              <a:buNone/>
              <a:defRPr sz="800" b="0" i="0" u="none" strike="noStrike" cap="none">
                <a:solidFill>
                  <a:srgbClr val="3F3F3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ru-RU"/>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3"/>
        <p:cNvGrpSpPr/>
        <p:nvPr/>
      </p:nvGrpSpPr>
      <p:grpSpPr>
        <a:xfrm>
          <a:off x="0" y="0"/>
          <a:ext cx="0" cy="0"/>
          <a:chOff x="0" y="0"/>
          <a:chExt cx="0" cy="0"/>
        </a:xfrm>
      </p:grpSpPr>
      <p:pic>
        <p:nvPicPr>
          <p:cNvPr id="134" name="Google Shape;134;p1" descr="Крупный план логотипа&#10;&#10;Автоматически созданное описание"/>
          <p:cNvPicPr preferRelativeResize="0"/>
          <p:nvPr/>
        </p:nvPicPr>
        <p:blipFill rotWithShape="1">
          <a:blip r:embed="rId3">
            <a:alphaModFix/>
          </a:blip>
          <a:srcRect r="-1"/>
          <a:stretch/>
        </p:blipFill>
        <p:spPr>
          <a:xfrm>
            <a:off x="20" y="10"/>
            <a:ext cx="12191979" cy="6857990"/>
          </a:xfrm>
          <a:prstGeom prst="rect">
            <a:avLst/>
          </a:prstGeom>
          <a:noFill/>
          <a:ln>
            <a:noFill/>
          </a:ln>
        </p:spPr>
      </p:pic>
      <p:sp>
        <p:nvSpPr>
          <p:cNvPr id="135" name="Google Shape;135;p1"/>
          <p:cNvSpPr/>
          <p:nvPr/>
        </p:nvSpPr>
        <p:spPr>
          <a:xfrm>
            <a:off x="5695067" y="1808532"/>
            <a:ext cx="5452527" cy="3240936"/>
          </a:xfrm>
          <a:prstGeom prst="rect">
            <a:avLst/>
          </a:pr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
          <p:cNvSpPr/>
          <p:nvPr/>
        </p:nvSpPr>
        <p:spPr>
          <a:xfrm>
            <a:off x="5861010" y="1975104"/>
            <a:ext cx="5120640" cy="2907792"/>
          </a:xfrm>
          <a:prstGeom prst="rect">
            <a:avLst/>
          </a:prstGeom>
          <a:noFill/>
          <a:ln w="9525" cap="sq"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
          <p:cNvSpPr txBox="1">
            <a:spLocks noGrp="1"/>
          </p:cNvSpPr>
          <p:nvPr>
            <p:ph type="ctrTitle"/>
          </p:nvPr>
        </p:nvSpPr>
        <p:spPr>
          <a:xfrm>
            <a:off x="6033793" y="2355458"/>
            <a:ext cx="4775075" cy="1630907"/>
          </a:xfrm>
          <a:prstGeom prst="rect">
            <a:avLst/>
          </a:prstGeom>
          <a:noFill/>
          <a:ln>
            <a:noFill/>
          </a:ln>
        </p:spPr>
        <p:txBody>
          <a:bodyPr spcFirstLastPara="1" wrap="square" lIns="91425" tIns="45700" rIns="91425" bIns="45700" anchor="ctr" anchorCtr="0">
            <a:normAutofit/>
          </a:bodyPr>
          <a:lstStyle/>
          <a:p>
            <a:pPr marL="0" lvl="0" indent="0" algn="ctr" rtl="0">
              <a:lnSpc>
                <a:spcPct val="83000"/>
              </a:lnSpc>
              <a:spcBef>
                <a:spcPts val="0"/>
              </a:spcBef>
              <a:spcAft>
                <a:spcPts val="0"/>
              </a:spcAft>
              <a:buClr>
                <a:schemeClr val="lt1"/>
              </a:buClr>
              <a:buSzPts val="4400"/>
              <a:buFont typeface="Century Gothic"/>
              <a:buNone/>
            </a:pPr>
            <a:r>
              <a:rPr lang="ru-RU" sz="4400">
                <a:solidFill>
                  <a:schemeClr val="lt1"/>
                </a:solidFill>
              </a:rPr>
              <a:t>УСЛОВНЫЕ ОПЕРАТОРЫ</a:t>
            </a:r>
            <a:endParaRPr/>
          </a:p>
        </p:txBody>
      </p:sp>
      <p:sp>
        <p:nvSpPr>
          <p:cNvPr id="138" name="Google Shape;138;p1"/>
          <p:cNvSpPr txBox="1">
            <a:spLocks noGrp="1"/>
          </p:cNvSpPr>
          <p:nvPr>
            <p:ph type="subTitle" idx="1"/>
          </p:nvPr>
        </p:nvSpPr>
        <p:spPr>
          <a:xfrm>
            <a:off x="6033793" y="3995988"/>
            <a:ext cx="4775075" cy="559656"/>
          </a:xfrm>
          <a:prstGeom prst="rect">
            <a:avLst/>
          </a:prstGeom>
          <a:noFill/>
          <a:ln>
            <a:noFill/>
          </a:ln>
        </p:spPr>
        <p:txBody>
          <a:bodyPr spcFirstLastPara="1" wrap="square" lIns="91425" tIns="45700" rIns="91425" bIns="45700" anchor="t" anchorCtr="0">
            <a:normAutofit/>
          </a:bodyPr>
          <a:lstStyle/>
          <a:p>
            <a:pPr marL="0" lvl="0" indent="0" algn="ctr" rtl="0">
              <a:lnSpc>
                <a:spcPct val="110000"/>
              </a:lnSpc>
              <a:spcBef>
                <a:spcPts val="0"/>
              </a:spcBef>
              <a:spcAft>
                <a:spcPts val="0"/>
              </a:spcAft>
              <a:buSzPts val="1800"/>
              <a:buNone/>
            </a:pPr>
            <a:r>
              <a:rPr lang="ru-RU">
                <a:solidFill>
                  <a:schemeClr val="lt1"/>
                </a:solidFill>
              </a:rPr>
              <a:t>Занятие №2</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0"/>
          <p:cNvSpPr txBox="1">
            <a:spLocks noGrp="1"/>
          </p:cNvSpPr>
          <p:nvPr>
            <p:ph type="title"/>
          </p:nvPr>
        </p:nvSpPr>
        <p:spPr>
          <a:xfrm>
            <a:off x="1066800" y="190649"/>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3600"/>
              <a:buFont typeface="Times New Roman"/>
              <a:buNone/>
            </a:pPr>
            <a:r>
              <a:rPr lang="ru-RU" sz="3600">
                <a:latin typeface="Times New Roman"/>
                <a:ea typeface="Times New Roman"/>
                <a:cs typeface="Times New Roman"/>
                <a:sym typeface="Times New Roman"/>
              </a:rPr>
              <a:t>Операторы сравнения </a:t>
            </a:r>
            <a:endParaRPr/>
          </a:p>
        </p:txBody>
      </p:sp>
      <p:graphicFrame>
        <p:nvGraphicFramePr>
          <p:cNvPr id="195" name="Google Shape;195;p10"/>
          <p:cNvGraphicFramePr/>
          <p:nvPr/>
        </p:nvGraphicFramePr>
        <p:xfrm>
          <a:off x="2196662" y="1198179"/>
          <a:ext cx="3000000" cy="3000000"/>
        </p:xfrm>
        <a:graphic>
          <a:graphicData uri="http://schemas.openxmlformats.org/drawingml/2006/table">
            <a:tbl>
              <a:tblPr firstRow="1" firstCol="1" bandRow="1">
                <a:noFill/>
                <a:tableStyleId>{602D0FF0-F5FC-475D-B3FC-D7B93D2A9712}</a:tableStyleId>
              </a:tblPr>
              <a:tblGrid>
                <a:gridCol w="910650"/>
                <a:gridCol w="3971025"/>
                <a:gridCol w="3221800"/>
              </a:tblGrid>
              <a:tr h="472575">
                <a:tc>
                  <a:txBody>
                    <a:bodyPr/>
                    <a:lstStyle/>
                    <a:p>
                      <a:pPr marL="0" marR="0" lvl="0" indent="0" algn="l" rtl="0">
                        <a:lnSpc>
                          <a:spcPct val="107000"/>
                        </a:lnSpc>
                        <a:spcBef>
                          <a:spcPts val="0"/>
                        </a:spcBef>
                        <a:spcAft>
                          <a:spcPts val="0"/>
                        </a:spcAft>
                        <a:buNone/>
                      </a:pPr>
                      <a:r>
                        <a:rPr lang="ru-RU" sz="900" u="none" strike="noStrike" cap="none"/>
                        <a:t>Оператор</a:t>
                      </a:r>
                      <a:endParaRPr sz="900" u="none" strike="noStrike" cap="none">
                        <a:latin typeface="Calibri"/>
                        <a:ea typeface="Calibri"/>
                        <a:cs typeface="Calibri"/>
                        <a:sym typeface="Calibri"/>
                      </a:endParaRPr>
                    </a:p>
                  </a:txBody>
                  <a:tcPr marL="41125" marR="41125" marT="41125" marB="41125" anchor="ctr"/>
                </a:tc>
                <a:tc>
                  <a:txBody>
                    <a:bodyPr/>
                    <a:lstStyle/>
                    <a:p>
                      <a:pPr marL="0" marR="0" lvl="0" indent="0" algn="l" rtl="0">
                        <a:lnSpc>
                          <a:spcPct val="107000"/>
                        </a:lnSpc>
                        <a:spcBef>
                          <a:spcPts val="0"/>
                        </a:spcBef>
                        <a:spcAft>
                          <a:spcPts val="0"/>
                        </a:spcAft>
                        <a:buNone/>
                      </a:pPr>
                      <a:r>
                        <a:rPr lang="ru-RU" sz="900" u="none" strike="noStrike" cap="none"/>
                        <a:t>Описание</a:t>
                      </a:r>
                      <a:endParaRPr sz="900" u="none" strike="noStrike" cap="none">
                        <a:latin typeface="Calibri"/>
                        <a:ea typeface="Calibri"/>
                        <a:cs typeface="Calibri"/>
                        <a:sym typeface="Calibri"/>
                      </a:endParaRPr>
                    </a:p>
                  </a:txBody>
                  <a:tcPr marL="41125" marR="41125" marT="41125" marB="41125" anchor="ctr"/>
                </a:tc>
                <a:tc>
                  <a:txBody>
                    <a:bodyPr/>
                    <a:lstStyle/>
                    <a:p>
                      <a:pPr marL="0" marR="0" lvl="0" indent="0" algn="l" rtl="0">
                        <a:lnSpc>
                          <a:spcPct val="107000"/>
                        </a:lnSpc>
                        <a:spcBef>
                          <a:spcPts val="0"/>
                        </a:spcBef>
                        <a:spcAft>
                          <a:spcPts val="0"/>
                        </a:spcAft>
                        <a:buNone/>
                      </a:pPr>
                      <a:r>
                        <a:rPr lang="ru-RU" sz="900" u="none" strike="noStrike" cap="none"/>
                        <a:t>Примеры</a:t>
                      </a:r>
                      <a:endParaRPr sz="900" u="none" strike="noStrike" cap="none">
                        <a:latin typeface="Calibri"/>
                        <a:ea typeface="Calibri"/>
                        <a:cs typeface="Calibri"/>
                        <a:sym typeface="Calibri"/>
                      </a:endParaRPr>
                    </a:p>
                  </a:txBody>
                  <a:tcPr marL="41125" marR="41125" marT="41125" marB="41125" anchor="ctr"/>
                </a:tc>
              </a:tr>
              <a:tr h="854950">
                <a:tc>
                  <a:txBody>
                    <a:bodyPr/>
                    <a:lstStyle/>
                    <a:p>
                      <a:pPr marL="0" marR="0" lvl="0" indent="0" algn="ctr" rtl="0">
                        <a:lnSpc>
                          <a:spcPct val="107000"/>
                        </a:lnSpc>
                        <a:spcBef>
                          <a:spcPts val="0"/>
                        </a:spcBef>
                        <a:spcAft>
                          <a:spcPts val="0"/>
                        </a:spcAft>
                        <a:buNone/>
                      </a:pPr>
                      <a:r>
                        <a:rPr lang="ru-RU" sz="900" u="none" strike="noStrike" cap="none"/>
                        <a:t>==</a:t>
                      </a:r>
                      <a:endParaRPr sz="900" u="none" strike="noStrike" cap="none">
                        <a:latin typeface="Calibri"/>
                        <a:ea typeface="Calibri"/>
                        <a:cs typeface="Calibri"/>
                        <a:sym typeface="Calibri"/>
                      </a:endParaRPr>
                    </a:p>
                  </a:txBody>
                  <a:tcPr marL="41125" marR="41125" marT="41125" marB="41125" anchor="ctr"/>
                </a:tc>
                <a:tc>
                  <a:txBody>
                    <a:bodyPr/>
                    <a:lstStyle/>
                    <a:p>
                      <a:pPr marL="0" marR="0" lvl="0" indent="0" algn="l" rtl="0">
                        <a:lnSpc>
                          <a:spcPct val="107000"/>
                        </a:lnSpc>
                        <a:spcBef>
                          <a:spcPts val="0"/>
                        </a:spcBef>
                        <a:spcAft>
                          <a:spcPts val="0"/>
                        </a:spcAft>
                        <a:buNone/>
                      </a:pPr>
                      <a:r>
                        <a:rPr lang="ru-RU" sz="900" u="none" strike="noStrike" cap="none"/>
                        <a:t>Проверяет равны ли оба операнда. Если да, то условие становится истинным.</a:t>
                      </a:r>
                      <a:endParaRPr sz="900" u="none" strike="noStrike" cap="none">
                        <a:latin typeface="Calibri"/>
                        <a:ea typeface="Calibri"/>
                        <a:cs typeface="Calibri"/>
                        <a:sym typeface="Calibri"/>
                      </a:endParaRPr>
                    </a:p>
                  </a:txBody>
                  <a:tcPr marL="41125" marR="41125" marT="41125" marB="41125" anchor="ctr"/>
                </a:tc>
                <a:tc>
                  <a:txBody>
                    <a:bodyPr/>
                    <a:lstStyle/>
                    <a:p>
                      <a:pPr marL="0" marR="0" lvl="0" indent="0" algn="l" rtl="0">
                        <a:lnSpc>
                          <a:spcPct val="107000"/>
                        </a:lnSpc>
                        <a:spcBef>
                          <a:spcPts val="0"/>
                        </a:spcBef>
                        <a:spcAft>
                          <a:spcPts val="0"/>
                        </a:spcAft>
                        <a:buNone/>
                      </a:pPr>
                      <a:r>
                        <a:rPr lang="ru-RU" sz="900" u="none" strike="noStrike" cap="none"/>
                        <a:t>5 == 5 в результате будет True</a:t>
                      </a:r>
                      <a:br>
                        <a:rPr lang="ru-RU" sz="900" u="none" strike="noStrike" cap="none"/>
                      </a:br>
                      <a:r>
                        <a:rPr lang="ru-RU" sz="900" u="none" strike="noStrike" cap="none"/>
                        <a:t>True == False в результате будет False</a:t>
                      </a:r>
                      <a:br>
                        <a:rPr lang="ru-RU" sz="900" u="none" strike="noStrike" cap="none"/>
                      </a:br>
                      <a:r>
                        <a:rPr lang="ru-RU" sz="900" u="none" strike="noStrike" cap="none"/>
                        <a:t>"hello" == "hello" в результате будет True</a:t>
                      </a:r>
                      <a:endParaRPr sz="900" u="none" strike="noStrike" cap="none">
                        <a:latin typeface="Calibri"/>
                        <a:ea typeface="Calibri"/>
                        <a:cs typeface="Calibri"/>
                        <a:sym typeface="Calibri"/>
                      </a:endParaRPr>
                    </a:p>
                  </a:txBody>
                  <a:tcPr marL="41125" marR="41125" marT="41125" marB="41125" anchor="ctr"/>
                </a:tc>
              </a:tr>
              <a:tr h="665200">
                <a:tc>
                  <a:txBody>
                    <a:bodyPr/>
                    <a:lstStyle/>
                    <a:p>
                      <a:pPr marL="0" marR="0" lvl="0" indent="0" algn="ctr" rtl="0">
                        <a:lnSpc>
                          <a:spcPct val="107000"/>
                        </a:lnSpc>
                        <a:spcBef>
                          <a:spcPts val="0"/>
                        </a:spcBef>
                        <a:spcAft>
                          <a:spcPts val="0"/>
                        </a:spcAft>
                        <a:buNone/>
                      </a:pPr>
                      <a:r>
                        <a:rPr lang="ru-RU" sz="900" u="none" strike="noStrike" cap="none"/>
                        <a:t>!=</a:t>
                      </a:r>
                      <a:endParaRPr sz="900" u="none" strike="noStrike" cap="none">
                        <a:latin typeface="Calibri"/>
                        <a:ea typeface="Calibri"/>
                        <a:cs typeface="Calibri"/>
                        <a:sym typeface="Calibri"/>
                      </a:endParaRPr>
                    </a:p>
                  </a:txBody>
                  <a:tcPr marL="41125" marR="41125" marT="41125" marB="41125" anchor="ctr"/>
                </a:tc>
                <a:tc>
                  <a:txBody>
                    <a:bodyPr/>
                    <a:lstStyle/>
                    <a:p>
                      <a:pPr marL="0" marR="0" lvl="0" indent="0" algn="l" rtl="0">
                        <a:lnSpc>
                          <a:spcPct val="107000"/>
                        </a:lnSpc>
                        <a:spcBef>
                          <a:spcPts val="0"/>
                        </a:spcBef>
                        <a:spcAft>
                          <a:spcPts val="0"/>
                        </a:spcAft>
                        <a:buNone/>
                      </a:pPr>
                      <a:r>
                        <a:rPr lang="ru-RU" sz="900" u="none" strike="noStrike" cap="none"/>
                        <a:t>Проверяет равны ли оба операнда. Если нет, то условие становится истинным.</a:t>
                      </a:r>
                      <a:endParaRPr sz="900" u="none" strike="noStrike" cap="none">
                        <a:latin typeface="Calibri"/>
                        <a:ea typeface="Calibri"/>
                        <a:cs typeface="Calibri"/>
                        <a:sym typeface="Calibri"/>
                      </a:endParaRPr>
                    </a:p>
                  </a:txBody>
                  <a:tcPr marL="41125" marR="41125" marT="41125" marB="41125" anchor="ctr"/>
                </a:tc>
                <a:tc>
                  <a:txBody>
                    <a:bodyPr/>
                    <a:lstStyle/>
                    <a:p>
                      <a:pPr marL="0" marR="0" lvl="0" indent="0" algn="l" rtl="0">
                        <a:lnSpc>
                          <a:spcPct val="107000"/>
                        </a:lnSpc>
                        <a:spcBef>
                          <a:spcPts val="0"/>
                        </a:spcBef>
                        <a:spcAft>
                          <a:spcPts val="0"/>
                        </a:spcAft>
                        <a:buNone/>
                      </a:pPr>
                      <a:r>
                        <a:rPr lang="ru-RU" sz="900" u="none" strike="noStrike" cap="none"/>
                        <a:t>12 != 5 в результате будет True</a:t>
                      </a:r>
                      <a:br>
                        <a:rPr lang="ru-RU" sz="900" u="none" strike="noStrike" cap="none"/>
                      </a:br>
                      <a:r>
                        <a:rPr lang="ru-RU" sz="900" u="none" strike="noStrike" cap="none"/>
                        <a:t>False != False в результате будет False</a:t>
                      </a:r>
                      <a:br>
                        <a:rPr lang="ru-RU" sz="900" u="none" strike="noStrike" cap="none"/>
                      </a:br>
                      <a:r>
                        <a:rPr lang="ru-RU" sz="900" u="none" strike="noStrike" cap="none"/>
                        <a:t>"hi" != "Hi" в результате будет True</a:t>
                      </a:r>
                      <a:endParaRPr sz="900" u="none" strike="noStrike" cap="none">
                        <a:latin typeface="Calibri"/>
                        <a:ea typeface="Calibri"/>
                        <a:cs typeface="Calibri"/>
                        <a:sym typeface="Calibri"/>
                      </a:endParaRPr>
                    </a:p>
                  </a:txBody>
                  <a:tcPr marL="41125" marR="41125" marT="41125" marB="41125" anchor="ctr"/>
                </a:tc>
              </a:tr>
              <a:tr h="475475">
                <a:tc>
                  <a:txBody>
                    <a:bodyPr/>
                    <a:lstStyle/>
                    <a:p>
                      <a:pPr marL="0" marR="0" lvl="0" indent="0" algn="ctr" rtl="0">
                        <a:lnSpc>
                          <a:spcPct val="107000"/>
                        </a:lnSpc>
                        <a:spcBef>
                          <a:spcPts val="0"/>
                        </a:spcBef>
                        <a:spcAft>
                          <a:spcPts val="0"/>
                        </a:spcAft>
                        <a:buNone/>
                      </a:pPr>
                      <a:r>
                        <a:rPr lang="ru-RU" sz="900" u="none" strike="noStrike" cap="none"/>
                        <a:t>&lt;&gt; </a:t>
                      </a:r>
                      <a:endParaRPr sz="900" u="none" strike="noStrike" cap="none">
                        <a:latin typeface="Calibri"/>
                        <a:ea typeface="Calibri"/>
                        <a:cs typeface="Calibri"/>
                        <a:sym typeface="Calibri"/>
                      </a:endParaRPr>
                    </a:p>
                  </a:txBody>
                  <a:tcPr marL="41125" marR="41125" marT="41125" marB="41125" anchor="ctr"/>
                </a:tc>
                <a:tc>
                  <a:txBody>
                    <a:bodyPr/>
                    <a:lstStyle/>
                    <a:p>
                      <a:pPr marL="0" marR="0" lvl="0" indent="0" algn="l" rtl="0">
                        <a:lnSpc>
                          <a:spcPct val="107000"/>
                        </a:lnSpc>
                        <a:spcBef>
                          <a:spcPts val="0"/>
                        </a:spcBef>
                        <a:spcAft>
                          <a:spcPts val="0"/>
                        </a:spcAft>
                        <a:buNone/>
                      </a:pPr>
                      <a:r>
                        <a:rPr lang="ru-RU" sz="900" u="none" strike="noStrike" cap="none"/>
                        <a:t>Проверяет равны ли оба операнда. Если нет, то условие становится истинным.</a:t>
                      </a:r>
                      <a:endParaRPr sz="900" u="none" strike="noStrike" cap="none">
                        <a:latin typeface="Calibri"/>
                        <a:ea typeface="Calibri"/>
                        <a:cs typeface="Calibri"/>
                        <a:sym typeface="Calibri"/>
                      </a:endParaRPr>
                    </a:p>
                  </a:txBody>
                  <a:tcPr marL="41125" marR="41125" marT="41125" marB="41125" anchor="ctr"/>
                </a:tc>
                <a:tc>
                  <a:txBody>
                    <a:bodyPr/>
                    <a:lstStyle/>
                    <a:p>
                      <a:pPr marL="0" marR="0" lvl="0" indent="0" algn="l" rtl="0">
                        <a:lnSpc>
                          <a:spcPct val="107000"/>
                        </a:lnSpc>
                        <a:spcBef>
                          <a:spcPts val="0"/>
                        </a:spcBef>
                        <a:spcAft>
                          <a:spcPts val="0"/>
                        </a:spcAft>
                        <a:buNone/>
                      </a:pPr>
                      <a:r>
                        <a:rPr lang="ru-RU" sz="900" u="none" strike="noStrike" cap="none"/>
                        <a:t>12 &lt;&gt; 5 в результате будет True. Похоже на оператор !=</a:t>
                      </a:r>
                      <a:endParaRPr sz="900" u="none" strike="noStrike" cap="none">
                        <a:latin typeface="Calibri"/>
                        <a:ea typeface="Calibri"/>
                        <a:cs typeface="Calibri"/>
                        <a:sym typeface="Calibri"/>
                      </a:endParaRPr>
                    </a:p>
                  </a:txBody>
                  <a:tcPr marL="41125" marR="41125" marT="41125" marB="41125" anchor="ctr"/>
                </a:tc>
              </a:tr>
              <a:tr h="665200">
                <a:tc>
                  <a:txBody>
                    <a:bodyPr/>
                    <a:lstStyle/>
                    <a:p>
                      <a:pPr marL="0" marR="0" lvl="0" indent="0" algn="ctr" rtl="0">
                        <a:lnSpc>
                          <a:spcPct val="107000"/>
                        </a:lnSpc>
                        <a:spcBef>
                          <a:spcPts val="0"/>
                        </a:spcBef>
                        <a:spcAft>
                          <a:spcPts val="0"/>
                        </a:spcAft>
                        <a:buNone/>
                      </a:pPr>
                      <a:r>
                        <a:rPr lang="ru-RU" sz="900" u="none" strike="noStrike" cap="none"/>
                        <a:t>&gt; </a:t>
                      </a:r>
                      <a:endParaRPr sz="900" u="none" strike="noStrike" cap="none">
                        <a:latin typeface="Calibri"/>
                        <a:ea typeface="Calibri"/>
                        <a:cs typeface="Calibri"/>
                        <a:sym typeface="Calibri"/>
                      </a:endParaRPr>
                    </a:p>
                  </a:txBody>
                  <a:tcPr marL="41125" marR="41125" marT="41125" marB="41125" anchor="ctr"/>
                </a:tc>
                <a:tc>
                  <a:txBody>
                    <a:bodyPr/>
                    <a:lstStyle/>
                    <a:p>
                      <a:pPr marL="0" marR="0" lvl="0" indent="0" algn="l" rtl="0">
                        <a:lnSpc>
                          <a:spcPct val="107000"/>
                        </a:lnSpc>
                        <a:spcBef>
                          <a:spcPts val="0"/>
                        </a:spcBef>
                        <a:spcAft>
                          <a:spcPts val="0"/>
                        </a:spcAft>
                        <a:buNone/>
                      </a:pPr>
                      <a:r>
                        <a:rPr lang="ru-RU" sz="900" u="none" strike="noStrike" cap="none"/>
                        <a:t>Проверяет больше ли значение левого операнда, чем значение правого. Если да, то условие становится истинным.</a:t>
                      </a:r>
                      <a:endParaRPr sz="900" u="none" strike="noStrike" cap="none">
                        <a:latin typeface="Calibri"/>
                        <a:ea typeface="Calibri"/>
                        <a:cs typeface="Calibri"/>
                        <a:sym typeface="Calibri"/>
                      </a:endParaRPr>
                    </a:p>
                  </a:txBody>
                  <a:tcPr marL="41125" marR="41125" marT="41125" marB="41125" anchor="ctr"/>
                </a:tc>
                <a:tc>
                  <a:txBody>
                    <a:bodyPr/>
                    <a:lstStyle/>
                    <a:p>
                      <a:pPr marL="0" marR="0" lvl="0" indent="0" algn="l" rtl="0">
                        <a:lnSpc>
                          <a:spcPct val="107000"/>
                        </a:lnSpc>
                        <a:spcBef>
                          <a:spcPts val="0"/>
                        </a:spcBef>
                        <a:spcAft>
                          <a:spcPts val="0"/>
                        </a:spcAft>
                        <a:buNone/>
                      </a:pPr>
                      <a:r>
                        <a:rPr lang="ru-RU" sz="900" u="none" strike="noStrike" cap="none"/>
                        <a:t>5 &gt; 2 в результате будет True.</a:t>
                      </a:r>
                      <a:br>
                        <a:rPr lang="ru-RU" sz="900" u="none" strike="noStrike" cap="none"/>
                      </a:br>
                      <a:r>
                        <a:rPr lang="ru-RU" sz="900" u="none" strike="noStrike" cap="none"/>
                        <a:t>True &gt; False в результате будет True.</a:t>
                      </a:r>
                      <a:br>
                        <a:rPr lang="ru-RU" sz="900" u="none" strike="noStrike" cap="none"/>
                      </a:br>
                      <a:r>
                        <a:rPr lang="ru-RU" sz="900" u="none" strike="noStrike" cap="none"/>
                        <a:t>"A" &gt; "B" в результате будет False.</a:t>
                      </a:r>
                      <a:endParaRPr sz="900" u="none" strike="noStrike" cap="none">
                        <a:latin typeface="Calibri"/>
                        <a:ea typeface="Calibri"/>
                        <a:cs typeface="Calibri"/>
                        <a:sym typeface="Calibri"/>
                      </a:endParaRPr>
                    </a:p>
                  </a:txBody>
                  <a:tcPr marL="41125" marR="41125" marT="41125" marB="41125" anchor="ctr"/>
                </a:tc>
              </a:tr>
              <a:tr h="665200">
                <a:tc>
                  <a:txBody>
                    <a:bodyPr/>
                    <a:lstStyle/>
                    <a:p>
                      <a:pPr marL="0" marR="0" lvl="0" indent="0" algn="ctr" rtl="0">
                        <a:lnSpc>
                          <a:spcPct val="107000"/>
                        </a:lnSpc>
                        <a:spcBef>
                          <a:spcPts val="0"/>
                        </a:spcBef>
                        <a:spcAft>
                          <a:spcPts val="0"/>
                        </a:spcAft>
                        <a:buNone/>
                      </a:pPr>
                      <a:r>
                        <a:rPr lang="ru-RU" sz="900" u="none" strike="noStrike" cap="none"/>
                        <a:t>&lt; </a:t>
                      </a:r>
                      <a:endParaRPr sz="900" u="none" strike="noStrike" cap="none">
                        <a:latin typeface="Calibri"/>
                        <a:ea typeface="Calibri"/>
                        <a:cs typeface="Calibri"/>
                        <a:sym typeface="Calibri"/>
                      </a:endParaRPr>
                    </a:p>
                  </a:txBody>
                  <a:tcPr marL="41125" marR="41125" marT="41125" marB="41125" anchor="ctr"/>
                </a:tc>
                <a:tc>
                  <a:txBody>
                    <a:bodyPr/>
                    <a:lstStyle/>
                    <a:p>
                      <a:pPr marL="0" marR="0" lvl="0" indent="0" algn="l" rtl="0">
                        <a:lnSpc>
                          <a:spcPct val="107000"/>
                        </a:lnSpc>
                        <a:spcBef>
                          <a:spcPts val="0"/>
                        </a:spcBef>
                        <a:spcAft>
                          <a:spcPts val="0"/>
                        </a:spcAft>
                        <a:buNone/>
                      </a:pPr>
                      <a:r>
                        <a:rPr lang="ru-RU" sz="900" u="none" strike="noStrike" cap="none"/>
                        <a:t>Проверяет меньше ли значение левого операнда, чем значение правого. Если да, то условие становится истинным.</a:t>
                      </a:r>
                      <a:endParaRPr sz="900" u="none" strike="noStrike" cap="none">
                        <a:latin typeface="Calibri"/>
                        <a:ea typeface="Calibri"/>
                        <a:cs typeface="Calibri"/>
                        <a:sym typeface="Calibri"/>
                      </a:endParaRPr>
                    </a:p>
                  </a:txBody>
                  <a:tcPr marL="41125" marR="41125" marT="41125" marB="41125" anchor="ctr"/>
                </a:tc>
                <a:tc>
                  <a:txBody>
                    <a:bodyPr/>
                    <a:lstStyle/>
                    <a:p>
                      <a:pPr marL="0" marR="0" lvl="0" indent="0" algn="l" rtl="0">
                        <a:lnSpc>
                          <a:spcPct val="107000"/>
                        </a:lnSpc>
                        <a:spcBef>
                          <a:spcPts val="0"/>
                        </a:spcBef>
                        <a:spcAft>
                          <a:spcPts val="0"/>
                        </a:spcAft>
                        <a:buNone/>
                      </a:pPr>
                      <a:r>
                        <a:rPr lang="ru-RU" sz="900" u="none" strike="noStrike" cap="none"/>
                        <a:t>3 &lt; 5 в результате будет True.</a:t>
                      </a:r>
                      <a:br>
                        <a:rPr lang="ru-RU" sz="900" u="none" strike="noStrike" cap="none"/>
                      </a:br>
                      <a:r>
                        <a:rPr lang="ru-RU" sz="900" u="none" strike="noStrike" cap="none"/>
                        <a:t>True &lt; False в результате будет False.</a:t>
                      </a:r>
                      <a:br>
                        <a:rPr lang="ru-RU" sz="900" u="none" strike="noStrike" cap="none"/>
                      </a:br>
                      <a:r>
                        <a:rPr lang="ru-RU" sz="900" u="none" strike="noStrike" cap="none"/>
                        <a:t>"A" &lt; "B" в результате будет True.</a:t>
                      </a:r>
                      <a:endParaRPr sz="900" u="none" strike="noStrike" cap="none">
                        <a:latin typeface="Calibri"/>
                        <a:ea typeface="Calibri"/>
                        <a:cs typeface="Calibri"/>
                        <a:sym typeface="Calibri"/>
                      </a:endParaRPr>
                    </a:p>
                  </a:txBody>
                  <a:tcPr marL="41125" marR="41125" marT="41125" marB="41125" anchor="ctr"/>
                </a:tc>
              </a:tr>
              <a:tr h="665200">
                <a:tc>
                  <a:txBody>
                    <a:bodyPr/>
                    <a:lstStyle/>
                    <a:p>
                      <a:pPr marL="0" marR="0" lvl="0" indent="0" algn="ctr" rtl="0">
                        <a:lnSpc>
                          <a:spcPct val="107000"/>
                        </a:lnSpc>
                        <a:spcBef>
                          <a:spcPts val="0"/>
                        </a:spcBef>
                        <a:spcAft>
                          <a:spcPts val="0"/>
                        </a:spcAft>
                        <a:buNone/>
                      </a:pPr>
                      <a:r>
                        <a:rPr lang="ru-RU" sz="900" u="none" strike="noStrike" cap="none"/>
                        <a:t>&gt;=</a:t>
                      </a:r>
                      <a:endParaRPr sz="900" u="none" strike="noStrike" cap="none">
                        <a:latin typeface="Calibri"/>
                        <a:ea typeface="Calibri"/>
                        <a:cs typeface="Calibri"/>
                        <a:sym typeface="Calibri"/>
                      </a:endParaRPr>
                    </a:p>
                  </a:txBody>
                  <a:tcPr marL="41125" marR="41125" marT="41125" marB="41125" anchor="ctr"/>
                </a:tc>
                <a:tc>
                  <a:txBody>
                    <a:bodyPr/>
                    <a:lstStyle/>
                    <a:p>
                      <a:pPr marL="0" marR="0" lvl="0" indent="0" algn="l" rtl="0">
                        <a:lnSpc>
                          <a:spcPct val="107000"/>
                        </a:lnSpc>
                        <a:spcBef>
                          <a:spcPts val="0"/>
                        </a:spcBef>
                        <a:spcAft>
                          <a:spcPts val="0"/>
                        </a:spcAft>
                        <a:buNone/>
                      </a:pPr>
                      <a:r>
                        <a:rPr lang="ru-RU" sz="900" u="none" strike="noStrike" cap="none"/>
                        <a:t>Проверяет больше или равно значение левого операнда, чем значение правого. Если да, то условие становится истинным.</a:t>
                      </a:r>
                      <a:endParaRPr sz="900" u="none" strike="noStrike" cap="none">
                        <a:latin typeface="Calibri"/>
                        <a:ea typeface="Calibri"/>
                        <a:cs typeface="Calibri"/>
                        <a:sym typeface="Calibri"/>
                      </a:endParaRPr>
                    </a:p>
                  </a:txBody>
                  <a:tcPr marL="41125" marR="41125" marT="41125" marB="41125" anchor="ctr"/>
                </a:tc>
                <a:tc>
                  <a:txBody>
                    <a:bodyPr/>
                    <a:lstStyle/>
                    <a:p>
                      <a:pPr marL="0" marR="0" lvl="0" indent="0" algn="l" rtl="0">
                        <a:lnSpc>
                          <a:spcPct val="107000"/>
                        </a:lnSpc>
                        <a:spcBef>
                          <a:spcPts val="0"/>
                        </a:spcBef>
                        <a:spcAft>
                          <a:spcPts val="0"/>
                        </a:spcAft>
                        <a:buNone/>
                      </a:pPr>
                      <a:r>
                        <a:rPr lang="ru-RU" sz="900" u="none" strike="noStrike" cap="none"/>
                        <a:t>1 &gt;= 1 в результате будет True.</a:t>
                      </a:r>
                      <a:br>
                        <a:rPr lang="ru-RU" sz="900" u="none" strike="noStrike" cap="none"/>
                      </a:br>
                      <a:r>
                        <a:rPr lang="ru-RU" sz="900" u="none" strike="noStrike" cap="none"/>
                        <a:t>23 &gt;= 3.2 в результате будет True.</a:t>
                      </a:r>
                      <a:br>
                        <a:rPr lang="ru-RU" sz="900" u="none" strike="noStrike" cap="none"/>
                      </a:br>
                      <a:r>
                        <a:rPr lang="ru-RU" sz="900" u="none" strike="noStrike" cap="none"/>
                        <a:t>"C" &gt;= "D" в результате будет False.</a:t>
                      </a:r>
                      <a:endParaRPr sz="900" u="none" strike="noStrike" cap="none">
                        <a:latin typeface="Calibri"/>
                        <a:ea typeface="Calibri"/>
                        <a:cs typeface="Calibri"/>
                        <a:sym typeface="Calibri"/>
                      </a:endParaRPr>
                    </a:p>
                  </a:txBody>
                  <a:tcPr marL="41125" marR="41125" marT="41125" marB="41125" anchor="ctr"/>
                </a:tc>
              </a:tr>
              <a:tr h="665200">
                <a:tc>
                  <a:txBody>
                    <a:bodyPr/>
                    <a:lstStyle/>
                    <a:p>
                      <a:pPr marL="0" marR="0" lvl="0" indent="0" algn="ctr" rtl="0">
                        <a:lnSpc>
                          <a:spcPct val="107000"/>
                        </a:lnSpc>
                        <a:spcBef>
                          <a:spcPts val="0"/>
                        </a:spcBef>
                        <a:spcAft>
                          <a:spcPts val="0"/>
                        </a:spcAft>
                        <a:buNone/>
                      </a:pPr>
                      <a:r>
                        <a:rPr lang="ru-RU" sz="900" u="none" strike="noStrike" cap="none"/>
                        <a:t>&lt;=</a:t>
                      </a:r>
                      <a:endParaRPr sz="900" u="none" strike="noStrike" cap="none">
                        <a:latin typeface="Calibri"/>
                        <a:ea typeface="Calibri"/>
                        <a:cs typeface="Calibri"/>
                        <a:sym typeface="Calibri"/>
                      </a:endParaRPr>
                    </a:p>
                  </a:txBody>
                  <a:tcPr marL="41125" marR="41125" marT="41125" marB="41125" anchor="ctr"/>
                </a:tc>
                <a:tc>
                  <a:txBody>
                    <a:bodyPr/>
                    <a:lstStyle/>
                    <a:p>
                      <a:pPr marL="0" marR="0" lvl="0" indent="0" algn="l" rtl="0">
                        <a:lnSpc>
                          <a:spcPct val="107000"/>
                        </a:lnSpc>
                        <a:spcBef>
                          <a:spcPts val="0"/>
                        </a:spcBef>
                        <a:spcAft>
                          <a:spcPts val="0"/>
                        </a:spcAft>
                        <a:buNone/>
                      </a:pPr>
                      <a:r>
                        <a:rPr lang="ru-RU" sz="900" u="none" strike="noStrike" cap="none"/>
                        <a:t>Проверяет меньше или равно значение левого операнда, чем значение правого. Если да, то условие становится истинным.</a:t>
                      </a:r>
                      <a:endParaRPr sz="900" u="none" strike="noStrike" cap="none">
                        <a:latin typeface="Calibri"/>
                        <a:ea typeface="Calibri"/>
                        <a:cs typeface="Calibri"/>
                        <a:sym typeface="Calibri"/>
                      </a:endParaRPr>
                    </a:p>
                  </a:txBody>
                  <a:tcPr marL="41125" marR="41125" marT="41125" marB="41125" anchor="ctr"/>
                </a:tc>
                <a:tc>
                  <a:txBody>
                    <a:bodyPr/>
                    <a:lstStyle/>
                    <a:p>
                      <a:pPr marL="0" marR="0" lvl="0" indent="0" algn="l" rtl="0">
                        <a:lnSpc>
                          <a:spcPct val="107000"/>
                        </a:lnSpc>
                        <a:spcBef>
                          <a:spcPts val="0"/>
                        </a:spcBef>
                        <a:spcAft>
                          <a:spcPts val="0"/>
                        </a:spcAft>
                        <a:buNone/>
                      </a:pPr>
                      <a:r>
                        <a:rPr lang="ru-RU" sz="900" u="none" strike="noStrike" cap="none"/>
                        <a:t>4 &lt;= 5 в результате будет True.</a:t>
                      </a:r>
                      <a:br>
                        <a:rPr lang="ru-RU" sz="900" u="none" strike="noStrike" cap="none"/>
                      </a:br>
                      <a:r>
                        <a:rPr lang="ru-RU" sz="900" u="none" strike="noStrike" cap="none"/>
                        <a:t>0 &lt;= 0.0 в результате будет True.</a:t>
                      </a:r>
                      <a:br>
                        <a:rPr lang="ru-RU" sz="900" u="none" strike="noStrike" cap="none"/>
                      </a:br>
                      <a:r>
                        <a:rPr lang="ru-RU" sz="900" u="none" strike="noStrike" cap="none"/>
                        <a:t>-0.001 &lt;= -36 в результате будет False.</a:t>
                      </a:r>
                      <a:endParaRPr sz="900" u="none" strike="noStrike" cap="none">
                        <a:latin typeface="Calibri"/>
                        <a:ea typeface="Calibri"/>
                        <a:cs typeface="Calibri"/>
                        <a:sym typeface="Calibri"/>
                      </a:endParaRPr>
                    </a:p>
                  </a:txBody>
                  <a:tcPr marL="41125" marR="41125" marT="41125" marB="41125"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1"/>
          <p:cNvSpPr txBox="1">
            <a:spLocks noGrp="1"/>
          </p:cNvSpPr>
          <p:nvPr>
            <p:ph type="title"/>
          </p:nvPr>
        </p:nvSpPr>
        <p:spPr>
          <a:xfrm>
            <a:off x="1066800" y="0"/>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3600"/>
              <a:buFont typeface="Times New Roman"/>
              <a:buNone/>
            </a:pPr>
            <a:r>
              <a:rPr lang="ru-RU" sz="3600">
                <a:latin typeface="Times New Roman"/>
                <a:ea typeface="Times New Roman"/>
                <a:cs typeface="Times New Roman"/>
                <a:sym typeface="Times New Roman"/>
              </a:rPr>
              <a:t>Операторы ветвления (условия) </a:t>
            </a:r>
            <a:endParaRPr/>
          </a:p>
        </p:txBody>
      </p:sp>
      <p:sp>
        <p:nvSpPr>
          <p:cNvPr id="201" name="Google Shape;201;p11"/>
          <p:cNvSpPr txBox="1"/>
          <p:nvPr/>
        </p:nvSpPr>
        <p:spPr>
          <a:xfrm>
            <a:off x="698937" y="1026221"/>
            <a:ext cx="11030607" cy="5775042"/>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ru-RU" sz="1900" b="1" i="1">
                <a:solidFill>
                  <a:schemeClr val="dk1"/>
                </a:solidFill>
                <a:latin typeface="Times New Roman"/>
                <a:ea typeface="Times New Roman"/>
                <a:cs typeface="Times New Roman"/>
                <a:sym typeface="Times New Roman"/>
              </a:rPr>
              <a:t>Условный оператор ветвления if </a:t>
            </a:r>
            <a:endParaRPr sz="19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r>
              <a:rPr lang="ru-RU" sz="1900">
                <a:solidFill>
                  <a:schemeClr val="dk1"/>
                </a:solidFill>
                <a:latin typeface="Times New Roman"/>
                <a:ea typeface="Times New Roman"/>
                <a:cs typeface="Times New Roman"/>
                <a:sym typeface="Times New Roman"/>
              </a:rPr>
              <a:t>Оператор ветвления if позволяет выполнить определенный набор команд в зависимости от некоторого условия</a:t>
            </a:r>
            <a:endParaRPr sz="19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r>
              <a:rPr lang="ru-RU" sz="1900">
                <a:solidFill>
                  <a:schemeClr val="dk1"/>
                </a:solidFill>
                <a:latin typeface="Times New Roman"/>
                <a:ea typeface="Times New Roman"/>
                <a:cs typeface="Times New Roman"/>
                <a:sym typeface="Times New Roman"/>
              </a:rPr>
              <a:t>Синтаксис оператора if выглядит так. </a:t>
            </a:r>
            <a:endParaRPr sz="1900">
              <a:solidFill>
                <a:schemeClr val="dk1"/>
              </a:solidFill>
              <a:latin typeface="Calibri"/>
              <a:ea typeface="Calibri"/>
              <a:cs typeface="Calibri"/>
              <a:sym typeface="Calibri"/>
            </a:endParaRPr>
          </a:p>
          <a:p>
            <a:pPr marL="0" marR="0" lvl="0" indent="0" algn="ctr" rtl="0">
              <a:lnSpc>
                <a:spcPct val="107000"/>
              </a:lnSpc>
              <a:spcBef>
                <a:spcPts val="800"/>
              </a:spcBef>
              <a:spcAft>
                <a:spcPts val="0"/>
              </a:spcAft>
              <a:buNone/>
            </a:pPr>
            <a:r>
              <a:rPr lang="ru-RU" sz="1900" b="1">
                <a:solidFill>
                  <a:schemeClr val="dk1"/>
                </a:solidFill>
                <a:latin typeface="Times New Roman"/>
                <a:ea typeface="Times New Roman"/>
                <a:cs typeface="Times New Roman"/>
                <a:sym typeface="Times New Roman"/>
              </a:rPr>
              <a:t>if выражение:</a:t>
            </a:r>
            <a:endParaRPr sz="1900">
              <a:solidFill>
                <a:schemeClr val="dk1"/>
              </a:solidFill>
              <a:latin typeface="Calibri"/>
              <a:ea typeface="Calibri"/>
              <a:cs typeface="Calibri"/>
              <a:sym typeface="Calibri"/>
            </a:endParaRPr>
          </a:p>
          <a:p>
            <a:pPr marL="0" marR="0" lvl="0" indent="449580" algn="ctr" rtl="0">
              <a:lnSpc>
                <a:spcPct val="107000"/>
              </a:lnSpc>
              <a:spcBef>
                <a:spcPts val="800"/>
              </a:spcBef>
              <a:spcAft>
                <a:spcPts val="0"/>
              </a:spcAft>
              <a:buNone/>
            </a:pPr>
            <a:r>
              <a:rPr lang="ru-RU" sz="1900" b="1">
                <a:solidFill>
                  <a:schemeClr val="dk1"/>
                </a:solidFill>
                <a:latin typeface="Times New Roman"/>
                <a:ea typeface="Times New Roman"/>
                <a:cs typeface="Times New Roman"/>
                <a:sym typeface="Times New Roman"/>
              </a:rPr>
              <a:t>команда_1</a:t>
            </a:r>
            <a:endParaRPr sz="1900">
              <a:solidFill>
                <a:schemeClr val="dk1"/>
              </a:solidFill>
              <a:latin typeface="Calibri"/>
              <a:ea typeface="Calibri"/>
              <a:cs typeface="Calibri"/>
              <a:sym typeface="Calibri"/>
            </a:endParaRPr>
          </a:p>
          <a:p>
            <a:pPr marL="0" marR="0" lvl="0" indent="449580" algn="ctr" rtl="0">
              <a:lnSpc>
                <a:spcPct val="107000"/>
              </a:lnSpc>
              <a:spcBef>
                <a:spcPts val="800"/>
              </a:spcBef>
              <a:spcAft>
                <a:spcPts val="0"/>
              </a:spcAft>
              <a:buNone/>
            </a:pPr>
            <a:r>
              <a:rPr lang="ru-RU" sz="1900" b="1">
                <a:solidFill>
                  <a:schemeClr val="dk1"/>
                </a:solidFill>
                <a:latin typeface="Times New Roman"/>
                <a:ea typeface="Times New Roman"/>
                <a:cs typeface="Times New Roman"/>
                <a:sym typeface="Times New Roman"/>
              </a:rPr>
              <a:t>команда_2</a:t>
            </a:r>
            <a:endParaRPr sz="1900">
              <a:solidFill>
                <a:schemeClr val="dk1"/>
              </a:solidFill>
              <a:latin typeface="Calibri"/>
              <a:ea typeface="Calibri"/>
              <a:cs typeface="Calibri"/>
              <a:sym typeface="Calibri"/>
            </a:endParaRPr>
          </a:p>
          <a:p>
            <a:pPr marL="0" marR="0" lvl="0" indent="449580" algn="ctr" rtl="0">
              <a:lnSpc>
                <a:spcPct val="107000"/>
              </a:lnSpc>
              <a:spcBef>
                <a:spcPts val="800"/>
              </a:spcBef>
              <a:spcAft>
                <a:spcPts val="0"/>
              </a:spcAft>
              <a:buNone/>
            </a:pPr>
            <a:r>
              <a:rPr lang="ru-RU" sz="1900" b="1">
                <a:solidFill>
                  <a:schemeClr val="dk1"/>
                </a:solidFill>
                <a:latin typeface="Times New Roman"/>
                <a:ea typeface="Times New Roman"/>
                <a:cs typeface="Times New Roman"/>
                <a:sym typeface="Times New Roman"/>
              </a:rPr>
              <a:t>...</a:t>
            </a:r>
            <a:endParaRPr sz="1900">
              <a:solidFill>
                <a:schemeClr val="dk1"/>
              </a:solidFill>
              <a:latin typeface="Calibri"/>
              <a:ea typeface="Calibri"/>
              <a:cs typeface="Calibri"/>
              <a:sym typeface="Calibri"/>
            </a:endParaRPr>
          </a:p>
          <a:p>
            <a:pPr marL="0" marR="0" lvl="0" indent="449580" algn="ctr" rtl="0">
              <a:lnSpc>
                <a:spcPct val="107000"/>
              </a:lnSpc>
              <a:spcBef>
                <a:spcPts val="800"/>
              </a:spcBef>
              <a:spcAft>
                <a:spcPts val="0"/>
              </a:spcAft>
              <a:buNone/>
            </a:pPr>
            <a:r>
              <a:rPr lang="ru-RU" sz="1900" b="1">
                <a:solidFill>
                  <a:schemeClr val="dk1"/>
                </a:solidFill>
                <a:latin typeface="Times New Roman"/>
                <a:ea typeface="Times New Roman"/>
                <a:cs typeface="Times New Roman"/>
                <a:sym typeface="Times New Roman"/>
              </a:rPr>
              <a:t>команда_n</a:t>
            </a:r>
            <a:endParaRPr sz="19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r>
              <a:rPr lang="ru-RU" sz="1900">
                <a:solidFill>
                  <a:schemeClr val="dk1"/>
                </a:solidFill>
                <a:latin typeface="Times New Roman"/>
                <a:ea typeface="Times New Roman"/>
                <a:cs typeface="Times New Roman"/>
                <a:sym typeface="Times New Roman"/>
              </a:rPr>
              <a:t>После оператора if записывается выражение. Если это выражение истинно, то выполняются команды, определяемые данным оператором. Выражение является истинным, если его результатом является число не равное нулю, непустой объект, либо логическое True. После выражения нужно поставить двоеточие </a:t>
            </a:r>
            <a:r>
              <a:rPr lang="ru-RU" sz="1900" b="1">
                <a:solidFill>
                  <a:schemeClr val="dk1"/>
                </a:solidFill>
                <a:latin typeface="Times New Roman"/>
                <a:ea typeface="Times New Roman"/>
                <a:cs typeface="Times New Roman"/>
                <a:sym typeface="Times New Roman"/>
              </a:rPr>
              <a:t>: </a:t>
            </a:r>
            <a:endParaRPr sz="19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r>
              <a:rPr lang="ru-RU" sz="1900" b="1">
                <a:solidFill>
                  <a:srgbClr val="0070C0"/>
                </a:solidFill>
                <a:latin typeface="Times New Roman"/>
                <a:ea typeface="Times New Roman"/>
                <a:cs typeface="Times New Roman"/>
                <a:sym typeface="Times New Roman"/>
              </a:rPr>
              <a:t>ВАЖНО</a:t>
            </a:r>
            <a:r>
              <a:rPr lang="ru-RU" sz="1900">
                <a:solidFill>
                  <a:schemeClr val="dk1"/>
                </a:solidFill>
                <a:latin typeface="Times New Roman"/>
                <a:ea typeface="Times New Roman"/>
                <a:cs typeface="Times New Roman"/>
                <a:sym typeface="Times New Roman"/>
              </a:rPr>
              <a:t>: </a:t>
            </a:r>
            <a:r>
              <a:rPr lang="ru-RU" sz="1900" i="1">
                <a:solidFill>
                  <a:schemeClr val="dk1"/>
                </a:solidFill>
                <a:latin typeface="Times New Roman"/>
                <a:ea typeface="Times New Roman"/>
                <a:cs typeface="Times New Roman"/>
                <a:sym typeface="Times New Roman"/>
              </a:rPr>
              <a:t>блок кода, который необходимо выполнить, в случае истинности выражения, отделяется четырьмя пробелами слева!</a:t>
            </a:r>
            <a:endParaRPr sz="1900">
              <a:solidFill>
                <a:schemeClr val="dk1"/>
              </a:solidFill>
              <a:latin typeface="Calibri"/>
              <a:ea typeface="Calibri"/>
              <a:cs typeface="Calibri"/>
              <a:sym typeface="Calibri"/>
            </a:endParaRPr>
          </a:p>
          <a:p>
            <a:pPr marL="0" marR="0" lvl="0" indent="0" algn="l" rtl="0">
              <a:spcBef>
                <a:spcPts val="800"/>
              </a:spcBef>
              <a:spcAft>
                <a:spcPts val="0"/>
              </a:spcAft>
              <a:buNone/>
            </a:pP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2"/>
          <p:cNvSpPr txBox="1">
            <a:spLocks noGrp="1"/>
          </p:cNvSpPr>
          <p:nvPr>
            <p:ph type="title"/>
          </p:nvPr>
        </p:nvSpPr>
        <p:spPr>
          <a:xfrm>
            <a:off x="1066800" y="457200"/>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a:buNone/>
            </a:pPr>
            <a:r>
              <a:rPr lang="ru-RU">
                <a:latin typeface="Times New Roman"/>
                <a:ea typeface="Times New Roman"/>
                <a:cs typeface="Times New Roman"/>
                <a:sym typeface="Times New Roman"/>
              </a:rPr>
              <a:t>Пример программы</a:t>
            </a:r>
            <a:endParaRPr/>
          </a:p>
        </p:txBody>
      </p:sp>
      <p:pic>
        <p:nvPicPr>
          <p:cNvPr id="207" name="Google Shape;207;p12"/>
          <p:cNvPicPr preferRelativeResize="0"/>
          <p:nvPr/>
        </p:nvPicPr>
        <p:blipFill rotWithShape="1">
          <a:blip r:embed="rId3">
            <a:alphaModFix/>
          </a:blip>
          <a:srcRect/>
          <a:stretch/>
        </p:blipFill>
        <p:spPr>
          <a:xfrm>
            <a:off x="4096060" y="1828800"/>
            <a:ext cx="3999879" cy="378170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3"/>
          <p:cNvSpPr txBox="1"/>
          <p:nvPr/>
        </p:nvSpPr>
        <p:spPr>
          <a:xfrm>
            <a:off x="572813" y="504834"/>
            <a:ext cx="11046300" cy="5848200"/>
          </a:xfrm>
          <a:prstGeom prst="rect">
            <a:avLst/>
          </a:prstGeom>
          <a:noFill/>
          <a:ln>
            <a:noFill/>
          </a:ln>
        </p:spPr>
        <p:txBody>
          <a:bodyPr spcFirstLastPara="1" wrap="square" lIns="91425" tIns="45700" rIns="91425" bIns="45700" anchor="t" anchorCtr="0">
            <a:spAutoFit/>
          </a:bodyPr>
          <a:lstStyle/>
          <a:p>
            <a:pPr marL="0" marR="0" lvl="0" indent="0" algn="ctr" rtl="0">
              <a:lnSpc>
                <a:spcPct val="107000"/>
              </a:lnSpc>
              <a:spcBef>
                <a:spcPts val="0"/>
              </a:spcBef>
              <a:spcAft>
                <a:spcPts val="0"/>
              </a:spcAft>
              <a:buNone/>
            </a:pPr>
            <a:r>
              <a:rPr lang="ru-RU" sz="2400" b="1" i="1">
                <a:solidFill>
                  <a:schemeClr val="dk1"/>
                </a:solidFill>
                <a:latin typeface="Times New Roman"/>
                <a:ea typeface="Times New Roman"/>
                <a:cs typeface="Times New Roman"/>
                <a:sym typeface="Times New Roman"/>
              </a:rPr>
              <a:t>Конструкция if – else</a:t>
            </a:r>
            <a:r>
              <a:rPr lang="ru-RU" sz="2400" b="1">
                <a:solidFill>
                  <a:schemeClr val="dk1"/>
                </a:solidFill>
                <a:latin typeface="Times New Roman"/>
                <a:ea typeface="Times New Roman"/>
                <a:cs typeface="Times New Roman"/>
                <a:sym typeface="Times New Roman"/>
              </a:rPr>
              <a:t> </a:t>
            </a:r>
            <a:endParaRPr sz="2400" b="1">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r>
              <a:rPr lang="ru-RU" sz="1800">
                <a:solidFill>
                  <a:schemeClr val="dk1"/>
                </a:solidFill>
                <a:latin typeface="Times New Roman"/>
                <a:ea typeface="Times New Roman"/>
                <a:cs typeface="Times New Roman"/>
                <a:sym typeface="Times New Roman"/>
              </a:rPr>
              <a:t>Бывают случаи, когда необходимо предусмотреть альтернативный вариант выполнения программы. Т.е. при истинном условии нужно выполнить один набор команд, при ложном – другой. Для этого используется конструкция if – else. </a:t>
            </a:r>
            <a:endParaRPr sz="1800">
              <a:solidFill>
                <a:schemeClr val="dk1"/>
              </a:solidFill>
              <a:latin typeface="Calibri"/>
              <a:ea typeface="Calibri"/>
              <a:cs typeface="Calibri"/>
              <a:sym typeface="Calibri"/>
            </a:endParaRPr>
          </a:p>
          <a:p>
            <a:pPr marL="3657600" marR="0" lvl="8" indent="0" algn="l" rtl="0">
              <a:lnSpc>
                <a:spcPct val="107000"/>
              </a:lnSpc>
              <a:spcBef>
                <a:spcPts val="800"/>
              </a:spcBef>
              <a:spcAft>
                <a:spcPts val="0"/>
              </a:spcAft>
              <a:buNone/>
            </a:pPr>
            <a:r>
              <a:rPr lang="ru-RU" sz="1800" b="1" i="0" u="none" strike="noStrike" cap="none">
                <a:solidFill>
                  <a:schemeClr val="dk1"/>
                </a:solidFill>
                <a:latin typeface="Times New Roman"/>
                <a:ea typeface="Times New Roman"/>
                <a:cs typeface="Times New Roman"/>
                <a:sym typeface="Times New Roman"/>
              </a:rPr>
              <a:t>       if выражение:</a:t>
            </a:r>
            <a:endParaRPr sz="1800" b="0" i="0" u="none" strike="noStrike" cap="none">
              <a:solidFill>
                <a:schemeClr val="dk1"/>
              </a:solidFill>
              <a:latin typeface="Calibri"/>
              <a:ea typeface="Calibri"/>
              <a:cs typeface="Calibri"/>
              <a:sym typeface="Calibri"/>
            </a:endParaRPr>
          </a:p>
          <a:p>
            <a:pPr marL="3657600" marR="0" lvl="8" indent="449579" algn="l" rtl="0">
              <a:lnSpc>
                <a:spcPct val="107000"/>
              </a:lnSpc>
              <a:spcBef>
                <a:spcPts val="800"/>
              </a:spcBef>
              <a:spcAft>
                <a:spcPts val="0"/>
              </a:spcAft>
              <a:buNone/>
            </a:pPr>
            <a:r>
              <a:rPr lang="ru-RU" sz="1800" b="1" i="0" u="none" strike="noStrike" cap="none">
                <a:solidFill>
                  <a:schemeClr val="dk1"/>
                </a:solidFill>
                <a:latin typeface="Times New Roman"/>
                <a:ea typeface="Times New Roman"/>
                <a:cs typeface="Times New Roman"/>
                <a:sym typeface="Times New Roman"/>
              </a:rPr>
              <a:t>	команда_1</a:t>
            </a:r>
            <a:endParaRPr sz="1800" b="0" i="0" u="none" strike="noStrike" cap="none">
              <a:solidFill>
                <a:schemeClr val="dk1"/>
              </a:solidFill>
              <a:latin typeface="Calibri"/>
              <a:ea typeface="Calibri"/>
              <a:cs typeface="Calibri"/>
              <a:sym typeface="Calibri"/>
            </a:endParaRPr>
          </a:p>
          <a:p>
            <a:pPr marL="4107180" marR="0" lvl="8" indent="0" algn="l" rtl="0">
              <a:lnSpc>
                <a:spcPct val="107000"/>
              </a:lnSpc>
              <a:spcBef>
                <a:spcPts val="800"/>
              </a:spcBef>
              <a:spcAft>
                <a:spcPts val="0"/>
              </a:spcAft>
              <a:buNone/>
            </a:pPr>
            <a:r>
              <a:rPr lang="ru-RU" sz="1800" b="1" i="0" u="none" strike="noStrike" cap="none">
                <a:solidFill>
                  <a:schemeClr val="dk1"/>
                </a:solidFill>
                <a:latin typeface="Times New Roman"/>
                <a:ea typeface="Times New Roman"/>
                <a:cs typeface="Times New Roman"/>
                <a:sym typeface="Times New Roman"/>
              </a:rPr>
              <a:t>	команда_2</a:t>
            </a:r>
            <a:endParaRPr sz="1800" b="0" i="0" u="none" strike="noStrike" cap="none">
              <a:solidFill>
                <a:schemeClr val="dk1"/>
              </a:solidFill>
              <a:latin typeface="Calibri"/>
              <a:ea typeface="Calibri"/>
              <a:cs typeface="Calibri"/>
              <a:sym typeface="Calibri"/>
            </a:endParaRPr>
          </a:p>
          <a:p>
            <a:pPr marL="4107180" marR="0" lvl="8" indent="0" algn="l" rtl="0">
              <a:lnSpc>
                <a:spcPct val="107000"/>
              </a:lnSpc>
              <a:spcBef>
                <a:spcPts val="800"/>
              </a:spcBef>
              <a:spcAft>
                <a:spcPts val="0"/>
              </a:spcAft>
              <a:buNone/>
            </a:pPr>
            <a:r>
              <a:rPr lang="ru-RU" sz="1800" b="1"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Calibri"/>
              <a:ea typeface="Calibri"/>
              <a:cs typeface="Calibri"/>
              <a:sym typeface="Calibri"/>
            </a:endParaRPr>
          </a:p>
          <a:p>
            <a:pPr marL="4107180" marR="0" lvl="8" indent="0" algn="l" rtl="0">
              <a:lnSpc>
                <a:spcPct val="107000"/>
              </a:lnSpc>
              <a:spcBef>
                <a:spcPts val="800"/>
              </a:spcBef>
              <a:spcAft>
                <a:spcPts val="0"/>
              </a:spcAft>
              <a:buNone/>
            </a:pPr>
            <a:r>
              <a:rPr lang="ru-RU" sz="1800" b="1" i="0" u="none" strike="noStrike" cap="none">
                <a:solidFill>
                  <a:schemeClr val="dk1"/>
                </a:solidFill>
                <a:latin typeface="Times New Roman"/>
                <a:ea typeface="Times New Roman"/>
                <a:cs typeface="Times New Roman"/>
                <a:sym typeface="Times New Roman"/>
              </a:rPr>
              <a:t>	команда_n</a:t>
            </a:r>
            <a:endParaRPr sz="1800" b="0" i="0" u="none" strike="noStrike" cap="none">
              <a:solidFill>
                <a:schemeClr val="dk1"/>
              </a:solidFill>
              <a:latin typeface="Calibri"/>
              <a:ea typeface="Calibri"/>
              <a:cs typeface="Calibri"/>
              <a:sym typeface="Calibri"/>
            </a:endParaRPr>
          </a:p>
          <a:p>
            <a:pPr marL="4107180" marR="0" lvl="8" indent="0" algn="l" rtl="0">
              <a:lnSpc>
                <a:spcPct val="107000"/>
              </a:lnSpc>
              <a:spcBef>
                <a:spcPts val="800"/>
              </a:spcBef>
              <a:spcAft>
                <a:spcPts val="0"/>
              </a:spcAft>
              <a:buNone/>
            </a:pPr>
            <a:r>
              <a:rPr lang="ru-RU" sz="1800" b="1" i="0" u="none" strike="noStrike" cap="none">
                <a:solidFill>
                  <a:schemeClr val="dk1"/>
                </a:solidFill>
                <a:latin typeface="Times New Roman"/>
                <a:ea typeface="Times New Roman"/>
                <a:cs typeface="Times New Roman"/>
                <a:sym typeface="Times New Roman"/>
              </a:rPr>
              <a:t>else:</a:t>
            </a:r>
            <a:endParaRPr sz="1800" b="0" i="0" u="none" strike="noStrike" cap="none">
              <a:solidFill>
                <a:schemeClr val="dk1"/>
              </a:solidFill>
              <a:latin typeface="Calibri"/>
              <a:ea typeface="Calibri"/>
              <a:cs typeface="Calibri"/>
              <a:sym typeface="Calibri"/>
            </a:endParaRPr>
          </a:p>
          <a:p>
            <a:pPr marL="3657600" marR="0" lvl="8" indent="449579" algn="l" rtl="0">
              <a:lnSpc>
                <a:spcPct val="107000"/>
              </a:lnSpc>
              <a:spcBef>
                <a:spcPts val="800"/>
              </a:spcBef>
              <a:spcAft>
                <a:spcPts val="0"/>
              </a:spcAft>
              <a:buNone/>
            </a:pPr>
            <a:r>
              <a:rPr lang="ru-RU" sz="1800" b="1" i="0" u="none" strike="noStrike" cap="none">
                <a:solidFill>
                  <a:schemeClr val="dk1"/>
                </a:solidFill>
                <a:latin typeface="Times New Roman"/>
                <a:ea typeface="Times New Roman"/>
                <a:cs typeface="Times New Roman"/>
                <a:sym typeface="Times New Roman"/>
              </a:rPr>
              <a:t>	команда_a</a:t>
            </a:r>
            <a:endParaRPr sz="1800" b="0" i="0" u="none" strike="noStrike" cap="none">
              <a:solidFill>
                <a:schemeClr val="dk1"/>
              </a:solidFill>
              <a:latin typeface="Calibri"/>
              <a:ea typeface="Calibri"/>
              <a:cs typeface="Calibri"/>
              <a:sym typeface="Calibri"/>
            </a:endParaRPr>
          </a:p>
          <a:p>
            <a:pPr marL="3657600" marR="0" lvl="8" indent="449579" algn="l" rtl="0">
              <a:lnSpc>
                <a:spcPct val="107000"/>
              </a:lnSpc>
              <a:spcBef>
                <a:spcPts val="800"/>
              </a:spcBef>
              <a:spcAft>
                <a:spcPts val="0"/>
              </a:spcAft>
              <a:buNone/>
            </a:pPr>
            <a:r>
              <a:rPr lang="ru-RU" sz="1800" b="1" i="0" u="none" strike="noStrike" cap="none">
                <a:solidFill>
                  <a:schemeClr val="dk1"/>
                </a:solidFill>
                <a:latin typeface="Times New Roman"/>
                <a:ea typeface="Times New Roman"/>
                <a:cs typeface="Times New Roman"/>
                <a:sym typeface="Times New Roman"/>
              </a:rPr>
              <a:t>	команда_b</a:t>
            </a:r>
            <a:endParaRPr sz="1800" b="0" i="0" u="none" strike="noStrike" cap="none">
              <a:solidFill>
                <a:schemeClr val="dk1"/>
              </a:solidFill>
              <a:latin typeface="Calibri"/>
              <a:ea typeface="Calibri"/>
              <a:cs typeface="Calibri"/>
              <a:sym typeface="Calibri"/>
            </a:endParaRPr>
          </a:p>
          <a:p>
            <a:pPr marL="3657600" marR="0" lvl="8" indent="449579" algn="l" rtl="0">
              <a:lnSpc>
                <a:spcPct val="107000"/>
              </a:lnSpc>
              <a:spcBef>
                <a:spcPts val="800"/>
              </a:spcBef>
              <a:spcAft>
                <a:spcPts val="0"/>
              </a:spcAft>
              <a:buNone/>
            </a:pPr>
            <a:r>
              <a:rPr lang="ru-RU" sz="1800" b="1"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Calibri"/>
              <a:ea typeface="Calibri"/>
              <a:cs typeface="Calibri"/>
              <a:sym typeface="Calibri"/>
            </a:endParaRPr>
          </a:p>
          <a:p>
            <a:pPr marL="3657600" marR="0" lvl="8" indent="449579" algn="l" rtl="0">
              <a:lnSpc>
                <a:spcPct val="107000"/>
              </a:lnSpc>
              <a:spcBef>
                <a:spcPts val="800"/>
              </a:spcBef>
              <a:spcAft>
                <a:spcPts val="0"/>
              </a:spcAft>
              <a:buNone/>
            </a:pPr>
            <a:r>
              <a:rPr lang="ru-RU" sz="1800" b="1" i="0" u="none" strike="noStrike" cap="none">
                <a:solidFill>
                  <a:schemeClr val="dk1"/>
                </a:solidFill>
                <a:latin typeface="Times New Roman"/>
                <a:ea typeface="Times New Roman"/>
                <a:cs typeface="Times New Roman"/>
                <a:sym typeface="Times New Roman"/>
              </a:rPr>
              <a:t>	команда_x</a:t>
            </a:r>
            <a:endParaRPr sz="1800" b="0" i="0" u="none" strike="noStrike" cap="none">
              <a:solidFill>
                <a:schemeClr val="dk1"/>
              </a:solidFill>
              <a:latin typeface="Calibri"/>
              <a:ea typeface="Calibri"/>
              <a:cs typeface="Calibri"/>
              <a:sym typeface="Calibri"/>
            </a:endParaRPr>
          </a:p>
          <a:p>
            <a:pPr marL="0" marR="0" lvl="0" indent="0" algn="l" rtl="0">
              <a:spcBef>
                <a:spcPts val="800"/>
              </a:spcBef>
              <a:spcAft>
                <a:spcPts val="0"/>
              </a:spcAft>
              <a:buNone/>
            </a:pP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4"/>
          <p:cNvSpPr txBox="1">
            <a:spLocks noGrp="1"/>
          </p:cNvSpPr>
          <p:nvPr>
            <p:ph type="title"/>
          </p:nvPr>
        </p:nvSpPr>
        <p:spPr>
          <a:xfrm>
            <a:off x="1066800" y="457200"/>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a:buNone/>
            </a:pPr>
            <a:r>
              <a:rPr lang="ru-RU">
                <a:latin typeface="Times New Roman"/>
                <a:ea typeface="Times New Roman"/>
                <a:cs typeface="Times New Roman"/>
                <a:sym typeface="Times New Roman"/>
              </a:rPr>
              <a:t>Пример программы</a:t>
            </a:r>
            <a:endParaRPr/>
          </a:p>
        </p:txBody>
      </p:sp>
      <p:pic>
        <p:nvPicPr>
          <p:cNvPr id="218" name="Google Shape;218;p14"/>
          <p:cNvPicPr preferRelativeResize="0"/>
          <p:nvPr/>
        </p:nvPicPr>
        <p:blipFill rotWithShape="1">
          <a:blip r:embed="rId3">
            <a:alphaModFix/>
          </a:blip>
          <a:srcRect/>
          <a:stretch/>
        </p:blipFill>
        <p:spPr>
          <a:xfrm>
            <a:off x="3912508" y="1578132"/>
            <a:ext cx="4366984" cy="482266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5"/>
          <p:cNvSpPr txBox="1">
            <a:spLocks noGrp="1"/>
          </p:cNvSpPr>
          <p:nvPr>
            <p:ph type="title"/>
          </p:nvPr>
        </p:nvSpPr>
        <p:spPr>
          <a:xfrm>
            <a:off x="1066800" y="2240166"/>
            <a:ext cx="10058400" cy="137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62626"/>
              </a:buClr>
              <a:buSzPts val="4000"/>
              <a:buFont typeface="Times New Roman"/>
              <a:buNone/>
            </a:pPr>
            <a:r>
              <a:rPr lang="ru-RU" dirty="0">
                <a:latin typeface="Times New Roman"/>
                <a:ea typeface="Times New Roman"/>
                <a:cs typeface="Times New Roman"/>
                <a:sym typeface="Times New Roman"/>
              </a:rPr>
              <a:t>Задание №1</a:t>
            </a:r>
            <a:br>
              <a:rPr lang="ru-RU" dirty="0">
                <a:latin typeface="Times New Roman"/>
                <a:ea typeface="Times New Roman"/>
                <a:cs typeface="Times New Roman"/>
                <a:sym typeface="Times New Roman"/>
              </a:rPr>
            </a:br>
            <a:r>
              <a:rPr lang="ru-RU" dirty="0">
                <a:latin typeface="Times New Roman"/>
                <a:ea typeface="Times New Roman"/>
                <a:cs typeface="Times New Roman"/>
                <a:sym typeface="Times New Roman"/>
              </a:rPr>
              <a:t/>
            </a:r>
            <a:br>
              <a:rPr lang="ru-RU" dirty="0">
                <a:latin typeface="Times New Roman"/>
                <a:ea typeface="Times New Roman"/>
                <a:cs typeface="Times New Roman"/>
                <a:sym typeface="Times New Roman"/>
              </a:rPr>
            </a:br>
            <a:r>
              <a:rPr lang="ru-RU" dirty="0">
                <a:latin typeface="Times New Roman"/>
                <a:ea typeface="Times New Roman"/>
                <a:cs typeface="Times New Roman"/>
                <a:sym typeface="Times New Roman"/>
              </a:rPr>
              <a:t>Необходимо написать программу, которая требует у пользователя ввести целое число и проверяет чётное оно или нет</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6"/>
          <p:cNvSpPr txBox="1">
            <a:spLocks noGrp="1"/>
          </p:cNvSpPr>
          <p:nvPr>
            <p:ph type="title"/>
          </p:nvPr>
        </p:nvSpPr>
        <p:spPr>
          <a:xfrm>
            <a:off x="937125" y="190649"/>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a:buNone/>
            </a:pPr>
            <a:r>
              <a:rPr lang="ru-RU">
                <a:latin typeface="Times New Roman"/>
                <a:ea typeface="Times New Roman"/>
                <a:cs typeface="Times New Roman"/>
                <a:sym typeface="Times New Roman"/>
              </a:rPr>
              <a:t>Решение:</a:t>
            </a:r>
            <a:endParaRPr/>
          </a:p>
        </p:txBody>
      </p:sp>
      <p:pic>
        <p:nvPicPr>
          <p:cNvPr id="229" name="Google Shape;229;p16"/>
          <p:cNvPicPr preferRelativeResize="0"/>
          <p:nvPr/>
        </p:nvPicPr>
        <p:blipFill rotWithShape="1">
          <a:blip r:embed="rId3">
            <a:alphaModFix/>
          </a:blip>
          <a:srcRect/>
          <a:stretch/>
        </p:blipFill>
        <p:spPr>
          <a:xfrm>
            <a:off x="3373729" y="1562249"/>
            <a:ext cx="5210504" cy="466431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7"/>
          <p:cNvSpPr txBox="1"/>
          <p:nvPr/>
        </p:nvSpPr>
        <p:spPr>
          <a:xfrm>
            <a:off x="572813" y="677917"/>
            <a:ext cx="11046373" cy="5153014"/>
          </a:xfrm>
          <a:prstGeom prst="rect">
            <a:avLst/>
          </a:prstGeom>
          <a:noFill/>
          <a:ln>
            <a:noFill/>
          </a:ln>
        </p:spPr>
        <p:txBody>
          <a:bodyPr spcFirstLastPara="1" wrap="square" lIns="91425" tIns="45700" rIns="91425" bIns="45700" anchor="t" anchorCtr="0">
            <a:spAutoFit/>
          </a:bodyPr>
          <a:lstStyle/>
          <a:p>
            <a:pPr marL="0" marR="0" lvl="0" indent="0" algn="ctr" rtl="0">
              <a:lnSpc>
                <a:spcPct val="107000"/>
              </a:lnSpc>
              <a:spcBef>
                <a:spcPts val="0"/>
              </a:spcBef>
              <a:spcAft>
                <a:spcPts val="0"/>
              </a:spcAft>
              <a:buNone/>
            </a:pPr>
            <a:r>
              <a:rPr lang="ru-RU" sz="2400" b="1" i="1">
                <a:solidFill>
                  <a:schemeClr val="dk1"/>
                </a:solidFill>
                <a:latin typeface="Times New Roman"/>
                <a:ea typeface="Times New Roman"/>
                <a:cs typeface="Times New Roman"/>
                <a:sym typeface="Times New Roman"/>
              </a:rPr>
              <a:t>Конструкция if – elif – else</a:t>
            </a:r>
            <a:r>
              <a:rPr lang="ru-RU" sz="2400">
                <a:solidFill>
                  <a:schemeClr val="dk1"/>
                </a:solidFill>
                <a:latin typeface="Times New Roman"/>
                <a:ea typeface="Times New Roman"/>
                <a:cs typeface="Times New Roman"/>
                <a:sym typeface="Times New Roman"/>
              </a:rPr>
              <a:t> </a:t>
            </a:r>
            <a:endParaRPr/>
          </a:p>
          <a:p>
            <a:pPr marL="0" marR="0" lvl="0" indent="0" algn="l" rtl="0">
              <a:lnSpc>
                <a:spcPct val="107000"/>
              </a:lnSpc>
              <a:spcBef>
                <a:spcPts val="800"/>
              </a:spcBef>
              <a:spcAft>
                <a:spcPts val="0"/>
              </a:spcAft>
              <a:buNone/>
            </a:pPr>
            <a:r>
              <a:rPr lang="ru-RU" sz="1800">
                <a:solidFill>
                  <a:schemeClr val="dk1"/>
                </a:solidFill>
                <a:latin typeface="Times New Roman"/>
                <a:ea typeface="Times New Roman"/>
                <a:cs typeface="Times New Roman"/>
                <a:sym typeface="Times New Roman"/>
              </a:rPr>
              <a:t>Для реализации выбора из нескольких альтернатив можно использовать конструкцию if – elif – else.</a:t>
            </a:r>
            <a:endParaRPr/>
          </a:p>
          <a:p>
            <a:pPr marL="0" marR="0" lvl="0" indent="0" algn="l" rtl="0">
              <a:lnSpc>
                <a:spcPct val="107000"/>
              </a:lnSpc>
              <a:spcBef>
                <a:spcPts val="800"/>
              </a:spcBef>
              <a:spcAft>
                <a:spcPts val="0"/>
              </a:spcAft>
              <a:buNone/>
            </a:pPr>
            <a:r>
              <a:rPr lang="ru-RU" sz="1800">
                <a:solidFill>
                  <a:schemeClr val="dk1"/>
                </a:solidFill>
                <a:latin typeface="Times New Roman"/>
                <a:ea typeface="Times New Roman"/>
                <a:cs typeface="Times New Roman"/>
                <a:sym typeface="Times New Roman"/>
              </a:rPr>
              <a:t>Проще говоря, она выбирает, какое действие следует выполнить, в зависимости от значения переменных в момент проверки условия.</a:t>
            </a:r>
            <a:endParaRPr sz="1800">
              <a:solidFill>
                <a:schemeClr val="dk1"/>
              </a:solidFill>
              <a:latin typeface="Calibri"/>
              <a:ea typeface="Calibri"/>
              <a:cs typeface="Calibri"/>
              <a:sym typeface="Calibri"/>
            </a:endParaRPr>
          </a:p>
          <a:p>
            <a:pPr marL="4533900" marR="0" lvl="5" indent="0" algn="l" rtl="0">
              <a:lnSpc>
                <a:spcPct val="107000"/>
              </a:lnSpc>
              <a:spcBef>
                <a:spcPts val="800"/>
              </a:spcBef>
              <a:spcAft>
                <a:spcPts val="0"/>
              </a:spcAft>
              <a:buNone/>
            </a:pPr>
            <a:r>
              <a:rPr lang="ru-RU" sz="1800" b="1" i="0" u="none" strike="noStrike" cap="none">
                <a:solidFill>
                  <a:schemeClr val="dk1"/>
                </a:solidFill>
                <a:latin typeface="Times New Roman"/>
                <a:ea typeface="Times New Roman"/>
                <a:cs typeface="Times New Roman"/>
                <a:sym typeface="Times New Roman"/>
              </a:rPr>
              <a:t>if выражение_1: </a:t>
            </a:r>
            <a:endParaRPr sz="1800" b="0" i="0" u="none" strike="noStrike" cap="none">
              <a:solidFill>
                <a:schemeClr val="dk1"/>
              </a:solidFill>
              <a:latin typeface="Calibri"/>
              <a:ea typeface="Calibri"/>
              <a:cs typeface="Calibri"/>
              <a:sym typeface="Calibri"/>
            </a:endParaRPr>
          </a:p>
          <a:p>
            <a:pPr marL="4533900" marR="0" lvl="5" indent="449579" algn="l" rtl="0">
              <a:lnSpc>
                <a:spcPct val="107000"/>
              </a:lnSpc>
              <a:spcBef>
                <a:spcPts val="800"/>
              </a:spcBef>
              <a:spcAft>
                <a:spcPts val="0"/>
              </a:spcAft>
              <a:buNone/>
            </a:pPr>
            <a:r>
              <a:rPr lang="ru-RU" sz="1800" b="1" i="0" u="none" strike="noStrike" cap="none">
                <a:solidFill>
                  <a:schemeClr val="dk1"/>
                </a:solidFill>
                <a:latin typeface="Times New Roman"/>
                <a:ea typeface="Times New Roman"/>
                <a:cs typeface="Times New Roman"/>
                <a:sym typeface="Times New Roman"/>
              </a:rPr>
              <a:t>команды_(блок_1) </a:t>
            </a:r>
            <a:endParaRPr sz="1800" b="0" i="0" u="none" strike="noStrike" cap="none">
              <a:solidFill>
                <a:schemeClr val="dk1"/>
              </a:solidFill>
              <a:latin typeface="Calibri"/>
              <a:ea typeface="Calibri"/>
              <a:cs typeface="Calibri"/>
              <a:sym typeface="Calibri"/>
            </a:endParaRPr>
          </a:p>
          <a:p>
            <a:pPr marL="4533900" marR="0" lvl="5" indent="0" algn="l" rtl="0">
              <a:lnSpc>
                <a:spcPct val="107000"/>
              </a:lnSpc>
              <a:spcBef>
                <a:spcPts val="800"/>
              </a:spcBef>
              <a:spcAft>
                <a:spcPts val="0"/>
              </a:spcAft>
              <a:buNone/>
            </a:pPr>
            <a:r>
              <a:rPr lang="ru-RU" sz="1800" b="1" i="0" u="none" strike="noStrike" cap="none">
                <a:solidFill>
                  <a:schemeClr val="dk1"/>
                </a:solidFill>
                <a:latin typeface="Times New Roman"/>
                <a:ea typeface="Times New Roman"/>
                <a:cs typeface="Times New Roman"/>
                <a:sym typeface="Times New Roman"/>
              </a:rPr>
              <a:t>elif выражение_2: </a:t>
            </a:r>
            <a:endParaRPr sz="1800" b="0" i="0" u="none" strike="noStrike" cap="none">
              <a:solidFill>
                <a:schemeClr val="dk1"/>
              </a:solidFill>
              <a:latin typeface="Calibri"/>
              <a:ea typeface="Calibri"/>
              <a:cs typeface="Calibri"/>
              <a:sym typeface="Calibri"/>
            </a:endParaRPr>
          </a:p>
          <a:p>
            <a:pPr marL="4533900" marR="0" lvl="5" indent="449579" algn="l" rtl="0">
              <a:lnSpc>
                <a:spcPct val="107000"/>
              </a:lnSpc>
              <a:spcBef>
                <a:spcPts val="800"/>
              </a:spcBef>
              <a:spcAft>
                <a:spcPts val="0"/>
              </a:spcAft>
              <a:buNone/>
            </a:pPr>
            <a:r>
              <a:rPr lang="ru-RU" sz="1800" b="1" i="0" u="none" strike="noStrike" cap="none">
                <a:solidFill>
                  <a:schemeClr val="dk1"/>
                </a:solidFill>
                <a:latin typeface="Times New Roman"/>
                <a:ea typeface="Times New Roman"/>
                <a:cs typeface="Times New Roman"/>
                <a:sym typeface="Times New Roman"/>
              </a:rPr>
              <a:t>команды_(блок_2) </a:t>
            </a:r>
            <a:endParaRPr sz="1800" b="0" i="0" u="none" strike="noStrike" cap="none">
              <a:solidFill>
                <a:schemeClr val="dk1"/>
              </a:solidFill>
              <a:latin typeface="Calibri"/>
              <a:ea typeface="Calibri"/>
              <a:cs typeface="Calibri"/>
              <a:sym typeface="Calibri"/>
            </a:endParaRPr>
          </a:p>
          <a:p>
            <a:pPr marL="4533900" marR="0" lvl="5" indent="0" algn="l" rtl="0">
              <a:lnSpc>
                <a:spcPct val="107000"/>
              </a:lnSpc>
              <a:spcBef>
                <a:spcPts val="800"/>
              </a:spcBef>
              <a:spcAft>
                <a:spcPts val="0"/>
              </a:spcAft>
              <a:buNone/>
            </a:pPr>
            <a:r>
              <a:rPr lang="ru-RU" sz="1800" b="1" i="0" u="none" strike="noStrike" cap="none">
                <a:solidFill>
                  <a:schemeClr val="dk1"/>
                </a:solidFill>
                <a:latin typeface="Times New Roman"/>
                <a:ea typeface="Times New Roman"/>
                <a:cs typeface="Times New Roman"/>
                <a:sym typeface="Times New Roman"/>
              </a:rPr>
              <a:t>elif выражение_3: </a:t>
            </a:r>
            <a:endParaRPr sz="1800" b="0" i="0" u="none" strike="noStrike" cap="none">
              <a:solidFill>
                <a:schemeClr val="dk1"/>
              </a:solidFill>
              <a:latin typeface="Calibri"/>
              <a:ea typeface="Calibri"/>
              <a:cs typeface="Calibri"/>
              <a:sym typeface="Calibri"/>
            </a:endParaRPr>
          </a:p>
          <a:p>
            <a:pPr marL="4533900" marR="0" lvl="5" indent="449579" algn="l" rtl="0">
              <a:lnSpc>
                <a:spcPct val="107000"/>
              </a:lnSpc>
              <a:spcBef>
                <a:spcPts val="800"/>
              </a:spcBef>
              <a:spcAft>
                <a:spcPts val="0"/>
              </a:spcAft>
              <a:buNone/>
            </a:pPr>
            <a:r>
              <a:rPr lang="ru-RU" sz="1800" b="1" i="0" u="none" strike="noStrike" cap="none">
                <a:solidFill>
                  <a:schemeClr val="dk1"/>
                </a:solidFill>
                <a:latin typeface="Times New Roman"/>
                <a:ea typeface="Times New Roman"/>
                <a:cs typeface="Times New Roman"/>
                <a:sym typeface="Times New Roman"/>
              </a:rPr>
              <a:t>команды_(блок_3) </a:t>
            </a:r>
            <a:endParaRPr sz="1800" b="0" i="0" u="none" strike="noStrike" cap="none">
              <a:solidFill>
                <a:schemeClr val="dk1"/>
              </a:solidFill>
              <a:latin typeface="Calibri"/>
              <a:ea typeface="Calibri"/>
              <a:cs typeface="Calibri"/>
              <a:sym typeface="Calibri"/>
            </a:endParaRPr>
          </a:p>
          <a:p>
            <a:pPr marL="4533900" marR="0" lvl="5" indent="0" algn="l" rtl="0">
              <a:lnSpc>
                <a:spcPct val="107000"/>
              </a:lnSpc>
              <a:spcBef>
                <a:spcPts val="800"/>
              </a:spcBef>
              <a:spcAft>
                <a:spcPts val="0"/>
              </a:spcAft>
              <a:buNone/>
            </a:pPr>
            <a:r>
              <a:rPr lang="ru-RU" sz="1800" b="1" i="0" u="none" strike="noStrike" cap="none">
                <a:solidFill>
                  <a:schemeClr val="dk1"/>
                </a:solidFill>
                <a:latin typeface="Times New Roman"/>
                <a:ea typeface="Times New Roman"/>
                <a:cs typeface="Times New Roman"/>
                <a:sym typeface="Times New Roman"/>
              </a:rPr>
              <a:t>else: 	</a:t>
            </a:r>
            <a:endParaRPr sz="1800" b="0" i="0" u="none" strike="noStrike" cap="none">
              <a:solidFill>
                <a:schemeClr val="dk1"/>
              </a:solidFill>
              <a:latin typeface="Calibri"/>
              <a:ea typeface="Calibri"/>
              <a:cs typeface="Calibri"/>
              <a:sym typeface="Calibri"/>
            </a:endParaRPr>
          </a:p>
          <a:p>
            <a:pPr marL="4533900" marR="0" lvl="5" indent="449579" algn="l" rtl="0">
              <a:lnSpc>
                <a:spcPct val="107000"/>
              </a:lnSpc>
              <a:spcBef>
                <a:spcPts val="800"/>
              </a:spcBef>
              <a:spcAft>
                <a:spcPts val="0"/>
              </a:spcAft>
              <a:buNone/>
            </a:pPr>
            <a:r>
              <a:rPr lang="ru-RU" sz="1800" b="1" i="0" u="none" strike="noStrike" cap="none">
                <a:solidFill>
                  <a:schemeClr val="dk1"/>
                </a:solidFill>
                <a:latin typeface="Times New Roman"/>
                <a:ea typeface="Times New Roman"/>
                <a:cs typeface="Times New Roman"/>
                <a:sym typeface="Times New Roman"/>
              </a:rPr>
              <a:t>команды_(блок_4)</a:t>
            </a:r>
            <a:endParaRPr sz="1800" b="0" i="0" u="none" strike="noStrike" cap="none">
              <a:solidFill>
                <a:schemeClr val="dk1"/>
              </a:solidFill>
              <a:latin typeface="Calibri"/>
              <a:ea typeface="Calibri"/>
              <a:cs typeface="Calibri"/>
              <a:sym typeface="Calibri"/>
            </a:endParaRPr>
          </a:p>
          <a:p>
            <a:pPr marL="0" marR="0" lvl="0" indent="0" algn="l" rtl="0">
              <a:spcBef>
                <a:spcPts val="800"/>
              </a:spcBef>
              <a:spcAft>
                <a:spcPts val="0"/>
              </a:spcAft>
              <a:buNone/>
            </a:pP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8"/>
          <p:cNvSpPr txBox="1">
            <a:spLocks noGrp="1"/>
          </p:cNvSpPr>
          <p:nvPr>
            <p:ph type="title"/>
          </p:nvPr>
        </p:nvSpPr>
        <p:spPr>
          <a:xfrm>
            <a:off x="1066800" y="457200"/>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a:buNone/>
            </a:pPr>
            <a:r>
              <a:rPr lang="ru-RU">
                <a:latin typeface="Times New Roman"/>
                <a:ea typeface="Times New Roman"/>
                <a:cs typeface="Times New Roman"/>
                <a:sym typeface="Times New Roman"/>
              </a:rPr>
              <a:t>Пример программы</a:t>
            </a:r>
            <a:endParaRPr/>
          </a:p>
        </p:txBody>
      </p:sp>
      <p:pic>
        <p:nvPicPr>
          <p:cNvPr id="240" name="Google Shape;240;p18"/>
          <p:cNvPicPr preferRelativeResize="0"/>
          <p:nvPr/>
        </p:nvPicPr>
        <p:blipFill rotWithShape="1">
          <a:blip r:embed="rId3">
            <a:alphaModFix/>
          </a:blip>
          <a:srcRect/>
          <a:stretch/>
        </p:blipFill>
        <p:spPr>
          <a:xfrm>
            <a:off x="3838864" y="2110357"/>
            <a:ext cx="4514272" cy="263728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9"/>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3600"/>
              <a:buFont typeface="Times New Roman"/>
              <a:buNone/>
            </a:pPr>
            <a:r>
              <a:rPr lang="ru-RU" sz="3600">
                <a:latin typeface="Times New Roman"/>
                <a:ea typeface="Times New Roman"/>
                <a:cs typeface="Times New Roman"/>
                <a:sym typeface="Times New Roman"/>
              </a:rPr>
              <a:t>Операторы or,and и not </a:t>
            </a:r>
            <a:endParaRPr/>
          </a:p>
        </p:txBody>
      </p:sp>
      <p:graphicFrame>
        <p:nvGraphicFramePr>
          <p:cNvPr id="246" name="Google Shape;246;p19"/>
          <p:cNvGraphicFramePr/>
          <p:nvPr/>
        </p:nvGraphicFramePr>
        <p:xfrm>
          <a:off x="812939" y="904772"/>
          <a:ext cx="10312250" cy="5310650"/>
        </p:xfrm>
        <a:graphic>
          <a:graphicData uri="http://schemas.openxmlformats.org/drawingml/2006/table">
            <a:tbl>
              <a:tblPr firstRow="1" firstCol="1" bandRow="1">
                <a:noFill/>
                <a:tableStyleId>{602D0FF0-F5FC-475D-B3FC-D7B93D2A9712}</a:tableStyleId>
              </a:tblPr>
              <a:tblGrid>
                <a:gridCol w="1283100"/>
                <a:gridCol w="5439350"/>
                <a:gridCol w="3589800"/>
              </a:tblGrid>
              <a:tr h="529300">
                <a:tc>
                  <a:txBody>
                    <a:bodyPr/>
                    <a:lstStyle/>
                    <a:p>
                      <a:pPr marL="0" marR="0" lvl="0" indent="0" algn="l" rtl="0">
                        <a:lnSpc>
                          <a:spcPct val="107000"/>
                        </a:lnSpc>
                        <a:spcBef>
                          <a:spcPts val="0"/>
                        </a:spcBef>
                        <a:spcAft>
                          <a:spcPts val="0"/>
                        </a:spcAft>
                        <a:buNone/>
                      </a:pPr>
                      <a:r>
                        <a:rPr lang="ru-RU" sz="1050" u="none" strike="noStrike" cap="none"/>
                        <a:t>Оператор</a:t>
                      </a:r>
                      <a:endParaRPr sz="1100" u="none" strike="noStrike" cap="none">
                        <a:latin typeface="Calibri"/>
                        <a:ea typeface="Calibri"/>
                        <a:cs typeface="Calibri"/>
                        <a:sym typeface="Calibri"/>
                      </a:endParaRPr>
                    </a:p>
                  </a:txBody>
                  <a:tcPr marL="47625" marR="47625" marT="47625" marB="47625" anchor="ctr"/>
                </a:tc>
                <a:tc>
                  <a:txBody>
                    <a:bodyPr/>
                    <a:lstStyle/>
                    <a:p>
                      <a:pPr marL="0" marR="0" lvl="0" indent="0" algn="l" rtl="0">
                        <a:lnSpc>
                          <a:spcPct val="107000"/>
                        </a:lnSpc>
                        <a:spcBef>
                          <a:spcPts val="0"/>
                        </a:spcBef>
                        <a:spcAft>
                          <a:spcPts val="0"/>
                        </a:spcAft>
                        <a:buNone/>
                      </a:pPr>
                      <a:r>
                        <a:rPr lang="ru-RU" sz="1050" u="none" strike="noStrike" cap="none"/>
                        <a:t>Описание</a:t>
                      </a:r>
                      <a:endParaRPr sz="1100" u="none" strike="noStrike" cap="none">
                        <a:latin typeface="Calibri"/>
                        <a:ea typeface="Calibri"/>
                        <a:cs typeface="Calibri"/>
                        <a:sym typeface="Calibri"/>
                      </a:endParaRPr>
                    </a:p>
                  </a:txBody>
                  <a:tcPr marL="47625" marR="47625" marT="47625" marB="47625" anchor="ctr"/>
                </a:tc>
                <a:tc>
                  <a:txBody>
                    <a:bodyPr/>
                    <a:lstStyle/>
                    <a:p>
                      <a:pPr marL="0" marR="0" lvl="0" indent="0" algn="l" rtl="0">
                        <a:lnSpc>
                          <a:spcPct val="107000"/>
                        </a:lnSpc>
                        <a:spcBef>
                          <a:spcPts val="0"/>
                        </a:spcBef>
                        <a:spcAft>
                          <a:spcPts val="0"/>
                        </a:spcAft>
                        <a:buNone/>
                      </a:pPr>
                      <a:r>
                        <a:rPr lang="ru-RU" sz="1050" u="none" strike="noStrike" cap="none"/>
                        <a:t>Примеры</a:t>
                      </a:r>
                      <a:endParaRPr sz="1100" u="none" strike="noStrike" cap="none">
                        <a:latin typeface="Calibri"/>
                        <a:ea typeface="Calibri"/>
                        <a:cs typeface="Calibri"/>
                        <a:sym typeface="Calibri"/>
                      </a:endParaRPr>
                    </a:p>
                  </a:txBody>
                  <a:tcPr marL="47625" marR="47625" marT="47625" marB="47625" anchor="ctr"/>
                </a:tc>
              </a:tr>
              <a:tr h="1870625">
                <a:tc>
                  <a:txBody>
                    <a:bodyPr/>
                    <a:lstStyle/>
                    <a:p>
                      <a:pPr marL="0" marR="0" lvl="0" indent="0" algn="ctr" rtl="0">
                        <a:lnSpc>
                          <a:spcPct val="107000"/>
                        </a:lnSpc>
                        <a:spcBef>
                          <a:spcPts val="0"/>
                        </a:spcBef>
                        <a:spcAft>
                          <a:spcPts val="0"/>
                        </a:spcAft>
                        <a:buNone/>
                      </a:pPr>
                      <a:r>
                        <a:rPr lang="ru-RU" sz="1050" u="none" strike="noStrike" cap="none"/>
                        <a:t>and</a:t>
                      </a:r>
                      <a:endParaRPr sz="1100" u="none" strike="noStrike" cap="none">
                        <a:latin typeface="Calibri"/>
                        <a:ea typeface="Calibri"/>
                        <a:cs typeface="Calibri"/>
                        <a:sym typeface="Calibri"/>
                      </a:endParaRPr>
                    </a:p>
                  </a:txBody>
                  <a:tcPr marL="47625" marR="47625" marT="47625" marB="47625" anchor="ctr"/>
                </a:tc>
                <a:tc>
                  <a:txBody>
                    <a:bodyPr/>
                    <a:lstStyle/>
                    <a:p>
                      <a:pPr marL="0" marR="0" lvl="0" indent="0" algn="l" rtl="0">
                        <a:lnSpc>
                          <a:spcPct val="107000"/>
                        </a:lnSpc>
                        <a:spcBef>
                          <a:spcPts val="0"/>
                        </a:spcBef>
                        <a:spcAft>
                          <a:spcPts val="0"/>
                        </a:spcAft>
                        <a:buNone/>
                      </a:pPr>
                      <a:r>
                        <a:rPr lang="ru-RU" sz="1050" u="none" strike="noStrike" cap="none"/>
                        <a:t>Логический оператор "И". Условие будет истинным если оба операнда истина.</a:t>
                      </a:r>
                      <a:endParaRPr sz="1100" u="none" strike="noStrike" cap="none">
                        <a:latin typeface="Calibri"/>
                        <a:ea typeface="Calibri"/>
                        <a:cs typeface="Calibri"/>
                        <a:sym typeface="Calibri"/>
                      </a:endParaRPr>
                    </a:p>
                  </a:txBody>
                  <a:tcPr marL="47625" marR="47625" marT="47625" marB="47625" anchor="ctr"/>
                </a:tc>
                <a:tc>
                  <a:txBody>
                    <a:bodyPr/>
                    <a:lstStyle/>
                    <a:p>
                      <a:pPr marL="0" marR="0" lvl="0" indent="0" algn="l" rtl="0">
                        <a:lnSpc>
                          <a:spcPct val="107000"/>
                        </a:lnSpc>
                        <a:spcBef>
                          <a:spcPts val="0"/>
                        </a:spcBef>
                        <a:spcAft>
                          <a:spcPts val="0"/>
                        </a:spcAft>
                        <a:buNone/>
                      </a:pPr>
                      <a:r>
                        <a:rPr lang="ru-RU" sz="1050" u="none" strike="noStrike" cap="none"/>
                        <a:t>True and True равно True.</a:t>
                      </a:r>
                      <a:br>
                        <a:rPr lang="ru-RU" sz="1050" u="none" strike="noStrike" cap="none"/>
                      </a:br>
                      <a:r>
                        <a:rPr lang="ru-RU" sz="1050" u="none" strike="noStrike" cap="none"/>
                        <a:t>True and False равно False.</a:t>
                      </a:r>
                      <a:br>
                        <a:rPr lang="ru-RU" sz="1050" u="none" strike="noStrike" cap="none"/>
                      </a:br>
                      <a:r>
                        <a:rPr lang="ru-RU" sz="1050" u="none" strike="noStrike" cap="none"/>
                        <a:t>False and True равно False.</a:t>
                      </a:r>
                      <a:br>
                        <a:rPr lang="ru-RU" sz="1050" u="none" strike="noStrike" cap="none"/>
                      </a:br>
                      <a:r>
                        <a:rPr lang="ru-RU" sz="1050" u="none" strike="noStrike" cap="none"/>
                        <a:t>False and False равно False.</a:t>
                      </a:r>
                      <a:endParaRPr sz="1100" u="none" strike="noStrike" cap="none">
                        <a:latin typeface="Calibri"/>
                        <a:ea typeface="Calibri"/>
                        <a:cs typeface="Calibri"/>
                        <a:sym typeface="Calibri"/>
                      </a:endParaRPr>
                    </a:p>
                  </a:txBody>
                  <a:tcPr marL="47625" marR="47625" marT="47625" marB="47625" anchor="ctr"/>
                </a:tc>
              </a:tr>
              <a:tr h="1870625">
                <a:tc>
                  <a:txBody>
                    <a:bodyPr/>
                    <a:lstStyle/>
                    <a:p>
                      <a:pPr marL="0" marR="0" lvl="0" indent="0" algn="ctr" rtl="0">
                        <a:lnSpc>
                          <a:spcPct val="107000"/>
                        </a:lnSpc>
                        <a:spcBef>
                          <a:spcPts val="0"/>
                        </a:spcBef>
                        <a:spcAft>
                          <a:spcPts val="0"/>
                        </a:spcAft>
                        <a:buNone/>
                      </a:pPr>
                      <a:r>
                        <a:rPr lang="ru-RU" sz="1050" u="none" strike="noStrike" cap="none"/>
                        <a:t>or</a:t>
                      </a:r>
                      <a:endParaRPr sz="1100" u="none" strike="noStrike" cap="none">
                        <a:latin typeface="Calibri"/>
                        <a:ea typeface="Calibri"/>
                        <a:cs typeface="Calibri"/>
                        <a:sym typeface="Calibri"/>
                      </a:endParaRPr>
                    </a:p>
                  </a:txBody>
                  <a:tcPr marL="47625" marR="47625" marT="47625" marB="47625" anchor="ctr"/>
                </a:tc>
                <a:tc>
                  <a:txBody>
                    <a:bodyPr/>
                    <a:lstStyle/>
                    <a:p>
                      <a:pPr marL="0" marR="0" lvl="0" indent="0" algn="l" rtl="0">
                        <a:lnSpc>
                          <a:spcPct val="107000"/>
                        </a:lnSpc>
                        <a:spcBef>
                          <a:spcPts val="0"/>
                        </a:spcBef>
                        <a:spcAft>
                          <a:spcPts val="0"/>
                        </a:spcAft>
                        <a:buNone/>
                      </a:pPr>
                      <a:r>
                        <a:rPr lang="ru-RU" sz="1050" u="none" strike="noStrike" cap="none"/>
                        <a:t>Логический оператор "ИЛИ". Если хотя бы один из операндов истинный, то и все выражение будет истинным.</a:t>
                      </a:r>
                      <a:endParaRPr sz="1100" u="none" strike="noStrike" cap="none">
                        <a:latin typeface="Calibri"/>
                        <a:ea typeface="Calibri"/>
                        <a:cs typeface="Calibri"/>
                        <a:sym typeface="Calibri"/>
                      </a:endParaRPr>
                    </a:p>
                  </a:txBody>
                  <a:tcPr marL="47625" marR="47625" marT="47625" marB="47625" anchor="ctr"/>
                </a:tc>
                <a:tc>
                  <a:txBody>
                    <a:bodyPr/>
                    <a:lstStyle/>
                    <a:p>
                      <a:pPr marL="0" marR="0" lvl="0" indent="0" algn="l" rtl="0">
                        <a:lnSpc>
                          <a:spcPct val="107000"/>
                        </a:lnSpc>
                        <a:spcBef>
                          <a:spcPts val="0"/>
                        </a:spcBef>
                        <a:spcAft>
                          <a:spcPts val="0"/>
                        </a:spcAft>
                        <a:buNone/>
                      </a:pPr>
                      <a:r>
                        <a:rPr lang="ru-RU" sz="1050" u="none" strike="noStrike" cap="none"/>
                        <a:t>True or True равно True.</a:t>
                      </a:r>
                      <a:br>
                        <a:rPr lang="ru-RU" sz="1050" u="none" strike="noStrike" cap="none"/>
                      </a:br>
                      <a:r>
                        <a:rPr lang="ru-RU" sz="1050" u="none" strike="noStrike" cap="none"/>
                        <a:t>True or False равно True.</a:t>
                      </a:r>
                      <a:br>
                        <a:rPr lang="ru-RU" sz="1050" u="none" strike="noStrike" cap="none"/>
                      </a:br>
                      <a:r>
                        <a:rPr lang="ru-RU" sz="1050" u="none" strike="noStrike" cap="none"/>
                        <a:t>False or True равно True.</a:t>
                      </a:r>
                      <a:br>
                        <a:rPr lang="ru-RU" sz="1050" u="none" strike="noStrike" cap="none"/>
                      </a:br>
                      <a:r>
                        <a:rPr lang="ru-RU" sz="1050" u="none" strike="noStrike" cap="none"/>
                        <a:t>False or False равно False.</a:t>
                      </a:r>
                      <a:endParaRPr sz="1100" u="none" strike="noStrike" cap="none">
                        <a:latin typeface="Calibri"/>
                        <a:ea typeface="Calibri"/>
                        <a:cs typeface="Calibri"/>
                        <a:sym typeface="Calibri"/>
                      </a:endParaRPr>
                    </a:p>
                  </a:txBody>
                  <a:tcPr marL="47625" marR="47625" marT="47625" marB="47625" anchor="ctr"/>
                </a:tc>
              </a:tr>
              <a:tr h="1040100">
                <a:tc>
                  <a:txBody>
                    <a:bodyPr/>
                    <a:lstStyle/>
                    <a:p>
                      <a:pPr marL="0" marR="0" lvl="0" indent="0" algn="ctr" rtl="0">
                        <a:lnSpc>
                          <a:spcPct val="107000"/>
                        </a:lnSpc>
                        <a:spcBef>
                          <a:spcPts val="0"/>
                        </a:spcBef>
                        <a:spcAft>
                          <a:spcPts val="0"/>
                        </a:spcAft>
                        <a:buNone/>
                      </a:pPr>
                      <a:r>
                        <a:rPr lang="ru-RU" sz="1050" u="none" strike="noStrike" cap="none"/>
                        <a:t>not</a:t>
                      </a:r>
                      <a:endParaRPr sz="1100" u="none" strike="noStrike" cap="none">
                        <a:latin typeface="Calibri"/>
                        <a:ea typeface="Calibri"/>
                        <a:cs typeface="Calibri"/>
                        <a:sym typeface="Calibri"/>
                      </a:endParaRPr>
                    </a:p>
                  </a:txBody>
                  <a:tcPr marL="47625" marR="47625" marT="47625" marB="47625" anchor="ctr"/>
                </a:tc>
                <a:tc>
                  <a:txBody>
                    <a:bodyPr/>
                    <a:lstStyle/>
                    <a:p>
                      <a:pPr marL="0" marR="0" lvl="0" indent="0" algn="l" rtl="0">
                        <a:lnSpc>
                          <a:spcPct val="107000"/>
                        </a:lnSpc>
                        <a:spcBef>
                          <a:spcPts val="0"/>
                        </a:spcBef>
                        <a:spcAft>
                          <a:spcPts val="0"/>
                        </a:spcAft>
                        <a:buNone/>
                      </a:pPr>
                      <a:r>
                        <a:rPr lang="ru-RU" sz="1050" u="none" strike="noStrike" cap="none"/>
                        <a:t>Логический оператор "НЕ". Изменяет логическое значение операнда на противоположное.</a:t>
                      </a:r>
                      <a:endParaRPr sz="1100" u="none" strike="noStrike" cap="none">
                        <a:latin typeface="Calibri"/>
                        <a:ea typeface="Calibri"/>
                        <a:cs typeface="Calibri"/>
                        <a:sym typeface="Calibri"/>
                      </a:endParaRPr>
                    </a:p>
                  </a:txBody>
                  <a:tcPr marL="47625" marR="47625" marT="47625" marB="47625" anchor="ctr"/>
                </a:tc>
                <a:tc>
                  <a:txBody>
                    <a:bodyPr/>
                    <a:lstStyle/>
                    <a:p>
                      <a:pPr marL="0" marR="0" lvl="0" indent="0" algn="l" rtl="0">
                        <a:lnSpc>
                          <a:spcPct val="107000"/>
                        </a:lnSpc>
                        <a:spcBef>
                          <a:spcPts val="0"/>
                        </a:spcBef>
                        <a:spcAft>
                          <a:spcPts val="0"/>
                        </a:spcAft>
                        <a:buNone/>
                      </a:pPr>
                      <a:r>
                        <a:rPr lang="ru-RU" sz="1050" u="none" strike="noStrike" cap="none"/>
                        <a:t>not True равно False.</a:t>
                      </a:r>
                      <a:br>
                        <a:rPr lang="ru-RU" sz="1050" u="none" strike="noStrike" cap="none"/>
                      </a:br>
                      <a:r>
                        <a:rPr lang="ru-RU" sz="1050" u="none" strike="noStrike" cap="none"/>
                        <a:t>not False равно True.</a:t>
                      </a:r>
                      <a:endParaRPr sz="1100" u="none" strike="noStrike" cap="none">
                        <a:latin typeface="Calibri"/>
                        <a:ea typeface="Calibri"/>
                        <a:cs typeface="Calibri"/>
                        <a:sym typeface="Calibri"/>
                      </a:endParaRPr>
                    </a:p>
                  </a:txBody>
                  <a:tcPr marL="47625" marR="47625" marT="47625" marB="47625"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
          <p:cNvSpPr txBox="1">
            <a:spLocks noGrp="1"/>
          </p:cNvSpPr>
          <p:nvPr>
            <p:ph type="title"/>
          </p:nvPr>
        </p:nvSpPr>
        <p:spPr>
          <a:xfrm>
            <a:off x="1066800" y="379835"/>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a:buNone/>
            </a:pPr>
            <a:r>
              <a:rPr lang="ru-RU">
                <a:latin typeface="Times New Roman"/>
                <a:ea typeface="Times New Roman"/>
                <a:cs typeface="Times New Roman"/>
                <a:sym typeface="Times New Roman"/>
              </a:rPr>
              <a:t>Проверка пройденного на занятии №1</a:t>
            </a:r>
            <a:endParaRPr/>
          </a:p>
        </p:txBody>
      </p:sp>
      <p:sp>
        <p:nvSpPr>
          <p:cNvPr id="144" name="Google Shape;144;p2"/>
          <p:cNvSpPr txBox="1"/>
          <p:nvPr/>
        </p:nvSpPr>
        <p:spPr>
          <a:xfrm>
            <a:off x="735724" y="1395748"/>
            <a:ext cx="10720500" cy="50823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7000"/>
              </a:lnSpc>
              <a:spcBef>
                <a:spcPts val="0"/>
              </a:spcBef>
              <a:spcAft>
                <a:spcPts val="0"/>
              </a:spcAft>
              <a:buClr>
                <a:schemeClr val="dk1"/>
              </a:buClr>
              <a:buSzPts val="1200"/>
              <a:buFont typeface="Century Gothic"/>
              <a:buAutoNum type="arabicPeriod"/>
            </a:pPr>
            <a:r>
              <a:rPr lang="ru-RU" sz="2000" b="0" i="0" u="none" strike="noStrike" cap="none">
                <a:solidFill>
                  <a:schemeClr val="dk1"/>
                </a:solidFill>
                <a:latin typeface="Times New Roman"/>
                <a:ea typeface="Times New Roman"/>
                <a:cs typeface="Times New Roman"/>
                <a:sym typeface="Times New Roman"/>
              </a:rPr>
              <a:t>Кто такой программист и на какие три группы их можно поделить?</a:t>
            </a:r>
            <a:endParaRPr sz="2000" b="0" i="0" u="none" strike="noStrike" cap="none">
              <a:solidFill>
                <a:schemeClr val="dk1"/>
              </a:solidFill>
              <a:latin typeface="Calibri"/>
              <a:ea typeface="Calibri"/>
              <a:cs typeface="Calibri"/>
              <a:sym typeface="Calibri"/>
            </a:endParaRPr>
          </a:p>
          <a:p>
            <a:pPr marL="342900" marR="0" lvl="0" indent="-342900" algn="l" rtl="0">
              <a:lnSpc>
                <a:spcPct val="107000"/>
              </a:lnSpc>
              <a:spcBef>
                <a:spcPts val="0"/>
              </a:spcBef>
              <a:spcAft>
                <a:spcPts val="0"/>
              </a:spcAft>
              <a:buClr>
                <a:schemeClr val="dk1"/>
              </a:buClr>
              <a:buSzPts val="1200"/>
              <a:buFont typeface="Century Gothic"/>
              <a:buAutoNum type="arabicPeriod"/>
            </a:pPr>
            <a:r>
              <a:rPr lang="ru-RU" sz="2000" b="0" i="0" u="none" strike="noStrike" cap="none">
                <a:solidFill>
                  <a:schemeClr val="dk1"/>
                </a:solidFill>
                <a:latin typeface="Times New Roman"/>
                <a:ea typeface="Times New Roman"/>
                <a:cs typeface="Times New Roman"/>
                <a:sym typeface="Times New Roman"/>
              </a:rPr>
              <a:t>Что вы знаете о языке программирования Python?</a:t>
            </a:r>
            <a:endParaRPr sz="2000" b="0" i="0" u="none" strike="noStrike" cap="none">
              <a:solidFill>
                <a:schemeClr val="dk1"/>
              </a:solidFill>
              <a:latin typeface="Calibri"/>
              <a:ea typeface="Calibri"/>
              <a:cs typeface="Calibri"/>
              <a:sym typeface="Calibri"/>
            </a:endParaRPr>
          </a:p>
          <a:p>
            <a:pPr marL="342900" marR="0" lvl="0" indent="-342900" algn="l" rtl="0">
              <a:lnSpc>
                <a:spcPct val="107000"/>
              </a:lnSpc>
              <a:spcBef>
                <a:spcPts val="0"/>
              </a:spcBef>
              <a:spcAft>
                <a:spcPts val="0"/>
              </a:spcAft>
              <a:buClr>
                <a:schemeClr val="dk1"/>
              </a:buClr>
              <a:buSzPts val="1200"/>
              <a:buFont typeface="Century Gothic"/>
              <a:buAutoNum type="arabicPeriod"/>
            </a:pPr>
            <a:r>
              <a:rPr lang="ru-RU" sz="2000" b="0" i="0" u="none" strike="noStrike" cap="none">
                <a:solidFill>
                  <a:schemeClr val="dk1"/>
                </a:solidFill>
                <a:latin typeface="Times New Roman"/>
                <a:ea typeface="Times New Roman"/>
                <a:cs typeface="Times New Roman"/>
                <a:sym typeface="Times New Roman"/>
              </a:rPr>
              <a:t>Дайте определение терминам программа и команда.</a:t>
            </a:r>
            <a:endParaRPr sz="2000" b="0" i="0" u="none" strike="noStrike" cap="none">
              <a:solidFill>
                <a:schemeClr val="dk1"/>
              </a:solidFill>
              <a:latin typeface="Calibri"/>
              <a:ea typeface="Calibri"/>
              <a:cs typeface="Calibri"/>
              <a:sym typeface="Calibri"/>
            </a:endParaRPr>
          </a:p>
          <a:p>
            <a:pPr marL="342900" marR="0" lvl="0" indent="-342900" algn="l" rtl="0">
              <a:lnSpc>
                <a:spcPct val="107000"/>
              </a:lnSpc>
              <a:spcBef>
                <a:spcPts val="0"/>
              </a:spcBef>
              <a:spcAft>
                <a:spcPts val="0"/>
              </a:spcAft>
              <a:buClr>
                <a:schemeClr val="dk1"/>
              </a:buClr>
              <a:buSzPts val="1200"/>
              <a:buFont typeface="Century Gothic"/>
              <a:buAutoNum type="arabicPeriod"/>
            </a:pPr>
            <a:r>
              <a:rPr lang="ru-RU" sz="2000" b="0" i="0" u="none" strike="noStrike" cap="none">
                <a:solidFill>
                  <a:schemeClr val="dk1"/>
                </a:solidFill>
                <a:latin typeface="Times New Roman"/>
                <a:ea typeface="Times New Roman"/>
                <a:cs typeface="Times New Roman"/>
                <a:sym typeface="Times New Roman"/>
              </a:rPr>
              <a:t>Чем отличается низкоуровневый язык программирования от высокоуровневого?</a:t>
            </a:r>
            <a:endParaRPr sz="2000" b="0" i="0" u="none" strike="noStrike" cap="none">
              <a:solidFill>
                <a:schemeClr val="dk1"/>
              </a:solidFill>
              <a:latin typeface="Calibri"/>
              <a:ea typeface="Calibri"/>
              <a:cs typeface="Calibri"/>
              <a:sym typeface="Calibri"/>
            </a:endParaRPr>
          </a:p>
          <a:p>
            <a:pPr marL="342900" marR="0" lvl="0" indent="-342900" algn="l" rtl="0">
              <a:lnSpc>
                <a:spcPct val="107000"/>
              </a:lnSpc>
              <a:spcBef>
                <a:spcPts val="0"/>
              </a:spcBef>
              <a:spcAft>
                <a:spcPts val="0"/>
              </a:spcAft>
              <a:buClr>
                <a:schemeClr val="dk1"/>
              </a:buClr>
              <a:buSzPts val="1200"/>
              <a:buFont typeface="Century Gothic"/>
              <a:buAutoNum type="arabicPeriod"/>
            </a:pPr>
            <a:r>
              <a:rPr lang="ru-RU" sz="2000" b="0" i="0" u="none" strike="noStrike" cap="none">
                <a:solidFill>
                  <a:schemeClr val="dk1"/>
                </a:solidFill>
                <a:latin typeface="Times New Roman"/>
                <a:ea typeface="Times New Roman"/>
                <a:cs typeface="Times New Roman"/>
                <a:sym typeface="Times New Roman"/>
              </a:rPr>
              <a:t>Из чего состоит программа?</a:t>
            </a:r>
            <a:endParaRPr sz="2000" b="0" i="0" u="none" strike="noStrike" cap="none">
              <a:solidFill>
                <a:schemeClr val="dk1"/>
              </a:solidFill>
              <a:latin typeface="Calibri"/>
              <a:ea typeface="Calibri"/>
              <a:cs typeface="Calibri"/>
              <a:sym typeface="Calibri"/>
            </a:endParaRPr>
          </a:p>
          <a:p>
            <a:pPr marL="342900" marR="0" lvl="0" indent="-342900" algn="l" rtl="0">
              <a:lnSpc>
                <a:spcPct val="107000"/>
              </a:lnSpc>
              <a:spcBef>
                <a:spcPts val="0"/>
              </a:spcBef>
              <a:spcAft>
                <a:spcPts val="0"/>
              </a:spcAft>
              <a:buClr>
                <a:schemeClr val="dk1"/>
              </a:buClr>
              <a:buSzPts val="1200"/>
              <a:buFont typeface="Century Gothic"/>
              <a:buAutoNum type="arabicPeriod"/>
            </a:pPr>
            <a:r>
              <a:rPr lang="ru-RU" sz="2000" b="0" i="0" u="none" strike="noStrike" cap="none">
                <a:solidFill>
                  <a:schemeClr val="dk1"/>
                </a:solidFill>
                <a:latin typeface="Times New Roman"/>
                <a:ea typeface="Times New Roman"/>
                <a:cs typeface="Times New Roman"/>
                <a:sym typeface="Times New Roman"/>
              </a:rPr>
              <a:t>Из чего могут состоять имена программы, констант, переменных?</a:t>
            </a:r>
            <a:endParaRPr sz="2000" b="0" i="0" u="none" strike="noStrike" cap="none">
              <a:solidFill>
                <a:schemeClr val="dk1"/>
              </a:solidFill>
              <a:latin typeface="Calibri"/>
              <a:ea typeface="Calibri"/>
              <a:cs typeface="Calibri"/>
              <a:sym typeface="Calibri"/>
            </a:endParaRPr>
          </a:p>
          <a:p>
            <a:pPr marL="342900" marR="0" lvl="0" indent="-342900" algn="l" rtl="0">
              <a:lnSpc>
                <a:spcPct val="107000"/>
              </a:lnSpc>
              <a:spcBef>
                <a:spcPts val="0"/>
              </a:spcBef>
              <a:spcAft>
                <a:spcPts val="0"/>
              </a:spcAft>
              <a:buClr>
                <a:schemeClr val="dk1"/>
              </a:buClr>
              <a:buSzPts val="1200"/>
              <a:buFont typeface="Century Gothic"/>
              <a:buAutoNum type="arabicPeriod"/>
            </a:pPr>
            <a:r>
              <a:rPr lang="ru-RU" sz="2000" b="0" i="0" u="none" strike="noStrike" cap="none">
                <a:solidFill>
                  <a:schemeClr val="dk1"/>
                </a:solidFill>
                <a:latin typeface="Times New Roman"/>
                <a:ea typeface="Times New Roman"/>
                <a:cs typeface="Times New Roman"/>
                <a:sym typeface="Times New Roman"/>
              </a:rPr>
              <a:t>Что запрещено использовать в именах программы, констант, переменных?</a:t>
            </a:r>
            <a:endParaRPr sz="2000" b="0" i="0" u="none" strike="noStrike" cap="none">
              <a:solidFill>
                <a:schemeClr val="dk1"/>
              </a:solidFill>
              <a:latin typeface="Calibri"/>
              <a:ea typeface="Calibri"/>
              <a:cs typeface="Calibri"/>
              <a:sym typeface="Calibri"/>
            </a:endParaRPr>
          </a:p>
          <a:p>
            <a:pPr marL="342900" marR="0" lvl="0" indent="-342900" algn="l" rtl="0">
              <a:lnSpc>
                <a:spcPct val="107000"/>
              </a:lnSpc>
              <a:spcBef>
                <a:spcPts val="0"/>
              </a:spcBef>
              <a:spcAft>
                <a:spcPts val="0"/>
              </a:spcAft>
              <a:buClr>
                <a:schemeClr val="dk1"/>
              </a:buClr>
              <a:buSzPts val="1200"/>
              <a:buFont typeface="Century Gothic"/>
              <a:buAutoNum type="arabicPeriod"/>
            </a:pPr>
            <a:r>
              <a:rPr lang="ru-RU" sz="2000" b="0" i="0" u="none" strike="noStrike" cap="none">
                <a:solidFill>
                  <a:schemeClr val="dk1"/>
                </a:solidFill>
                <a:latin typeface="Times New Roman"/>
                <a:ea typeface="Times New Roman"/>
                <a:cs typeface="Times New Roman"/>
                <a:sym typeface="Times New Roman"/>
              </a:rPr>
              <a:t>Какие 4 основные типа данных?</a:t>
            </a:r>
            <a:endParaRPr sz="2000" b="0" i="0" u="none" strike="noStrike" cap="none">
              <a:solidFill>
                <a:schemeClr val="dk1"/>
              </a:solidFill>
              <a:latin typeface="Calibri"/>
              <a:ea typeface="Calibri"/>
              <a:cs typeface="Calibri"/>
              <a:sym typeface="Calibri"/>
            </a:endParaRPr>
          </a:p>
          <a:p>
            <a:pPr marL="342900" marR="0" lvl="0" indent="-342900" algn="l" rtl="0">
              <a:lnSpc>
                <a:spcPct val="107000"/>
              </a:lnSpc>
              <a:spcBef>
                <a:spcPts val="0"/>
              </a:spcBef>
              <a:spcAft>
                <a:spcPts val="0"/>
              </a:spcAft>
              <a:buClr>
                <a:schemeClr val="dk1"/>
              </a:buClr>
              <a:buSzPts val="1200"/>
              <a:buFont typeface="Century Gothic"/>
              <a:buAutoNum type="arabicPeriod"/>
            </a:pPr>
            <a:r>
              <a:rPr lang="ru-RU" sz="2000" b="0" i="0" u="none" strike="noStrike" cap="none">
                <a:solidFill>
                  <a:schemeClr val="dk1"/>
                </a:solidFill>
                <a:latin typeface="Times New Roman"/>
                <a:ea typeface="Times New Roman"/>
                <a:cs typeface="Times New Roman"/>
                <a:sym typeface="Times New Roman"/>
              </a:rPr>
              <a:t>Какой символ в Python является признаком комментария? С помощью какого сочетания клавиш можно закомментировать много строк кода?</a:t>
            </a:r>
            <a:endParaRPr sz="2000" b="0" i="0" u="none" strike="noStrike" cap="none">
              <a:solidFill>
                <a:schemeClr val="dk1"/>
              </a:solidFill>
              <a:latin typeface="Calibri"/>
              <a:ea typeface="Calibri"/>
              <a:cs typeface="Calibri"/>
              <a:sym typeface="Calibri"/>
            </a:endParaRPr>
          </a:p>
          <a:p>
            <a:pPr marL="342900" marR="0" lvl="0" indent="-342900" algn="l" rtl="0">
              <a:lnSpc>
                <a:spcPct val="107000"/>
              </a:lnSpc>
              <a:spcBef>
                <a:spcPts val="0"/>
              </a:spcBef>
              <a:spcAft>
                <a:spcPts val="0"/>
              </a:spcAft>
              <a:buClr>
                <a:schemeClr val="dk1"/>
              </a:buClr>
              <a:buSzPts val="1200"/>
              <a:buFont typeface="Century Gothic"/>
              <a:buAutoNum type="arabicPeriod"/>
            </a:pPr>
            <a:r>
              <a:rPr lang="ru-RU" sz="2000" b="0" i="0" u="none" strike="noStrike" cap="none">
                <a:solidFill>
                  <a:schemeClr val="dk1"/>
                </a:solidFill>
                <a:latin typeface="Times New Roman"/>
                <a:ea typeface="Times New Roman"/>
                <a:cs typeface="Times New Roman"/>
                <a:sym typeface="Times New Roman"/>
              </a:rPr>
              <a:t>Какие встроенные функции вы изучили на прошлом занятии и за что они отвечают?</a:t>
            </a:r>
            <a:endParaRPr sz="2000" b="0" i="0" u="none" strike="noStrike" cap="none">
              <a:solidFill>
                <a:schemeClr val="dk1"/>
              </a:solidFill>
              <a:latin typeface="Calibri"/>
              <a:ea typeface="Calibri"/>
              <a:cs typeface="Calibri"/>
              <a:sym typeface="Calibri"/>
            </a:endParaRPr>
          </a:p>
          <a:p>
            <a:pPr marL="342900" marR="0" lvl="0" indent="-342900" algn="l" rtl="0">
              <a:lnSpc>
                <a:spcPct val="107000"/>
              </a:lnSpc>
              <a:spcBef>
                <a:spcPts val="0"/>
              </a:spcBef>
              <a:spcAft>
                <a:spcPts val="0"/>
              </a:spcAft>
              <a:buClr>
                <a:schemeClr val="dk1"/>
              </a:buClr>
              <a:buSzPts val="1200"/>
              <a:buFont typeface="Century Gothic"/>
              <a:buAutoNum type="arabicPeriod"/>
            </a:pPr>
            <a:r>
              <a:rPr lang="ru-RU" sz="2000" b="0" i="0" u="none" strike="noStrike" cap="none">
                <a:solidFill>
                  <a:schemeClr val="dk1"/>
                </a:solidFill>
                <a:latin typeface="Times New Roman"/>
                <a:ea typeface="Times New Roman"/>
                <a:cs typeface="Times New Roman"/>
                <a:sym typeface="Times New Roman"/>
              </a:rPr>
              <a:t> Как можно изменить переменную в Python?</a:t>
            </a:r>
            <a:endParaRPr sz="2000" b="0" i="0" u="none" strike="noStrike" cap="none">
              <a:solidFill>
                <a:schemeClr val="dk1"/>
              </a:solidFill>
              <a:latin typeface="Calibri"/>
              <a:ea typeface="Calibri"/>
              <a:cs typeface="Calibri"/>
              <a:sym typeface="Calibri"/>
            </a:endParaRPr>
          </a:p>
          <a:p>
            <a:pPr marL="342900" marR="0" lvl="0" indent="-342900" algn="l" rtl="0">
              <a:lnSpc>
                <a:spcPct val="107000"/>
              </a:lnSpc>
              <a:spcBef>
                <a:spcPts val="0"/>
              </a:spcBef>
              <a:spcAft>
                <a:spcPts val="0"/>
              </a:spcAft>
              <a:buClr>
                <a:schemeClr val="dk1"/>
              </a:buClr>
              <a:buSzPts val="1200"/>
              <a:buFont typeface="Century Gothic"/>
              <a:buAutoNum type="arabicPeriod"/>
            </a:pPr>
            <a:r>
              <a:rPr lang="ru-RU" sz="2000" b="0" i="0" u="none" strike="noStrike" cap="none">
                <a:solidFill>
                  <a:schemeClr val="dk1"/>
                </a:solidFill>
                <a:latin typeface="Times New Roman"/>
                <a:ea typeface="Times New Roman"/>
                <a:cs typeface="Times New Roman"/>
                <a:sym typeface="Times New Roman"/>
              </a:rPr>
              <a:t>Какие арифметические операции вы знаете?</a:t>
            </a:r>
            <a:endParaRPr sz="2000" b="0" i="0" u="none" strike="noStrike" cap="none">
              <a:solidFill>
                <a:schemeClr val="dk1"/>
              </a:solidFill>
              <a:latin typeface="Calibri"/>
              <a:ea typeface="Calibri"/>
              <a:cs typeface="Calibri"/>
              <a:sym typeface="Calibri"/>
            </a:endParaRPr>
          </a:p>
          <a:p>
            <a:pPr marL="342900" marR="0" lvl="0" indent="-342900" algn="l" rtl="0">
              <a:lnSpc>
                <a:spcPct val="107000"/>
              </a:lnSpc>
              <a:spcBef>
                <a:spcPts val="0"/>
              </a:spcBef>
              <a:spcAft>
                <a:spcPts val="0"/>
              </a:spcAft>
              <a:buClr>
                <a:schemeClr val="dk1"/>
              </a:buClr>
              <a:buSzPts val="1200"/>
              <a:buFont typeface="Century Gothic"/>
              <a:buAutoNum type="arabicPeriod"/>
            </a:pPr>
            <a:r>
              <a:rPr lang="ru-RU" sz="2000" b="0" i="0" u="none" strike="noStrike" cap="none">
                <a:solidFill>
                  <a:schemeClr val="dk1"/>
                </a:solidFill>
                <a:latin typeface="Times New Roman"/>
                <a:ea typeface="Times New Roman"/>
                <a:cs typeface="Times New Roman"/>
                <a:sym typeface="Times New Roman"/>
              </a:rPr>
              <a:t>Как в Python используется приведение типов?</a:t>
            </a:r>
            <a:endParaRPr sz="2000" b="0" i="0" u="none" strike="noStrike" cap="none">
              <a:solidFill>
                <a:schemeClr val="dk1"/>
              </a:solidFill>
              <a:latin typeface="Calibri"/>
              <a:ea typeface="Calibri"/>
              <a:cs typeface="Calibri"/>
              <a:sym typeface="Calibri"/>
            </a:endParaRPr>
          </a:p>
          <a:p>
            <a:pPr marL="0" marR="0" lvl="0" indent="0" algn="l" rtl="0">
              <a:spcBef>
                <a:spcPts val="800"/>
              </a:spcBef>
              <a:spcAft>
                <a:spcPts val="0"/>
              </a:spcAft>
              <a:buNone/>
            </a:pP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0"/>
          <p:cNvSpPr txBox="1">
            <a:spLocks noGrp="1"/>
          </p:cNvSpPr>
          <p:nvPr>
            <p:ph type="title"/>
          </p:nvPr>
        </p:nvSpPr>
        <p:spPr>
          <a:xfrm>
            <a:off x="1066800" y="246993"/>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a:buNone/>
            </a:pPr>
            <a:r>
              <a:rPr lang="ru-RU">
                <a:latin typeface="Times New Roman"/>
                <a:ea typeface="Times New Roman"/>
                <a:cs typeface="Times New Roman"/>
                <a:sym typeface="Times New Roman"/>
              </a:rPr>
              <a:t>Пример программы</a:t>
            </a:r>
            <a:endParaRPr/>
          </a:p>
        </p:txBody>
      </p:sp>
      <p:pic>
        <p:nvPicPr>
          <p:cNvPr id="252" name="Google Shape;252;p20"/>
          <p:cNvPicPr preferRelativeResize="0"/>
          <p:nvPr/>
        </p:nvPicPr>
        <p:blipFill rotWithShape="1">
          <a:blip r:embed="rId3">
            <a:alphaModFix/>
          </a:blip>
          <a:srcRect/>
          <a:stretch/>
        </p:blipFill>
        <p:spPr>
          <a:xfrm>
            <a:off x="4398579" y="1436730"/>
            <a:ext cx="3394841" cy="501662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1"/>
          <p:cNvSpPr txBox="1">
            <a:spLocks noGrp="1"/>
          </p:cNvSpPr>
          <p:nvPr>
            <p:ph type="title"/>
          </p:nvPr>
        </p:nvSpPr>
        <p:spPr>
          <a:xfrm>
            <a:off x="1066800" y="2240166"/>
            <a:ext cx="10058400" cy="137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62626"/>
              </a:buClr>
              <a:buSzPts val="4000"/>
              <a:buFont typeface="Times New Roman"/>
              <a:buNone/>
            </a:pPr>
            <a:r>
              <a:rPr lang="ru-RU">
                <a:latin typeface="Times New Roman"/>
                <a:ea typeface="Times New Roman"/>
                <a:cs typeface="Times New Roman"/>
                <a:sym typeface="Times New Roman"/>
              </a:rPr>
              <a:t>Задание №2</a:t>
            </a:r>
            <a:br>
              <a:rPr lang="ru-RU">
                <a:latin typeface="Times New Roman"/>
                <a:ea typeface="Times New Roman"/>
                <a:cs typeface="Times New Roman"/>
                <a:sym typeface="Times New Roman"/>
              </a:rPr>
            </a:br>
            <a:r>
              <a:rPr lang="ru-RU">
                <a:latin typeface="Times New Roman"/>
                <a:ea typeface="Times New Roman"/>
                <a:cs typeface="Times New Roman"/>
                <a:sym typeface="Times New Roman"/>
              </a:rPr>
              <a:t/>
            </a:r>
            <a:br>
              <a:rPr lang="ru-RU">
                <a:latin typeface="Times New Roman"/>
                <a:ea typeface="Times New Roman"/>
                <a:cs typeface="Times New Roman"/>
                <a:sym typeface="Times New Roman"/>
              </a:rPr>
            </a:br>
            <a:r>
              <a:rPr lang="ru-RU" sz="3600">
                <a:latin typeface="Times New Roman"/>
                <a:ea typeface="Times New Roman"/>
                <a:cs typeface="Times New Roman"/>
                <a:sym typeface="Times New Roman"/>
              </a:rPr>
              <a:t>Вводятся три целых числа. Определить какое из них наибольшее.</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2"/>
          <p:cNvSpPr txBox="1">
            <a:spLocks noGrp="1"/>
          </p:cNvSpPr>
          <p:nvPr>
            <p:ph type="title"/>
          </p:nvPr>
        </p:nvSpPr>
        <p:spPr>
          <a:xfrm>
            <a:off x="898634" y="489005"/>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a:buNone/>
            </a:pPr>
            <a:r>
              <a:rPr lang="ru-RU">
                <a:latin typeface="Times New Roman"/>
                <a:ea typeface="Times New Roman"/>
                <a:cs typeface="Times New Roman"/>
                <a:sym typeface="Times New Roman"/>
              </a:rPr>
              <a:t>Решение</a:t>
            </a:r>
            <a:endParaRPr/>
          </a:p>
        </p:txBody>
      </p:sp>
      <p:pic>
        <p:nvPicPr>
          <p:cNvPr id="263" name="Google Shape;263;p22"/>
          <p:cNvPicPr preferRelativeResize="0"/>
          <p:nvPr/>
        </p:nvPicPr>
        <p:blipFill rotWithShape="1">
          <a:blip r:embed="rId3">
            <a:alphaModFix/>
          </a:blip>
          <a:srcRect/>
          <a:stretch/>
        </p:blipFill>
        <p:spPr>
          <a:xfrm>
            <a:off x="2881920" y="1648557"/>
            <a:ext cx="6428159" cy="432829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3"/>
          <p:cNvSpPr txBox="1">
            <a:spLocks noGrp="1"/>
          </p:cNvSpPr>
          <p:nvPr>
            <p:ph type="title"/>
          </p:nvPr>
        </p:nvSpPr>
        <p:spPr>
          <a:xfrm>
            <a:off x="1066800" y="2240166"/>
            <a:ext cx="10058400" cy="137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62626"/>
              </a:buClr>
              <a:buSzPts val="4000"/>
              <a:buFont typeface="Times New Roman"/>
              <a:buNone/>
            </a:pPr>
            <a:r>
              <a:rPr lang="ru-RU">
                <a:latin typeface="Times New Roman"/>
                <a:ea typeface="Times New Roman"/>
                <a:cs typeface="Times New Roman"/>
                <a:sym typeface="Times New Roman"/>
              </a:rPr>
              <a:t>Задание №3</a:t>
            </a:r>
            <a:br>
              <a:rPr lang="ru-RU">
                <a:latin typeface="Times New Roman"/>
                <a:ea typeface="Times New Roman"/>
                <a:cs typeface="Times New Roman"/>
                <a:sym typeface="Times New Roman"/>
              </a:rPr>
            </a:br>
            <a:r>
              <a:rPr lang="ru-RU">
                <a:latin typeface="Times New Roman"/>
                <a:ea typeface="Times New Roman"/>
                <a:cs typeface="Times New Roman"/>
                <a:sym typeface="Times New Roman"/>
              </a:rPr>
              <a:t/>
            </a:r>
            <a:br>
              <a:rPr lang="ru-RU">
                <a:latin typeface="Times New Roman"/>
                <a:ea typeface="Times New Roman"/>
                <a:cs typeface="Times New Roman"/>
                <a:sym typeface="Times New Roman"/>
              </a:rPr>
            </a:br>
            <a:r>
              <a:rPr lang="ru-RU" sz="3600">
                <a:latin typeface="Times New Roman"/>
                <a:ea typeface="Times New Roman"/>
                <a:cs typeface="Times New Roman"/>
                <a:sym typeface="Times New Roman"/>
              </a:rPr>
              <a:t>Написать примитивный калькулятор. Пользователь должен ввести число, потом операцию (+-/*) и потом ещё одно число, после этого пользователь получает ответ. Числа могут быть дробными</a:t>
            </a:r>
            <a:endParaRPr>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4"/>
          <p:cNvSpPr txBox="1">
            <a:spLocks noGrp="1"/>
          </p:cNvSpPr>
          <p:nvPr>
            <p:ph type="title"/>
          </p:nvPr>
        </p:nvSpPr>
        <p:spPr>
          <a:xfrm>
            <a:off x="898634" y="489005"/>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a:buNone/>
            </a:pPr>
            <a:r>
              <a:rPr lang="ru-RU">
                <a:latin typeface="Times New Roman"/>
                <a:ea typeface="Times New Roman"/>
                <a:cs typeface="Times New Roman"/>
                <a:sym typeface="Times New Roman"/>
              </a:rPr>
              <a:t>Решение</a:t>
            </a:r>
            <a:endParaRPr/>
          </a:p>
        </p:txBody>
      </p:sp>
      <p:pic>
        <p:nvPicPr>
          <p:cNvPr id="274" name="Google Shape;274;p24"/>
          <p:cNvPicPr preferRelativeResize="0"/>
          <p:nvPr/>
        </p:nvPicPr>
        <p:blipFill rotWithShape="1">
          <a:blip r:embed="rId3">
            <a:alphaModFix/>
          </a:blip>
          <a:srcRect/>
          <a:stretch/>
        </p:blipFill>
        <p:spPr>
          <a:xfrm>
            <a:off x="3565762" y="1802649"/>
            <a:ext cx="5060476" cy="458736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5"/>
          <p:cNvSpPr txBox="1">
            <a:spLocks noGrp="1"/>
          </p:cNvSpPr>
          <p:nvPr>
            <p:ph type="title"/>
          </p:nvPr>
        </p:nvSpPr>
        <p:spPr>
          <a:xfrm>
            <a:off x="1066800" y="2664115"/>
            <a:ext cx="10058400" cy="137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62626"/>
              </a:buClr>
              <a:buSzPts val="4000"/>
              <a:buFont typeface="Times New Roman"/>
              <a:buNone/>
            </a:pPr>
            <a:r>
              <a:rPr lang="ru-RU">
                <a:latin typeface="Times New Roman"/>
                <a:ea typeface="Times New Roman"/>
                <a:cs typeface="Times New Roman"/>
                <a:sym typeface="Times New Roman"/>
              </a:rPr>
              <a:t>Задание №4</a:t>
            </a:r>
            <a:br>
              <a:rPr lang="ru-RU">
                <a:latin typeface="Times New Roman"/>
                <a:ea typeface="Times New Roman"/>
                <a:cs typeface="Times New Roman"/>
                <a:sym typeface="Times New Roman"/>
              </a:rPr>
            </a:br>
            <a:r>
              <a:rPr lang="ru-RU">
                <a:latin typeface="Times New Roman"/>
                <a:ea typeface="Times New Roman"/>
                <a:cs typeface="Times New Roman"/>
                <a:sym typeface="Times New Roman"/>
              </a:rPr>
              <a:t/>
            </a:r>
            <a:br>
              <a:rPr lang="ru-RU">
                <a:latin typeface="Times New Roman"/>
                <a:ea typeface="Times New Roman"/>
                <a:cs typeface="Times New Roman"/>
                <a:sym typeface="Times New Roman"/>
              </a:rPr>
            </a:br>
            <a:r>
              <a:rPr lang="ru-RU">
                <a:latin typeface="Times New Roman"/>
                <a:ea typeface="Times New Roman"/>
                <a:cs typeface="Times New Roman"/>
                <a:sym typeface="Times New Roman"/>
              </a:rPr>
              <a:t>Дана следующая функция y = f(x).</a:t>
            </a:r>
            <a:br>
              <a:rPr lang="ru-RU">
                <a:latin typeface="Times New Roman"/>
                <a:ea typeface="Times New Roman"/>
                <a:cs typeface="Times New Roman"/>
                <a:sym typeface="Times New Roman"/>
              </a:rPr>
            </a:br>
            <a:r>
              <a:rPr lang="ru-RU">
                <a:latin typeface="Times New Roman"/>
                <a:ea typeface="Times New Roman"/>
                <a:cs typeface="Times New Roman"/>
                <a:sym typeface="Times New Roman"/>
              </a:rPr>
              <a:t>y = 2x – 10, если x &gt; 0</a:t>
            </a:r>
            <a:br>
              <a:rPr lang="ru-RU">
                <a:latin typeface="Times New Roman"/>
                <a:ea typeface="Times New Roman"/>
                <a:cs typeface="Times New Roman"/>
                <a:sym typeface="Times New Roman"/>
              </a:rPr>
            </a:br>
            <a:r>
              <a:rPr lang="ru-RU">
                <a:latin typeface="Times New Roman"/>
                <a:ea typeface="Times New Roman"/>
                <a:cs typeface="Times New Roman"/>
                <a:sym typeface="Times New Roman"/>
              </a:rPr>
              <a:t>y = 0, если x = 0</a:t>
            </a:r>
            <a:br>
              <a:rPr lang="ru-RU">
                <a:latin typeface="Times New Roman"/>
                <a:ea typeface="Times New Roman"/>
                <a:cs typeface="Times New Roman"/>
                <a:sym typeface="Times New Roman"/>
              </a:rPr>
            </a:br>
            <a:r>
              <a:rPr lang="ru-RU">
                <a:latin typeface="Times New Roman"/>
                <a:ea typeface="Times New Roman"/>
                <a:cs typeface="Times New Roman"/>
                <a:sym typeface="Times New Roman"/>
              </a:rPr>
              <a:t>y = 2 *|x| - 1, если x &lt; 0</a:t>
            </a:r>
            <a:br>
              <a:rPr lang="ru-RU">
                <a:latin typeface="Times New Roman"/>
                <a:ea typeface="Times New Roman"/>
                <a:cs typeface="Times New Roman"/>
                <a:sym typeface="Times New Roman"/>
              </a:rPr>
            </a:br>
            <a:r>
              <a:rPr lang="ru-RU">
                <a:latin typeface="Times New Roman"/>
                <a:ea typeface="Times New Roman"/>
                <a:cs typeface="Times New Roman"/>
                <a:sym typeface="Times New Roman"/>
              </a:rPr>
              <a:t/>
            </a:r>
            <a:br>
              <a:rPr lang="ru-RU">
                <a:latin typeface="Times New Roman"/>
                <a:ea typeface="Times New Roman"/>
                <a:cs typeface="Times New Roman"/>
                <a:sym typeface="Times New Roman"/>
              </a:rPr>
            </a:br>
            <a:r>
              <a:rPr lang="ru-RU">
                <a:latin typeface="Times New Roman"/>
                <a:ea typeface="Times New Roman"/>
                <a:cs typeface="Times New Roman"/>
                <a:sym typeface="Times New Roman"/>
              </a:rPr>
              <a:t/>
            </a:r>
            <a:br>
              <a:rPr lang="ru-RU">
                <a:latin typeface="Times New Roman"/>
                <a:ea typeface="Times New Roman"/>
                <a:cs typeface="Times New Roman"/>
                <a:sym typeface="Times New Roman"/>
              </a:rPr>
            </a:br>
            <a:r>
              <a:rPr lang="ru-RU" sz="3200" i="1">
                <a:latin typeface="Times New Roman"/>
                <a:ea typeface="Times New Roman"/>
                <a:cs typeface="Times New Roman"/>
                <a:sym typeface="Times New Roman"/>
              </a:rPr>
              <a:t>Примечание: для нахождения модуля используйте встроенную функцию abs(x)</a:t>
            </a:r>
            <a:endParaRPr i="1">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6"/>
          <p:cNvSpPr txBox="1">
            <a:spLocks noGrp="1"/>
          </p:cNvSpPr>
          <p:nvPr>
            <p:ph type="title"/>
          </p:nvPr>
        </p:nvSpPr>
        <p:spPr>
          <a:xfrm>
            <a:off x="937125" y="190649"/>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a:buNone/>
            </a:pPr>
            <a:r>
              <a:rPr lang="ru-RU">
                <a:latin typeface="Times New Roman"/>
                <a:ea typeface="Times New Roman"/>
                <a:cs typeface="Times New Roman"/>
                <a:sym typeface="Times New Roman"/>
              </a:rPr>
              <a:t>Решение:</a:t>
            </a:r>
            <a:endParaRPr/>
          </a:p>
        </p:txBody>
      </p:sp>
      <p:pic>
        <p:nvPicPr>
          <p:cNvPr id="285" name="Google Shape;285;p26"/>
          <p:cNvPicPr preferRelativeResize="0"/>
          <p:nvPr/>
        </p:nvPicPr>
        <p:blipFill rotWithShape="1">
          <a:blip r:embed="rId3">
            <a:alphaModFix/>
          </a:blip>
          <a:srcRect/>
          <a:stretch/>
        </p:blipFill>
        <p:spPr>
          <a:xfrm>
            <a:off x="3207878" y="1562249"/>
            <a:ext cx="5776243" cy="470845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7"/>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3600"/>
              <a:buFont typeface="Times New Roman"/>
              <a:buNone/>
            </a:pPr>
            <a:r>
              <a:rPr lang="ru-RU" sz="3600">
                <a:latin typeface="Times New Roman"/>
                <a:ea typeface="Times New Roman"/>
                <a:cs typeface="Times New Roman"/>
                <a:sym typeface="Times New Roman"/>
              </a:rPr>
              <a:t>Тип данных bool </a:t>
            </a:r>
            <a:endParaRPr/>
          </a:p>
        </p:txBody>
      </p:sp>
      <p:sp>
        <p:nvSpPr>
          <p:cNvPr id="291" name="Google Shape;291;p27"/>
          <p:cNvSpPr txBox="1"/>
          <p:nvPr/>
        </p:nvSpPr>
        <p:spPr>
          <a:xfrm>
            <a:off x="798786" y="1923393"/>
            <a:ext cx="10794124" cy="4043671"/>
          </a:xfrm>
          <a:prstGeom prst="rect">
            <a:avLst/>
          </a:prstGeom>
          <a:noFill/>
          <a:ln>
            <a:noFill/>
          </a:ln>
        </p:spPr>
        <p:txBody>
          <a:bodyPr spcFirstLastPara="1" wrap="square" lIns="91425" tIns="45700" rIns="91425" bIns="45700" anchor="t" anchorCtr="0">
            <a:spAutoFit/>
          </a:bodyPr>
          <a:lstStyle/>
          <a:p>
            <a:pPr marL="228600" marR="0" lvl="0" indent="0" algn="l" rtl="0">
              <a:lnSpc>
                <a:spcPct val="107000"/>
              </a:lnSpc>
              <a:spcBef>
                <a:spcPts val="0"/>
              </a:spcBef>
              <a:spcAft>
                <a:spcPts val="0"/>
              </a:spcAft>
              <a:buNone/>
            </a:pPr>
            <a:r>
              <a:rPr lang="ru-RU" sz="2400">
                <a:solidFill>
                  <a:schemeClr val="dk1"/>
                </a:solidFill>
                <a:latin typeface="Times New Roman"/>
                <a:ea typeface="Times New Roman"/>
                <a:cs typeface="Times New Roman"/>
                <a:sym typeface="Times New Roman"/>
              </a:rPr>
              <a:t>Логический тип данных (bool) (или булевый тип) это примитивный тип данных, который принимает 2 значения – истина или ложь.</a:t>
            </a:r>
            <a:endParaRPr sz="2400">
              <a:solidFill>
                <a:schemeClr val="dk1"/>
              </a:solidFill>
              <a:latin typeface="Calibri"/>
              <a:ea typeface="Calibri"/>
              <a:cs typeface="Calibri"/>
              <a:sym typeface="Calibri"/>
            </a:endParaRPr>
          </a:p>
          <a:p>
            <a:pPr marL="228600" marR="0" lvl="0" indent="0" algn="l" rtl="0">
              <a:lnSpc>
                <a:spcPct val="107000"/>
              </a:lnSpc>
              <a:spcBef>
                <a:spcPts val="800"/>
              </a:spcBef>
              <a:spcAft>
                <a:spcPts val="0"/>
              </a:spcAft>
              <a:buNone/>
            </a:pPr>
            <a:r>
              <a:rPr lang="ru-RU" sz="2400">
                <a:solidFill>
                  <a:schemeClr val="dk1"/>
                </a:solidFill>
                <a:latin typeface="Times New Roman"/>
                <a:ea typeface="Times New Roman"/>
                <a:cs typeface="Times New Roman"/>
                <a:sym typeface="Times New Roman"/>
              </a:rPr>
              <a:t>В Python имеется самостоятельный логический тип bool, с двумя предопределенными значениями:</a:t>
            </a:r>
            <a:endParaRPr sz="2400">
              <a:solidFill>
                <a:schemeClr val="dk1"/>
              </a:solidFill>
              <a:latin typeface="Calibri"/>
              <a:ea typeface="Calibri"/>
              <a:cs typeface="Calibri"/>
              <a:sym typeface="Calibri"/>
            </a:endParaRPr>
          </a:p>
          <a:p>
            <a:pPr marL="228600" marR="0" lvl="0" indent="0" algn="l" rtl="0">
              <a:lnSpc>
                <a:spcPct val="107000"/>
              </a:lnSpc>
              <a:spcBef>
                <a:spcPts val="800"/>
              </a:spcBef>
              <a:spcAft>
                <a:spcPts val="0"/>
              </a:spcAft>
              <a:buNone/>
            </a:pPr>
            <a:r>
              <a:rPr lang="ru-RU" sz="2400">
                <a:solidFill>
                  <a:schemeClr val="dk1"/>
                </a:solidFill>
                <a:latin typeface="Times New Roman"/>
                <a:ea typeface="Times New Roman"/>
                <a:cs typeface="Times New Roman"/>
                <a:sym typeface="Times New Roman"/>
              </a:rPr>
              <a:t>True - истина</a:t>
            </a:r>
            <a:endParaRPr sz="2400">
              <a:solidFill>
                <a:schemeClr val="dk1"/>
              </a:solidFill>
              <a:latin typeface="Calibri"/>
              <a:ea typeface="Calibri"/>
              <a:cs typeface="Calibri"/>
              <a:sym typeface="Calibri"/>
            </a:endParaRPr>
          </a:p>
          <a:p>
            <a:pPr marL="228600" marR="0" lvl="0" indent="0" algn="l" rtl="0">
              <a:lnSpc>
                <a:spcPct val="107000"/>
              </a:lnSpc>
              <a:spcBef>
                <a:spcPts val="800"/>
              </a:spcBef>
              <a:spcAft>
                <a:spcPts val="0"/>
              </a:spcAft>
              <a:buNone/>
            </a:pPr>
            <a:r>
              <a:rPr lang="ru-RU" sz="2400">
                <a:solidFill>
                  <a:schemeClr val="dk1"/>
                </a:solidFill>
                <a:latin typeface="Times New Roman"/>
                <a:ea typeface="Times New Roman"/>
                <a:cs typeface="Times New Roman"/>
                <a:sym typeface="Times New Roman"/>
              </a:rPr>
              <a:t>False - ложь</a:t>
            </a:r>
            <a:endParaRPr sz="2400">
              <a:solidFill>
                <a:schemeClr val="dk1"/>
              </a:solidFill>
              <a:latin typeface="Calibri"/>
              <a:ea typeface="Calibri"/>
              <a:cs typeface="Calibri"/>
              <a:sym typeface="Calibri"/>
            </a:endParaRPr>
          </a:p>
          <a:p>
            <a:pPr marL="228600" marR="0" lvl="0" indent="0" algn="l" rtl="0">
              <a:lnSpc>
                <a:spcPct val="107000"/>
              </a:lnSpc>
              <a:spcBef>
                <a:spcPts val="800"/>
              </a:spcBef>
              <a:spcAft>
                <a:spcPts val="0"/>
              </a:spcAft>
              <a:buNone/>
            </a:pPr>
            <a:r>
              <a:rPr lang="ru-RU" sz="2400" b="1">
                <a:solidFill>
                  <a:srgbClr val="0070C0"/>
                </a:solidFill>
                <a:latin typeface="Times New Roman"/>
                <a:ea typeface="Times New Roman"/>
                <a:cs typeface="Times New Roman"/>
                <a:sym typeface="Times New Roman"/>
              </a:rPr>
              <a:t>Важно!</a:t>
            </a:r>
            <a:r>
              <a:rPr lang="ru-RU" sz="2400">
                <a:solidFill>
                  <a:schemeClr val="dk1"/>
                </a:solidFill>
                <a:latin typeface="Times New Roman"/>
                <a:ea typeface="Times New Roman"/>
                <a:cs typeface="Times New Roman"/>
                <a:sym typeface="Times New Roman"/>
              </a:rPr>
              <a:t> True и False пишутся с большой буквы. Если написать с маленькой true, интерпретатор выдаст ошибку: NameError: name 'true' is not defined</a:t>
            </a:r>
            <a:endParaRPr sz="2400">
              <a:solidFill>
                <a:schemeClr val="dk1"/>
              </a:solidFill>
              <a:latin typeface="Calibri"/>
              <a:ea typeface="Calibri"/>
              <a:cs typeface="Calibri"/>
              <a:sym typeface="Calibri"/>
            </a:endParaRPr>
          </a:p>
          <a:p>
            <a:pPr marL="0" marR="0" lvl="0" indent="0" algn="l" rtl="0">
              <a:spcBef>
                <a:spcPts val="800"/>
              </a:spcBef>
              <a:spcAft>
                <a:spcPts val="0"/>
              </a:spcAft>
              <a:buNone/>
            </a:pP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8"/>
          <p:cNvSpPr txBox="1">
            <a:spLocks noGrp="1"/>
          </p:cNvSpPr>
          <p:nvPr>
            <p:ph type="title"/>
          </p:nvPr>
        </p:nvSpPr>
        <p:spPr>
          <a:xfrm>
            <a:off x="1066800" y="2440888"/>
            <a:ext cx="10058400" cy="137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62626"/>
              </a:buClr>
              <a:buSzPts val="4000"/>
              <a:buFont typeface="Times New Roman"/>
              <a:buNone/>
            </a:pPr>
            <a:r>
              <a:rPr lang="ru-RU" dirty="0">
                <a:latin typeface="Times New Roman"/>
                <a:ea typeface="Times New Roman"/>
                <a:cs typeface="Times New Roman"/>
                <a:sym typeface="Times New Roman"/>
              </a:rPr>
              <a:t>Задание №5</a:t>
            </a:r>
            <a:br>
              <a:rPr lang="ru-RU" dirty="0">
                <a:latin typeface="Times New Roman"/>
                <a:ea typeface="Times New Roman"/>
                <a:cs typeface="Times New Roman"/>
                <a:sym typeface="Times New Roman"/>
              </a:rPr>
            </a:br>
            <a:r>
              <a:rPr lang="ru-RU" dirty="0">
                <a:latin typeface="Times New Roman"/>
                <a:ea typeface="Times New Roman"/>
                <a:cs typeface="Times New Roman"/>
                <a:sym typeface="Times New Roman"/>
              </a:rPr>
              <a:t/>
            </a:r>
            <a:br>
              <a:rPr lang="ru-RU" dirty="0">
                <a:latin typeface="Times New Roman"/>
                <a:ea typeface="Times New Roman"/>
                <a:cs typeface="Times New Roman"/>
                <a:sym typeface="Times New Roman"/>
              </a:rPr>
            </a:br>
            <a:r>
              <a:rPr lang="ru-RU" dirty="0">
                <a:latin typeface="Times New Roman"/>
                <a:ea typeface="Times New Roman"/>
                <a:cs typeface="Times New Roman"/>
                <a:sym typeface="Times New Roman"/>
              </a:rPr>
              <a:t>Напишите программу, </a:t>
            </a:r>
            <a:r>
              <a:rPr lang="ru-RU" b="0" i="0" dirty="0">
                <a:solidFill>
                  <a:srgbClr val="333333"/>
                </a:solidFill>
                <a:latin typeface="Times New Roman"/>
                <a:ea typeface="Times New Roman"/>
                <a:cs typeface="Times New Roman"/>
                <a:sym typeface="Times New Roman"/>
              </a:rPr>
              <a:t>которая выполняет </a:t>
            </a:r>
            <a:r>
              <a:rPr lang="ru-RU" dirty="0">
                <a:solidFill>
                  <a:srgbClr val="333333"/>
                </a:solidFill>
                <a:latin typeface="Times New Roman"/>
                <a:ea typeface="Times New Roman"/>
                <a:cs typeface="Times New Roman"/>
                <a:sym typeface="Times New Roman"/>
              </a:rPr>
              <a:t>с</a:t>
            </a:r>
            <a:r>
              <a:rPr lang="ru-RU" b="0" i="0" dirty="0">
                <a:solidFill>
                  <a:srgbClr val="333333"/>
                </a:solidFill>
                <a:latin typeface="Times New Roman"/>
                <a:ea typeface="Times New Roman"/>
                <a:cs typeface="Times New Roman"/>
                <a:sym typeface="Times New Roman"/>
              </a:rPr>
              <a:t>равнение двух переменных , если условие верно то выполняется вложенный блок части </a:t>
            </a:r>
            <a:r>
              <a:rPr lang="ru-RU" b="0" i="0" dirty="0" err="1" smtClean="0">
                <a:solidFill>
                  <a:srgbClr val="333333"/>
                </a:solidFill>
                <a:latin typeface="Times New Roman"/>
                <a:ea typeface="Times New Roman"/>
                <a:cs typeface="Times New Roman"/>
                <a:sym typeface="Times New Roman"/>
              </a:rPr>
              <a:t>if</a:t>
            </a:r>
            <a:r>
              <a:rPr lang="ru-RU" b="0" i="0" dirty="0" smtClean="0">
                <a:solidFill>
                  <a:srgbClr val="333333"/>
                </a:solidFill>
                <a:latin typeface="Times New Roman"/>
                <a:ea typeface="Times New Roman"/>
                <a:cs typeface="Times New Roman"/>
                <a:sym typeface="Times New Roman"/>
              </a:rPr>
              <a:t>.</a:t>
            </a:r>
            <a:endParaRPr dirty="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9"/>
          <p:cNvSpPr txBox="1">
            <a:spLocks noGrp="1"/>
          </p:cNvSpPr>
          <p:nvPr>
            <p:ph type="title"/>
          </p:nvPr>
        </p:nvSpPr>
        <p:spPr>
          <a:xfrm>
            <a:off x="937125" y="190649"/>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a:buNone/>
            </a:pPr>
            <a:r>
              <a:rPr lang="ru-RU">
                <a:latin typeface="Times New Roman"/>
                <a:ea typeface="Times New Roman"/>
                <a:cs typeface="Times New Roman"/>
                <a:sym typeface="Times New Roman"/>
              </a:rPr>
              <a:t>Решение:</a:t>
            </a:r>
            <a:endParaRPr/>
          </a:p>
        </p:txBody>
      </p:sp>
      <p:pic>
        <p:nvPicPr>
          <p:cNvPr id="302" name="Google Shape;302;p29"/>
          <p:cNvPicPr preferRelativeResize="0"/>
          <p:nvPr/>
        </p:nvPicPr>
        <p:blipFill rotWithShape="1">
          <a:blip r:embed="rId3">
            <a:alphaModFix/>
          </a:blip>
          <a:srcRect/>
          <a:stretch/>
        </p:blipFill>
        <p:spPr>
          <a:xfrm>
            <a:off x="2574864" y="1904445"/>
            <a:ext cx="7312286" cy="352539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type="title"/>
          </p:nvPr>
        </p:nvSpPr>
        <p:spPr>
          <a:xfrm>
            <a:off x="1066800" y="379835"/>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a:buNone/>
            </a:pPr>
            <a:r>
              <a:rPr lang="ru-RU">
                <a:latin typeface="Times New Roman"/>
                <a:ea typeface="Times New Roman"/>
                <a:cs typeface="Times New Roman"/>
                <a:sym typeface="Times New Roman"/>
              </a:rPr>
              <a:t>Проверка домашнего задания</a:t>
            </a:r>
            <a:endParaRPr/>
          </a:p>
        </p:txBody>
      </p:sp>
      <p:sp>
        <p:nvSpPr>
          <p:cNvPr id="150" name="Google Shape;150;p3"/>
          <p:cNvSpPr txBox="1"/>
          <p:nvPr/>
        </p:nvSpPr>
        <p:spPr>
          <a:xfrm>
            <a:off x="732857" y="1512126"/>
            <a:ext cx="10720552" cy="55245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2400">
                <a:solidFill>
                  <a:schemeClr val="dk1"/>
                </a:solidFill>
                <a:latin typeface="Times New Roman"/>
                <a:ea typeface="Times New Roman"/>
                <a:cs typeface="Times New Roman"/>
                <a:sym typeface="Times New Roman"/>
              </a:rPr>
              <a:t>Модуль math – один из наиважнейших в Python. Этот модуль предоставляет обширный функционал для работы с числами.</a:t>
            </a:r>
            <a:endParaRPr/>
          </a:p>
          <a:p>
            <a:pPr marL="0" marR="0" lvl="0" indent="0" algn="l" rtl="0">
              <a:spcBef>
                <a:spcPts val="1200"/>
              </a:spcBef>
              <a:spcAft>
                <a:spcPts val="0"/>
              </a:spcAft>
              <a:buNone/>
            </a:pPr>
            <a:r>
              <a:rPr lang="ru-RU" sz="2000" b="1">
                <a:solidFill>
                  <a:schemeClr val="dk1"/>
                </a:solidFill>
                <a:latin typeface="Times New Roman"/>
                <a:ea typeface="Times New Roman"/>
                <a:cs typeface="Times New Roman"/>
                <a:sym typeface="Times New Roman"/>
              </a:rPr>
              <a:t>math.acos(X) </a:t>
            </a:r>
            <a:r>
              <a:rPr lang="ru-RU" sz="2000">
                <a:solidFill>
                  <a:schemeClr val="dk1"/>
                </a:solidFill>
                <a:latin typeface="Times New Roman"/>
                <a:ea typeface="Times New Roman"/>
                <a:cs typeface="Times New Roman"/>
                <a:sym typeface="Times New Roman"/>
              </a:rPr>
              <a:t>- арккосинус X. В радианах.</a:t>
            </a:r>
            <a:endParaRPr sz="2000">
              <a:solidFill>
                <a:schemeClr val="dk1"/>
              </a:solidFill>
              <a:latin typeface="Times New Roman"/>
              <a:ea typeface="Times New Roman"/>
              <a:cs typeface="Times New Roman"/>
              <a:sym typeface="Times New Roman"/>
            </a:endParaRPr>
          </a:p>
          <a:p>
            <a:pPr marL="0" marR="0" lvl="0" indent="0" algn="l" rtl="0">
              <a:spcBef>
                <a:spcPts val="1200"/>
              </a:spcBef>
              <a:spcAft>
                <a:spcPts val="0"/>
              </a:spcAft>
              <a:buNone/>
            </a:pPr>
            <a:r>
              <a:rPr lang="ru-RU" sz="2000" b="1">
                <a:solidFill>
                  <a:schemeClr val="dk1"/>
                </a:solidFill>
                <a:latin typeface="Times New Roman"/>
                <a:ea typeface="Times New Roman"/>
                <a:cs typeface="Times New Roman"/>
                <a:sym typeface="Times New Roman"/>
              </a:rPr>
              <a:t>math.pow(X, Y) </a:t>
            </a:r>
            <a:r>
              <a:rPr lang="ru-RU" sz="2000">
                <a:solidFill>
                  <a:schemeClr val="dk1"/>
                </a:solidFill>
                <a:latin typeface="Times New Roman"/>
                <a:ea typeface="Times New Roman"/>
                <a:cs typeface="Times New Roman"/>
                <a:sym typeface="Times New Roman"/>
              </a:rPr>
              <a:t>- XY.</a:t>
            </a:r>
            <a:endParaRPr sz="2000">
              <a:solidFill>
                <a:schemeClr val="dk1"/>
              </a:solidFill>
              <a:latin typeface="Times New Roman"/>
              <a:ea typeface="Times New Roman"/>
              <a:cs typeface="Times New Roman"/>
              <a:sym typeface="Times New Roman"/>
            </a:endParaRPr>
          </a:p>
          <a:p>
            <a:pPr marL="0" marR="0" lvl="0" indent="0" algn="l" rtl="0">
              <a:spcBef>
                <a:spcPts val="600"/>
              </a:spcBef>
              <a:spcAft>
                <a:spcPts val="0"/>
              </a:spcAft>
              <a:buNone/>
            </a:pPr>
            <a:r>
              <a:rPr lang="ru-RU" sz="2000" b="1">
                <a:solidFill>
                  <a:schemeClr val="dk1"/>
                </a:solidFill>
                <a:latin typeface="Times New Roman"/>
                <a:ea typeface="Times New Roman"/>
                <a:cs typeface="Times New Roman"/>
                <a:sym typeface="Times New Roman"/>
              </a:rPr>
              <a:t>math.asin(X) </a:t>
            </a:r>
            <a:r>
              <a:rPr lang="ru-RU" sz="2000">
                <a:solidFill>
                  <a:schemeClr val="dk1"/>
                </a:solidFill>
                <a:latin typeface="Times New Roman"/>
                <a:ea typeface="Times New Roman"/>
                <a:cs typeface="Times New Roman"/>
                <a:sym typeface="Times New Roman"/>
              </a:rPr>
              <a:t>- арксинус X. В радианах.</a:t>
            </a:r>
            <a:endParaRPr/>
          </a:p>
          <a:p>
            <a:pPr marL="0" marR="0" lvl="0" indent="0" algn="l" rtl="0">
              <a:spcBef>
                <a:spcPts val="0"/>
              </a:spcBef>
              <a:spcAft>
                <a:spcPts val="0"/>
              </a:spcAft>
              <a:buNone/>
            </a:pPr>
            <a:r>
              <a:rPr lang="ru-RU" sz="2000" b="1">
                <a:solidFill>
                  <a:schemeClr val="dk1"/>
                </a:solidFill>
                <a:latin typeface="Times New Roman"/>
                <a:ea typeface="Times New Roman"/>
                <a:cs typeface="Times New Roman"/>
                <a:sym typeface="Times New Roman"/>
              </a:rPr>
              <a:t>math.atan(X) </a:t>
            </a:r>
            <a:r>
              <a:rPr lang="ru-RU" sz="2000">
                <a:solidFill>
                  <a:schemeClr val="dk1"/>
                </a:solidFill>
                <a:latin typeface="Times New Roman"/>
                <a:ea typeface="Times New Roman"/>
                <a:cs typeface="Times New Roman"/>
                <a:sym typeface="Times New Roman"/>
              </a:rPr>
              <a:t>- арктангенс X. В радианах.</a:t>
            </a: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ru-RU" sz="2000" b="1">
                <a:solidFill>
                  <a:schemeClr val="dk1"/>
                </a:solidFill>
                <a:latin typeface="Times New Roman"/>
                <a:ea typeface="Times New Roman"/>
                <a:cs typeface="Times New Roman"/>
                <a:sym typeface="Times New Roman"/>
              </a:rPr>
              <a:t>math.cos(X) </a:t>
            </a:r>
            <a:r>
              <a:rPr lang="ru-RU" sz="2000">
                <a:solidFill>
                  <a:schemeClr val="dk1"/>
                </a:solidFill>
                <a:latin typeface="Times New Roman"/>
                <a:ea typeface="Times New Roman"/>
                <a:cs typeface="Times New Roman"/>
                <a:sym typeface="Times New Roman"/>
              </a:rPr>
              <a:t>- косинус X (X указывается в радианах).</a:t>
            </a:r>
            <a:endParaRPr/>
          </a:p>
          <a:p>
            <a:pPr marL="0" marR="0" lvl="0" indent="0" algn="l" rtl="0">
              <a:spcBef>
                <a:spcPts val="0"/>
              </a:spcBef>
              <a:spcAft>
                <a:spcPts val="0"/>
              </a:spcAft>
              <a:buNone/>
            </a:pPr>
            <a:r>
              <a:rPr lang="ru-RU" sz="2000" b="1">
                <a:solidFill>
                  <a:schemeClr val="dk1"/>
                </a:solidFill>
                <a:latin typeface="Times New Roman"/>
                <a:ea typeface="Times New Roman"/>
                <a:cs typeface="Times New Roman"/>
                <a:sym typeface="Times New Roman"/>
              </a:rPr>
              <a:t>math.sin(X) </a:t>
            </a:r>
            <a:r>
              <a:rPr lang="ru-RU" sz="2000">
                <a:solidFill>
                  <a:schemeClr val="dk1"/>
                </a:solidFill>
                <a:latin typeface="Times New Roman"/>
                <a:ea typeface="Times New Roman"/>
                <a:cs typeface="Times New Roman"/>
                <a:sym typeface="Times New Roman"/>
              </a:rPr>
              <a:t>- синус X (X указывается в радианах).</a:t>
            </a:r>
            <a:endParaRPr/>
          </a:p>
          <a:p>
            <a:pPr marL="0" marR="0" lvl="0" indent="0" algn="l" rtl="0">
              <a:spcBef>
                <a:spcPts val="0"/>
              </a:spcBef>
              <a:spcAft>
                <a:spcPts val="0"/>
              </a:spcAft>
              <a:buNone/>
            </a:pPr>
            <a:r>
              <a:rPr lang="ru-RU" sz="2000" b="1">
                <a:solidFill>
                  <a:schemeClr val="dk1"/>
                </a:solidFill>
                <a:latin typeface="Times New Roman"/>
                <a:ea typeface="Times New Roman"/>
                <a:cs typeface="Times New Roman"/>
                <a:sym typeface="Times New Roman"/>
              </a:rPr>
              <a:t>math.tan(X) </a:t>
            </a:r>
            <a:r>
              <a:rPr lang="ru-RU" sz="2000">
                <a:solidFill>
                  <a:schemeClr val="dk1"/>
                </a:solidFill>
                <a:latin typeface="Times New Roman"/>
                <a:ea typeface="Times New Roman"/>
                <a:cs typeface="Times New Roman"/>
                <a:sym typeface="Times New Roman"/>
              </a:rPr>
              <a:t>- тангенс X (X указывается в радианах).</a:t>
            </a: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ru-RU" sz="2000" b="1">
                <a:solidFill>
                  <a:schemeClr val="dk1"/>
                </a:solidFill>
                <a:latin typeface="Times New Roman"/>
                <a:ea typeface="Times New Roman"/>
                <a:cs typeface="Times New Roman"/>
                <a:sym typeface="Times New Roman"/>
              </a:rPr>
              <a:t>math.factorial(X) </a:t>
            </a:r>
            <a:r>
              <a:rPr lang="ru-RU" sz="2000">
                <a:solidFill>
                  <a:schemeClr val="dk1"/>
                </a:solidFill>
                <a:latin typeface="Times New Roman"/>
                <a:ea typeface="Times New Roman"/>
                <a:cs typeface="Times New Roman"/>
                <a:sym typeface="Times New Roman"/>
              </a:rPr>
              <a:t>- факториал числа X.</a:t>
            </a: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ru-RU" sz="2000" b="1">
                <a:solidFill>
                  <a:schemeClr val="dk1"/>
                </a:solidFill>
                <a:latin typeface="Times New Roman"/>
                <a:ea typeface="Times New Roman"/>
                <a:cs typeface="Times New Roman"/>
                <a:sym typeface="Times New Roman"/>
              </a:rPr>
              <a:t>math.floor(X) </a:t>
            </a:r>
            <a:r>
              <a:rPr lang="ru-RU" sz="2000">
                <a:solidFill>
                  <a:schemeClr val="dk1"/>
                </a:solidFill>
                <a:latin typeface="Times New Roman"/>
                <a:ea typeface="Times New Roman"/>
                <a:cs typeface="Times New Roman"/>
                <a:sym typeface="Times New Roman"/>
              </a:rPr>
              <a:t>- округление вниз.</a:t>
            </a:r>
            <a:endParaRPr/>
          </a:p>
          <a:p>
            <a:pPr marL="0" marR="0" lvl="0" indent="0" algn="l" rtl="0">
              <a:spcBef>
                <a:spcPts val="0"/>
              </a:spcBef>
              <a:spcAft>
                <a:spcPts val="0"/>
              </a:spcAft>
              <a:buNone/>
            </a:pPr>
            <a:r>
              <a:rPr lang="ru-RU" sz="2000" b="1">
                <a:solidFill>
                  <a:schemeClr val="dk1"/>
                </a:solidFill>
                <a:latin typeface="Times New Roman"/>
                <a:ea typeface="Times New Roman"/>
                <a:cs typeface="Times New Roman"/>
                <a:sym typeface="Times New Roman"/>
              </a:rPr>
              <a:t>math.ceil</a:t>
            </a:r>
            <a:r>
              <a:rPr lang="ru-RU" sz="2000">
                <a:solidFill>
                  <a:schemeClr val="dk1"/>
                </a:solidFill>
                <a:latin typeface="Times New Roman"/>
                <a:ea typeface="Times New Roman"/>
                <a:cs typeface="Times New Roman"/>
                <a:sym typeface="Times New Roman"/>
              </a:rPr>
              <a:t>(X) – округление до ближайшего большего числа.</a:t>
            </a: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ru-RU" sz="2000" b="1">
                <a:solidFill>
                  <a:schemeClr val="dk1"/>
                </a:solidFill>
                <a:latin typeface="Times New Roman"/>
                <a:ea typeface="Times New Roman"/>
                <a:cs typeface="Times New Roman"/>
                <a:sym typeface="Times New Roman"/>
              </a:rPr>
              <a:t>math.sqrt(X) </a:t>
            </a:r>
            <a:r>
              <a:rPr lang="ru-RU" sz="2000">
                <a:solidFill>
                  <a:schemeClr val="dk1"/>
                </a:solidFill>
                <a:latin typeface="Times New Roman"/>
                <a:ea typeface="Times New Roman"/>
                <a:cs typeface="Times New Roman"/>
                <a:sym typeface="Times New Roman"/>
              </a:rPr>
              <a:t>- квадратный корень из X.</a:t>
            </a:r>
            <a:endParaRPr/>
          </a:p>
          <a:p>
            <a:pPr marL="0" marR="0" lvl="0" indent="0" algn="l" rtl="0">
              <a:spcBef>
                <a:spcPts val="0"/>
              </a:spcBef>
              <a:spcAft>
                <a:spcPts val="0"/>
              </a:spcAft>
              <a:buNone/>
            </a:pPr>
            <a:r>
              <a:rPr lang="ru-RU" sz="2000" b="1">
                <a:solidFill>
                  <a:schemeClr val="dk1"/>
                </a:solidFill>
                <a:latin typeface="Times New Roman"/>
                <a:ea typeface="Times New Roman"/>
                <a:cs typeface="Times New Roman"/>
                <a:sym typeface="Times New Roman"/>
              </a:rPr>
              <a:t>math.fabs(X) </a:t>
            </a:r>
            <a:r>
              <a:rPr lang="ru-RU" sz="2000">
                <a:solidFill>
                  <a:schemeClr val="dk1"/>
                </a:solidFill>
                <a:latin typeface="Times New Roman"/>
                <a:ea typeface="Times New Roman"/>
                <a:cs typeface="Times New Roman"/>
                <a:sym typeface="Times New Roman"/>
              </a:rPr>
              <a:t>- модуль X.</a:t>
            </a:r>
            <a:r>
              <a:rPr lang="ru-RU" sz="2000" b="1">
                <a:solidFill>
                  <a:schemeClr val="dk1"/>
                </a:solidFill>
                <a:latin typeface="Times New Roman"/>
                <a:ea typeface="Times New Roman"/>
                <a:cs typeface="Times New Roman"/>
                <a:sym typeface="Times New Roman"/>
              </a:rPr>
              <a:t> </a:t>
            </a:r>
            <a:endParaRPr sz="20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pic>
        <p:nvPicPr>
          <p:cNvPr id="151" name="Google Shape;151;p3"/>
          <p:cNvPicPr preferRelativeResize="0"/>
          <p:nvPr/>
        </p:nvPicPr>
        <p:blipFill rotWithShape="1">
          <a:blip r:embed="rId3">
            <a:alphaModFix/>
          </a:blip>
          <a:srcRect/>
          <a:stretch/>
        </p:blipFill>
        <p:spPr>
          <a:xfrm>
            <a:off x="7295930" y="3499444"/>
            <a:ext cx="4212897" cy="252773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0"/>
          <p:cNvSpPr txBox="1">
            <a:spLocks noGrp="1"/>
          </p:cNvSpPr>
          <p:nvPr>
            <p:ph type="title"/>
          </p:nvPr>
        </p:nvSpPr>
        <p:spPr>
          <a:xfrm>
            <a:off x="1066800" y="296907"/>
            <a:ext cx="10058400" cy="13716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7000"/>
              </a:lnSpc>
              <a:spcBef>
                <a:spcPts val="0"/>
              </a:spcBef>
              <a:spcAft>
                <a:spcPts val="0"/>
              </a:spcAft>
              <a:buClr>
                <a:srgbClr val="262626"/>
              </a:buClr>
              <a:buSzPct val="100000"/>
              <a:buFont typeface="Times New Roman"/>
              <a:buNone/>
            </a:pPr>
            <a:r>
              <a:rPr lang="ru-RU" sz="4400" b="1">
                <a:latin typeface="Times New Roman"/>
                <a:ea typeface="Times New Roman"/>
                <a:cs typeface="Times New Roman"/>
                <a:sym typeface="Times New Roman"/>
              </a:rPr>
              <a:t/>
            </a:r>
            <a:br>
              <a:rPr lang="ru-RU" sz="4400" b="1">
                <a:latin typeface="Times New Roman"/>
                <a:ea typeface="Times New Roman"/>
                <a:cs typeface="Times New Roman"/>
                <a:sym typeface="Times New Roman"/>
              </a:rPr>
            </a:br>
            <a:r>
              <a:rPr lang="ru-RU" sz="4400" b="1">
                <a:latin typeface="Times New Roman"/>
                <a:ea typeface="Times New Roman"/>
                <a:cs typeface="Times New Roman"/>
                <a:sym typeface="Times New Roman"/>
              </a:rPr>
              <a:t>Домашнее задание</a:t>
            </a:r>
            <a:r>
              <a:rPr lang="ru-RU" sz="1800">
                <a:latin typeface="Calibri"/>
                <a:ea typeface="Calibri"/>
                <a:cs typeface="Calibri"/>
                <a:sym typeface="Calibri"/>
              </a:rPr>
              <a:t/>
            </a:r>
            <a:br>
              <a:rPr lang="ru-RU" sz="1800">
                <a:latin typeface="Calibri"/>
                <a:ea typeface="Calibri"/>
                <a:cs typeface="Calibri"/>
                <a:sym typeface="Calibri"/>
              </a:rPr>
            </a:br>
            <a:r>
              <a:rPr lang="ru-RU" sz="1800">
                <a:latin typeface="Calibri"/>
                <a:ea typeface="Calibri"/>
                <a:cs typeface="Calibri"/>
                <a:sym typeface="Calibri"/>
              </a:rPr>
              <a:t/>
            </a:r>
            <a:br>
              <a:rPr lang="ru-RU" sz="1800">
                <a:latin typeface="Calibri"/>
                <a:ea typeface="Calibri"/>
                <a:cs typeface="Calibri"/>
                <a:sym typeface="Calibri"/>
              </a:rPr>
            </a:br>
            <a:endParaRPr/>
          </a:p>
        </p:txBody>
      </p:sp>
      <p:sp>
        <p:nvSpPr>
          <p:cNvPr id="308" name="Google Shape;308;p30"/>
          <p:cNvSpPr txBox="1"/>
          <p:nvPr/>
        </p:nvSpPr>
        <p:spPr>
          <a:xfrm>
            <a:off x="802051" y="1233603"/>
            <a:ext cx="10245090" cy="5445722"/>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ru-RU" sz="2300">
                <a:solidFill>
                  <a:schemeClr val="dk1"/>
                </a:solidFill>
                <a:latin typeface="Times New Roman"/>
                <a:ea typeface="Times New Roman"/>
                <a:cs typeface="Times New Roman"/>
                <a:sym typeface="Times New Roman"/>
              </a:rPr>
              <a:t>Прочитать про форматированный ввод и вывод переменных.</a:t>
            </a:r>
            <a:endParaRPr sz="23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r>
              <a:rPr lang="ru-RU" sz="2300" b="1">
                <a:solidFill>
                  <a:schemeClr val="dk1"/>
                </a:solidFill>
                <a:latin typeface="Times New Roman"/>
                <a:ea typeface="Times New Roman"/>
                <a:cs typeface="Times New Roman"/>
                <a:sym typeface="Times New Roman"/>
              </a:rPr>
              <a:t>Задача №1</a:t>
            </a:r>
            <a:r>
              <a:rPr lang="ru-RU" sz="2300">
                <a:solidFill>
                  <a:schemeClr val="dk1"/>
                </a:solidFill>
                <a:latin typeface="Times New Roman"/>
                <a:ea typeface="Times New Roman"/>
                <a:cs typeface="Times New Roman"/>
                <a:sym typeface="Times New Roman"/>
              </a:rPr>
              <a:t>: Определить, является ли год високосным</a:t>
            </a:r>
            <a:endParaRPr sz="23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r>
              <a:rPr lang="ru-RU" sz="2300" b="1">
                <a:solidFill>
                  <a:schemeClr val="dk1"/>
                </a:solidFill>
                <a:latin typeface="Times New Roman"/>
                <a:ea typeface="Times New Roman"/>
                <a:cs typeface="Times New Roman"/>
                <a:sym typeface="Times New Roman"/>
              </a:rPr>
              <a:t>Задача №2</a:t>
            </a:r>
            <a:r>
              <a:rPr lang="ru-RU" sz="2300">
                <a:solidFill>
                  <a:schemeClr val="dk1"/>
                </a:solidFill>
                <a:latin typeface="Times New Roman"/>
                <a:ea typeface="Times New Roman"/>
                <a:cs typeface="Times New Roman"/>
                <a:sym typeface="Times New Roman"/>
              </a:rPr>
              <a:t>: Определить существование треугольника и его тип</a:t>
            </a:r>
            <a:endParaRPr sz="23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r>
              <a:rPr lang="ru-RU" sz="2300" b="1">
                <a:solidFill>
                  <a:schemeClr val="dk1"/>
                </a:solidFill>
                <a:latin typeface="Times New Roman"/>
                <a:ea typeface="Times New Roman"/>
                <a:cs typeface="Times New Roman"/>
                <a:sym typeface="Times New Roman"/>
              </a:rPr>
              <a:t>Задача №3</a:t>
            </a:r>
            <a:r>
              <a:rPr lang="ru-RU" sz="2300">
                <a:solidFill>
                  <a:schemeClr val="dk1"/>
                </a:solidFill>
                <a:latin typeface="Times New Roman"/>
                <a:ea typeface="Times New Roman"/>
                <a:cs typeface="Times New Roman"/>
                <a:sym typeface="Times New Roman"/>
              </a:rPr>
              <a:t>: Определить принадлежность точки кругу с </a:t>
            </a:r>
            <a:endParaRPr sz="2300">
              <a:solidFill>
                <a:schemeClr val="dk1"/>
              </a:solidFill>
              <a:latin typeface="Times New Roman"/>
              <a:ea typeface="Times New Roman"/>
              <a:cs typeface="Times New Roman"/>
              <a:sym typeface="Times New Roman"/>
            </a:endParaRPr>
          </a:p>
          <a:p>
            <a:pPr marL="0" marR="0" lvl="0" indent="0" algn="l" rtl="0">
              <a:lnSpc>
                <a:spcPct val="107000"/>
              </a:lnSpc>
              <a:spcBef>
                <a:spcPts val="800"/>
              </a:spcBef>
              <a:spcAft>
                <a:spcPts val="0"/>
              </a:spcAft>
              <a:buNone/>
            </a:pPr>
            <a:r>
              <a:rPr lang="ru-RU" sz="2300">
                <a:solidFill>
                  <a:schemeClr val="dk1"/>
                </a:solidFill>
                <a:latin typeface="Times New Roman"/>
                <a:ea typeface="Times New Roman"/>
                <a:cs typeface="Times New Roman"/>
                <a:sym typeface="Times New Roman"/>
              </a:rPr>
              <a:t>центром в начале координат. </a:t>
            </a:r>
            <a:endParaRPr sz="2300">
              <a:solidFill>
                <a:schemeClr val="dk1"/>
              </a:solidFill>
              <a:latin typeface="Times New Roman"/>
              <a:ea typeface="Times New Roman"/>
              <a:cs typeface="Times New Roman"/>
              <a:sym typeface="Times New Roman"/>
            </a:endParaRPr>
          </a:p>
          <a:p>
            <a:pPr marL="0" marR="0" lvl="0" indent="0" algn="l" rtl="0">
              <a:lnSpc>
                <a:spcPct val="107000"/>
              </a:lnSpc>
              <a:spcBef>
                <a:spcPts val="800"/>
              </a:spcBef>
              <a:spcAft>
                <a:spcPts val="0"/>
              </a:spcAft>
              <a:buNone/>
            </a:pPr>
            <a:r>
              <a:rPr lang="ru-RU" sz="2300">
                <a:solidFill>
                  <a:schemeClr val="dk1"/>
                </a:solidFill>
                <a:latin typeface="Times New Roman"/>
                <a:ea typeface="Times New Roman"/>
                <a:cs typeface="Times New Roman"/>
                <a:sym typeface="Times New Roman"/>
              </a:rPr>
              <a:t>Вводятся координаты (x,y) точки и радиус круга r. </a:t>
            </a:r>
            <a:endParaRPr sz="2300">
              <a:solidFill>
                <a:schemeClr val="dk1"/>
              </a:solidFill>
              <a:latin typeface="Times New Roman"/>
              <a:ea typeface="Times New Roman"/>
              <a:cs typeface="Times New Roman"/>
              <a:sym typeface="Times New Roman"/>
            </a:endParaRPr>
          </a:p>
          <a:p>
            <a:pPr marL="0" marR="0" lvl="0" indent="0" algn="l" rtl="0">
              <a:lnSpc>
                <a:spcPct val="107000"/>
              </a:lnSpc>
              <a:spcBef>
                <a:spcPts val="800"/>
              </a:spcBef>
              <a:spcAft>
                <a:spcPts val="0"/>
              </a:spcAft>
              <a:buNone/>
            </a:pPr>
            <a:r>
              <a:rPr lang="ru-RU" sz="2300">
                <a:solidFill>
                  <a:schemeClr val="dk1"/>
                </a:solidFill>
                <a:latin typeface="Times New Roman"/>
                <a:ea typeface="Times New Roman"/>
                <a:cs typeface="Times New Roman"/>
                <a:sym typeface="Times New Roman"/>
              </a:rPr>
              <a:t>Определить принадлежит ли данная точка кругу, если </a:t>
            </a:r>
            <a:endParaRPr sz="2300">
              <a:solidFill>
                <a:schemeClr val="dk1"/>
              </a:solidFill>
              <a:latin typeface="Times New Roman"/>
              <a:ea typeface="Times New Roman"/>
              <a:cs typeface="Times New Roman"/>
              <a:sym typeface="Times New Roman"/>
            </a:endParaRPr>
          </a:p>
          <a:p>
            <a:pPr marL="0" marR="0" lvl="0" indent="0" algn="l" rtl="0">
              <a:lnSpc>
                <a:spcPct val="107000"/>
              </a:lnSpc>
              <a:spcBef>
                <a:spcPts val="800"/>
              </a:spcBef>
              <a:spcAft>
                <a:spcPts val="0"/>
              </a:spcAft>
              <a:buNone/>
            </a:pPr>
            <a:r>
              <a:rPr lang="ru-RU" sz="2300">
                <a:solidFill>
                  <a:schemeClr val="dk1"/>
                </a:solidFill>
                <a:latin typeface="Times New Roman"/>
                <a:ea typeface="Times New Roman"/>
                <a:cs typeface="Times New Roman"/>
                <a:sym typeface="Times New Roman"/>
              </a:rPr>
              <a:t>его центр находится в начале координат.</a:t>
            </a:r>
            <a:endParaRPr sz="23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r>
              <a:rPr lang="ru-RU" sz="2300" b="1">
                <a:solidFill>
                  <a:schemeClr val="dk1"/>
                </a:solidFill>
                <a:latin typeface="Times New Roman"/>
                <a:ea typeface="Times New Roman"/>
                <a:cs typeface="Times New Roman"/>
                <a:sym typeface="Times New Roman"/>
              </a:rPr>
              <a:t>Задача №4</a:t>
            </a:r>
            <a:r>
              <a:rPr lang="ru-RU" sz="2300">
                <a:solidFill>
                  <a:schemeClr val="dk1"/>
                </a:solidFill>
                <a:latin typeface="Times New Roman"/>
                <a:ea typeface="Times New Roman"/>
                <a:cs typeface="Times New Roman"/>
                <a:sym typeface="Times New Roman"/>
              </a:rPr>
              <a:t>: Творческое задание</a:t>
            </a:r>
            <a:endParaRPr sz="23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r>
              <a:rPr lang="ru-RU" sz="2300">
                <a:solidFill>
                  <a:schemeClr val="dk1"/>
                </a:solidFill>
                <a:latin typeface="Times New Roman"/>
                <a:ea typeface="Times New Roman"/>
                <a:cs typeface="Times New Roman"/>
                <a:sym typeface="Times New Roman"/>
              </a:rPr>
              <a:t>Придумать свою задачу на тему занятия. Обязательно </a:t>
            </a:r>
            <a:endParaRPr sz="2300">
              <a:solidFill>
                <a:schemeClr val="dk1"/>
              </a:solidFill>
              <a:latin typeface="Times New Roman"/>
              <a:ea typeface="Times New Roman"/>
              <a:cs typeface="Times New Roman"/>
              <a:sym typeface="Times New Roman"/>
            </a:endParaRPr>
          </a:p>
          <a:p>
            <a:pPr marL="0" marR="0" lvl="0" indent="0" algn="l" rtl="0">
              <a:lnSpc>
                <a:spcPct val="107000"/>
              </a:lnSpc>
              <a:spcBef>
                <a:spcPts val="800"/>
              </a:spcBef>
              <a:spcAft>
                <a:spcPts val="0"/>
              </a:spcAft>
              <a:buNone/>
            </a:pPr>
            <a:r>
              <a:rPr lang="ru-RU" sz="2300">
                <a:solidFill>
                  <a:schemeClr val="dk1"/>
                </a:solidFill>
                <a:latin typeface="Times New Roman"/>
                <a:ea typeface="Times New Roman"/>
                <a:cs typeface="Times New Roman"/>
                <a:sym typeface="Times New Roman"/>
              </a:rPr>
              <a:t>использовать несколько вложений if-else(elif)</a:t>
            </a:r>
            <a:endParaRPr sz="2300">
              <a:solidFill>
                <a:schemeClr val="dk1"/>
              </a:solidFill>
              <a:latin typeface="Calibri"/>
              <a:ea typeface="Calibri"/>
              <a:cs typeface="Calibri"/>
              <a:sym typeface="Calibri"/>
            </a:endParaRPr>
          </a:p>
        </p:txBody>
      </p:sp>
      <p:pic>
        <p:nvPicPr>
          <p:cNvPr id="309" name="Google Shape;309;p30"/>
          <p:cNvPicPr preferRelativeResize="0"/>
          <p:nvPr/>
        </p:nvPicPr>
        <p:blipFill rotWithShape="1">
          <a:blip r:embed="rId3">
            <a:alphaModFix/>
          </a:blip>
          <a:srcRect/>
          <a:stretch/>
        </p:blipFill>
        <p:spPr>
          <a:xfrm>
            <a:off x="7738668" y="3040101"/>
            <a:ext cx="3973830" cy="29850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4"/>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a:buNone/>
            </a:pPr>
            <a:r>
              <a:rPr lang="ru-RU" b="1">
                <a:latin typeface="Times New Roman"/>
                <a:ea typeface="Times New Roman"/>
                <a:cs typeface="Times New Roman"/>
                <a:sym typeface="Times New Roman"/>
              </a:rPr>
              <a:t>Модуль random</a:t>
            </a:r>
            <a:r>
              <a:rPr lang="ru-RU" b="1"/>
              <a:t/>
            </a:r>
            <a:br>
              <a:rPr lang="ru-RU" b="1"/>
            </a:br>
            <a:endParaRPr/>
          </a:p>
        </p:txBody>
      </p:sp>
      <p:sp>
        <p:nvSpPr>
          <p:cNvPr id="157" name="Google Shape;157;p4"/>
          <p:cNvSpPr txBox="1">
            <a:spLocks noGrp="1"/>
          </p:cNvSpPr>
          <p:nvPr>
            <p:ph type="body" idx="1"/>
          </p:nvPr>
        </p:nvSpPr>
        <p:spPr>
          <a:xfrm>
            <a:off x="701039" y="1504188"/>
            <a:ext cx="11011593" cy="4530852"/>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SzPts val="2000"/>
              <a:buNone/>
            </a:pPr>
            <a:r>
              <a:rPr lang="ru-RU" sz="2000">
                <a:latin typeface="Times New Roman"/>
                <a:ea typeface="Times New Roman"/>
                <a:cs typeface="Times New Roman"/>
                <a:sym typeface="Times New Roman"/>
              </a:rPr>
              <a:t>Модуль random предоставляет функции для генерации случайных чисел, букв, случайного выбора элементов последовательности.</a:t>
            </a:r>
            <a:endParaRPr sz="2000">
              <a:latin typeface="Times New Roman"/>
              <a:ea typeface="Times New Roman"/>
              <a:cs typeface="Times New Roman"/>
              <a:sym typeface="Times New Roman"/>
            </a:endParaRPr>
          </a:p>
          <a:p>
            <a:pPr marL="0" lvl="0" indent="0" algn="l" rtl="0">
              <a:lnSpc>
                <a:spcPct val="110000"/>
              </a:lnSpc>
              <a:spcBef>
                <a:spcPts val="900"/>
              </a:spcBef>
              <a:spcAft>
                <a:spcPts val="0"/>
              </a:spcAft>
              <a:buSzPts val="2000"/>
              <a:buNone/>
            </a:pPr>
            <a:r>
              <a:rPr lang="ru-RU" sz="2000" b="1">
                <a:latin typeface="Times New Roman"/>
                <a:ea typeface="Times New Roman"/>
                <a:cs typeface="Times New Roman"/>
                <a:sym typeface="Times New Roman"/>
              </a:rPr>
              <a:t>random.randint(A, B) </a:t>
            </a:r>
            <a:r>
              <a:rPr lang="ru-RU" sz="2000">
                <a:latin typeface="Times New Roman"/>
                <a:ea typeface="Times New Roman"/>
                <a:cs typeface="Times New Roman"/>
                <a:sym typeface="Times New Roman"/>
              </a:rPr>
              <a:t>- случайное целое число N, A ≤ N ≤ B.</a:t>
            </a:r>
            <a:endParaRPr/>
          </a:p>
          <a:p>
            <a:pPr marL="0" lvl="0" indent="0" algn="l" rtl="0">
              <a:lnSpc>
                <a:spcPct val="110000"/>
              </a:lnSpc>
              <a:spcBef>
                <a:spcPts val="900"/>
              </a:spcBef>
              <a:spcAft>
                <a:spcPts val="0"/>
              </a:spcAft>
              <a:buSzPts val="2000"/>
              <a:buNone/>
            </a:pPr>
            <a:r>
              <a:rPr lang="ru-RU" sz="2000" b="1">
                <a:latin typeface="Times New Roman"/>
                <a:ea typeface="Times New Roman"/>
                <a:cs typeface="Times New Roman"/>
                <a:sym typeface="Times New Roman"/>
              </a:rPr>
              <a:t>random.uniform(A, B)</a:t>
            </a:r>
            <a:r>
              <a:rPr lang="ru-RU" sz="2000">
                <a:latin typeface="Times New Roman"/>
                <a:ea typeface="Times New Roman"/>
                <a:cs typeface="Times New Roman"/>
                <a:sym typeface="Times New Roman"/>
              </a:rPr>
              <a:t> - случайное число с плавающей точкой, A ≤ N ≤ B.</a:t>
            </a:r>
            <a:endParaRPr/>
          </a:p>
          <a:p>
            <a:pPr marL="0" lvl="0" indent="0" algn="l" rtl="0">
              <a:lnSpc>
                <a:spcPct val="110000"/>
              </a:lnSpc>
              <a:spcBef>
                <a:spcPts val="900"/>
              </a:spcBef>
              <a:spcAft>
                <a:spcPts val="0"/>
              </a:spcAft>
              <a:buSzPts val="2000"/>
              <a:buNone/>
            </a:pPr>
            <a:r>
              <a:rPr lang="ru-RU" sz="2000" b="1">
                <a:latin typeface="Times New Roman"/>
                <a:ea typeface="Times New Roman"/>
                <a:cs typeface="Times New Roman"/>
                <a:sym typeface="Times New Roman"/>
              </a:rPr>
              <a:t>random.random() </a:t>
            </a:r>
            <a:r>
              <a:rPr lang="ru-RU" sz="2000">
                <a:latin typeface="Times New Roman"/>
                <a:ea typeface="Times New Roman"/>
                <a:cs typeface="Times New Roman"/>
                <a:sym typeface="Times New Roman"/>
              </a:rPr>
              <a:t>- случайное число от 0 до 1.</a:t>
            </a:r>
            <a:endParaRPr sz="2000">
              <a:latin typeface="Times New Roman"/>
              <a:ea typeface="Times New Roman"/>
              <a:cs typeface="Times New Roman"/>
              <a:sym typeface="Times New Roman"/>
            </a:endParaRPr>
          </a:p>
          <a:p>
            <a:pPr marL="0" lvl="0" indent="0" algn="l" rtl="0">
              <a:lnSpc>
                <a:spcPct val="110000"/>
              </a:lnSpc>
              <a:spcBef>
                <a:spcPts val="900"/>
              </a:spcBef>
              <a:spcAft>
                <a:spcPts val="0"/>
              </a:spcAft>
              <a:buSzPts val="2000"/>
              <a:buNone/>
            </a:pPr>
            <a:r>
              <a:rPr lang="ru-RU" sz="2000" b="1">
                <a:latin typeface="Times New Roman"/>
                <a:ea typeface="Times New Roman"/>
                <a:cs typeface="Times New Roman"/>
                <a:sym typeface="Times New Roman"/>
              </a:rPr>
              <a:t>random.choice(sequence) </a:t>
            </a:r>
            <a:r>
              <a:rPr lang="ru-RU" sz="2000">
                <a:latin typeface="Times New Roman"/>
                <a:ea typeface="Times New Roman"/>
                <a:cs typeface="Times New Roman"/>
                <a:sym typeface="Times New Roman"/>
              </a:rPr>
              <a:t>- случайный элемент непустой последовательности.</a:t>
            </a: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5"/>
          <p:cNvSpPr txBox="1">
            <a:spLocks noGrp="1"/>
          </p:cNvSpPr>
          <p:nvPr>
            <p:ph type="title"/>
          </p:nvPr>
        </p:nvSpPr>
        <p:spPr>
          <a:xfrm>
            <a:off x="728592" y="276649"/>
            <a:ext cx="11088414"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2800"/>
              <a:buFont typeface="Times New Roman"/>
              <a:buNone/>
            </a:pPr>
            <a:r>
              <a:rPr lang="ru-RU" sz="2800">
                <a:latin typeface="Times New Roman"/>
                <a:ea typeface="Times New Roman"/>
                <a:cs typeface="Times New Roman"/>
                <a:sym typeface="Times New Roman"/>
              </a:rPr>
              <a:t>Вычислить сумму цифр случайного трёхзначного числа</a:t>
            </a:r>
            <a:endParaRPr sz="2800"/>
          </a:p>
        </p:txBody>
      </p:sp>
      <p:pic>
        <p:nvPicPr>
          <p:cNvPr id="163" name="Google Shape;163;p5"/>
          <p:cNvPicPr preferRelativeResize="0"/>
          <p:nvPr/>
        </p:nvPicPr>
        <p:blipFill rotWithShape="1">
          <a:blip r:embed="rId3">
            <a:alphaModFix/>
          </a:blip>
          <a:srcRect/>
          <a:stretch/>
        </p:blipFill>
        <p:spPr>
          <a:xfrm>
            <a:off x="2194354" y="1434639"/>
            <a:ext cx="4078445" cy="4987028"/>
          </a:xfrm>
          <a:prstGeom prst="rect">
            <a:avLst/>
          </a:prstGeom>
          <a:noFill/>
          <a:ln>
            <a:noFill/>
          </a:ln>
        </p:spPr>
      </p:pic>
      <p:pic>
        <p:nvPicPr>
          <p:cNvPr id="164" name="Google Shape;164;p5"/>
          <p:cNvPicPr preferRelativeResize="0"/>
          <p:nvPr/>
        </p:nvPicPr>
        <p:blipFill rotWithShape="1">
          <a:blip r:embed="rId4">
            <a:alphaModFix/>
          </a:blip>
          <a:srcRect/>
          <a:stretch/>
        </p:blipFill>
        <p:spPr>
          <a:xfrm>
            <a:off x="6873175" y="2929846"/>
            <a:ext cx="3124471" cy="99830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6"/>
          <p:cNvSpPr txBox="1">
            <a:spLocks noGrp="1"/>
          </p:cNvSpPr>
          <p:nvPr>
            <p:ph type="title"/>
          </p:nvPr>
        </p:nvSpPr>
        <p:spPr>
          <a:xfrm>
            <a:off x="877230" y="1615698"/>
            <a:ext cx="10058400" cy="137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62626"/>
              </a:buClr>
              <a:buSzPts val="4000"/>
              <a:buFont typeface="Times New Roman"/>
              <a:buNone/>
            </a:pPr>
            <a:r>
              <a:rPr lang="ru-RU">
                <a:latin typeface="Times New Roman"/>
                <a:ea typeface="Times New Roman"/>
                <a:cs typeface="Times New Roman"/>
                <a:sym typeface="Times New Roman"/>
              </a:rPr>
              <a:t>Задание для проверки</a:t>
            </a:r>
            <a:br>
              <a:rPr lang="ru-RU">
                <a:latin typeface="Times New Roman"/>
                <a:ea typeface="Times New Roman"/>
                <a:cs typeface="Times New Roman"/>
                <a:sym typeface="Times New Roman"/>
              </a:rPr>
            </a:br>
            <a:r>
              <a:rPr lang="ru-RU">
                <a:latin typeface="Times New Roman"/>
                <a:ea typeface="Times New Roman"/>
                <a:cs typeface="Times New Roman"/>
                <a:sym typeface="Times New Roman"/>
              </a:rPr>
              <a:t/>
            </a:r>
            <a:br>
              <a:rPr lang="ru-RU">
                <a:latin typeface="Times New Roman"/>
                <a:ea typeface="Times New Roman"/>
                <a:cs typeface="Times New Roman"/>
                <a:sym typeface="Times New Roman"/>
              </a:rPr>
            </a:br>
            <a:r>
              <a:rPr lang="ru-RU">
                <a:latin typeface="Times New Roman"/>
                <a:ea typeface="Times New Roman"/>
                <a:cs typeface="Times New Roman"/>
                <a:sym typeface="Times New Roman"/>
              </a:rPr>
              <a:t>Найти уравнение прямой (y=kx+b), проходящей через две известные точки</a:t>
            </a:r>
            <a:r>
              <a:rPr lang="ru-RU" sz="1800">
                <a:latin typeface="Calibri"/>
                <a:ea typeface="Calibri"/>
                <a:cs typeface="Calibri"/>
                <a:sym typeface="Calibri"/>
              </a:rPr>
              <a:t/>
            </a:r>
            <a:br>
              <a:rPr lang="ru-RU" sz="1800">
                <a:latin typeface="Calibri"/>
                <a:ea typeface="Calibri"/>
                <a:cs typeface="Calibri"/>
                <a:sym typeface="Calibri"/>
              </a:rPr>
            </a:br>
            <a:endParaRPr>
              <a:latin typeface="Times New Roman"/>
              <a:ea typeface="Times New Roman"/>
              <a:cs typeface="Times New Roman"/>
              <a:sym typeface="Times New Roman"/>
            </a:endParaRPr>
          </a:p>
        </p:txBody>
      </p:sp>
      <p:pic>
        <p:nvPicPr>
          <p:cNvPr id="170" name="Google Shape;170;p6"/>
          <p:cNvPicPr preferRelativeResize="0"/>
          <p:nvPr/>
        </p:nvPicPr>
        <p:blipFill rotWithShape="1">
          <a:blip r:embed="rId3">
            <a:alphaModFix/>
          </a:blip>
          <a:srcRect/>
          <a:stretch/>
        </p:blipFill>
        <p:spPr>
          <a:xfrm>
            <a:off x="7230836" y="3228728"/>
            <a:ext cx="4266097" cy="30153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7"/>
          <p:cNvSpPr/>
          <p:nvPr/>
        </p:nvSpPr>
        <p:spPr>
          <a:xfrm>
            <a:off x="638694" y="896752"/>
            <a:ext cx="10914611" cy="526297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ru-RU" sz="2400">
                <a:solidFill>
                  <a:schemeClr val="dk1"/>
                </a:solidFill>
                <a:latin typeface="Times New Roman"/>
                <a:ea typeface="Times New Roman"/>
                <a:cs typeface="Times New Roman"/>
                <a:sym typeface="Times New Roman"/>
              </a:rPr>
              <a:t>Чтобы найти уравнение прямой (y=kx+b),которая проходит через две известные точки, надо решить систему уравнений</a:t>
            </a:r>
            <a:endParaRPr/>
          </a:p>
          <a:p>
            <a:pPr marL="0" marR="0" lvl="0" indent="0" algn="just" rtl="0">
              <a:spcBef>
                <a:spcPts val="0"/>
              </a:spcBef>
              <a:spcAft>
                <a:spcPts val="0"/>
              </a:spcAft>
              <a:buNone/>
            </a:pPr>
            <a:r>
              <a:rPr lang="ru-RU" sz="2400">
                <a:solidFill>
                  <a:schemeClr val="dk1"/>
                </a:solidFill>
                <a:latin typeface="Times New Roman"/>
                <a:ea typeface="Times New Roman"/>
                <a:cs typeface="Times New Roman"/>
                <a:sym typeface="Times New Roman"/>
              </a:rPr>
              <a:t>{у1 = kx1 + b </a:t>
            </a:r>
            <a:endParaRPr sz="24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ru-RU" sz="2400">
                <a:solidFill>
                  <a:schemeClr val="dk1"/>
                </a:solidFill>
                <a:latin typeface="Times New Roman"/>
                <a:ea typeface="Times New Roman"/>
                <a:cs typeface="Times New Roman"/>
                <a:sym typeface="Times New Roman"/>
              </a:rPr>
              <a:t> y2 = kx2 + b}, </a:t>
            </a:r>
            <a:endParaRPr sz="24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ru-RU" sz="2400">
                <a:solidFill>
                  <a:schemeClr val="dk1"/>
                </a:solidFill>
                <a:latin typeface="Times New Roman"/>
                <a:ea typeface="Times New Roman"/>
                <a:cs typeface="Times New Roman"/>
                <a:sym typeface="Times New Roman"/>
              </a:rPr>
              <a:t>где </a:t>
            </a:r>
            <a:r>
              <a:rPr lang="ru-RU" sz="2400" b="1">
                <a:solidFill>
                  <a:schemeClr val="dk1"/>
                </a:solidFill>
                <a:latin typeface="Times New Roman"/>
                <a:ea typeface="Times New Roman"/>
                <a:cs typeface="Times New Roman"/>
                <a:sym typeface="Times New Roman"/>
              </a:rPr>
              <a:t>x1, y1, x2, y2 </a:t>
            </a:r>
            <a:r>
              <a:rPr lang="ru-RU" sz="2400">
                <a:solidFill>
                  <a:schemeClr val="dk1"/>
                </a:solidFill>
                <a:latin typeface="Times New Roman"/>
                <a:ea typeface="Times New Roman"/>
                <a:cs typeface="Times New Roman"/>
                <a:sym typeface="Times New Roman"/>
              </a:rPr>
              <a:t>- </a:t>
            </a:r>
            <a:r>
              <a:rPr lang="ru-RU" sz="2400" b="1">
                <a:solidFill>
                  <a:schemeClr val="dk1"/>
                </a:solidFill>
                <a:latin typeface="Times New Roman"/>
                <a:ea typeface="Times New Roman"/>
                <a:cs typeface="Times New Roman"/>
                <a:sym typeface="Times New Roman"/>
              </a:rPr>
              <a:t>известные</a:t>
            </a:r>
            <a:r>
              <a:rPr lang="ru-RU" sz="2400">
                <a:solidFill>
                  <a:schemeClr val="dk1"/>
                </a:solidFill>
                <a:latin typeface="Times New Roman"/>
                <a:ea typeface="Times New Roman"/>
                <a:cs typeface="Times New Roman"/>
                <a:sym typeface="Times New Roman"/>
              </a:rPr>
              <a:t> переменные, </a:t>
            </a:r>
            <a:r>
              <a:rPr lang="ru-RU" sz="2400" b="1">
                <a:solidFill>
                  <a:schemeClr val="dk1"/>
                </a:solidFill>
                <a:latin typeface="Times New Roman"/>
                <a:ea typeface="Times New Roman"/>
                <a:cs typeface="Times New Roman"/>
                <a:sym typeface="Times New Roman"/>
              </a:rPr>
              <a:t>k</a:t>
            </a:r>
            <a:r>
              <a:rPr lang="ru-RU" sz="2400">
                <a:solidFill>
                  <a:schemeClr val="dk1"/>
                </a:solidFill>
                <a:latin typeface="Times New Roman"/>
                <a:ea typeface="Times New Roman"/>
                <a:cs typeface="Times New Roman"/>
                <a:sym typeface="Times New Roman"/>
              </a:rPr>
              <a:t> и </a:t>
            </a:r>
            <a:r>
              <a:rPr lang="ru-RU" sz="2400" b="1">
                <a:solidFill>
                  <a:schemeClr val="dk1"/>
                </a:solidFill>
                <a:latin typeface="Times New Roman"/>
                <a:ea typeface="Times New Roman"/>
                <a:cs typeface="Times New Roman"/>
                <a:sym typeface="Times New Roman"/>
              </a:rPr>
              <a:t>b</a:t>
            </a:r>
            <a:r>
              <a:rPr lang="ru-RU" sz="2400">
                <a:solidFill>
                  <a:schemeClr val="dk1"/>
                </a:solidFill>
                <a:latin typeface="Times New Roman"/>
                <a:ea typeface="Times New Roman"/>
                <a:cs typeface="Times New Roman"/>
                <a:sym typeface="Times New Roman"/>
              </a:rPr>
              <a:t> - коэффициенты, которые </a:t>
            </a:r>
            <a:r>
              <a:rPr lang="ru-RU" sz="2400" b="1">
                <a:solidFill>
                  <a:schemeClr val="dk1"/>
                </a:solidFill>
                <a:latin typeface="Times New Roman"/>
                <a:ea typeface="Times New Roman"/>
                <a:cs typeface="Times New Roman"/>
                <a:sym typeface="Times New Roman"/>
              </a:rPr>
              <a:t>надо найти</a:t>
            </a:r>
            <a:r>
              <a:rPr lang="ru-RU" sz="2400">
                <a:solidFill>
                  <a:schemeClr val="dk1"/>
                </a:solidFill>
                <a:latin typeface="Times New Roman"/>
                <a:ea typeface="Times New Roman"/>
                <a:cs typeface="Times New Roman"/>
                <a:sym typeface="Times New Roman"/>
              </a:rPr>
              <a:t>.</a:t>
            </a:r>
            <a:endParaRPr/>
          </a:p>
          <a:p>
            <a:pPr marL="0" marR="0" lvl="0" indent="0" algn="just" rtl="0">
              <a:spcBef>
                <a:spcPts val="0"/>
              </a:spcBef>
              <a:spcAft>
                <a:spcPts val="0"/>
              </a:spcAft>
              <a:buNone/>
            </a:pPr>
            <a:r>
              <a:rPr lang="ru-RU" sz="2400">
                <a:solidFill>
                  <a:schemeClr val="dk1"/>
                </a:solidFill>
                <a:latin typeface="Times New Roman"/>
                <a:ea typeface="Times New Roman"/>
                <a:cs typeface="Times New Roman"/>
                <a:sym typeface="Times New Roman"/>
              </a:rPr>
              <a:t>Из этой системы уравнений выводят коэффициенты b и k:</a:t>
            </a:r>
            <a:endParaRPr/>
          </a:p>
          <a:p>
            <a:pPr marL="0" marR="0" lvl="0" indent="0" algn="just" rtl="0">
              <a:spcBef>
                <a:spcPts val="0"/>
              </a:spcBef>
              <a:spcAft>
                <a:spcPts val="0"/>
              </a:spcAft>
              <a:buNone/>
            </a:pPr>
            <a:r>
              <a:rPr lang="ru-RU" sz="2400">
                <a:solidFill>
                  <a:schemeClr val="dk1"/>
                </a:solidFill>
                <a:latin typeface="Times New Roman"/>
                <a:ea typeface="Times New Roman"/>
                <a:cs typeface="Times New Roman"/>
                <a:sym typeface="Times New Roman"/>
              </a:rPr>
              <a:t>Второе уравнение преобразуют к виду </a:t>
            </a:r>
            <a:r>
              <a:rPr lang="ru-RU" sz="2400" b="1">
                <a:solidFill>
                  <a:schemeClr val="dk1"/>
                </a:solidFill>
                <a:latin typeface="Times New Roman"/>
                <a:ea typeface="Times New Roman"/>
                <a:cs typeface="Times New Roman"/>
                <a:sym typeface="Times New Roman"/>
              </a:rPr>
              <a:t>b = y2 - kx2</a:t>
            </a:r>
            <a:r>
              <a:rPr lang="ru-RU" sz="2400">
                <a:solidFill>
                  <a:schemeClr val="dk1"/>
                </a:solidFill>
                <a:latin typeface="Times New Roman"/>
                <a:ea typeface="Times New Roman"/>
                <a:cs typeface="Times New Roman"/>
                <a:sym typeface="Times New Roman"/>
              </a:rPr>
              <a:t>.</a:t>
            </a:r>
            <a:endParaRPr/>
          </a:p>
          <a:p>
            <a:pPr marL="0" marR="0" lvl="0" indent="0" algn="just" rtl="0">
              <a:spcBef>
                <a:spcPts val="0"/>
              </a:spcBef>
              <a:spcAft>
                <a:spcPts val="0"/>
              </a:spcAft>
              <a:buNone/>
            </a:pPr>
            <a:r>
              <a:rPr lang="ru-RU" sz="2400">
                <a:solidFill>
                  <a:schemeClr val="dk1"/>
                </a:solidFill>
                <a:latin typeface="Times New Roman"/>
                <a:ea typeface="Times New Roman"/>
                <a:cs typeface="Times New Roman"/>
                <a:sym typeface="Times New Roman"/>
              </a:rPr>
              <a:t>Затем значение b подставляют в  первое уравнение и получают</a:t>
            </a:r>
            <a:endParaRPr sz="24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ru-RU" sz="2400" b="1">
                <a:solidFill>
                  <a:schemeClr val="dk1"/>
                </a:solidFill>
                <a:latin typeface="Times New Roman"/>
                <a:ea typeface="Times New Roman"/>
                <a:cs typeface="Times New Roman"/>
                <a:sym typeface="Times New Roman"/>
              </a:rPr>
              <a:t>y1 = kx1 + (y2 - kx2)</a:t>
            </a:r>
            <a:endParaRPr/>
          </a:p>
          <a:p>
            <a:pPr marL="0" marR="0" lvl="0" indent="0" algn="just" rtl="0">
              <a:spcBef>
                <a:spcPts val="0"/>
              </a:spcBef>
              <a:spcAft>
                <a:spcPts val="0"/>
              </a:spcAft>
              <a:buNone/>
            </a:pPr>
            <a:r>
              <a:rPr lang="ru-RU" sz="2400" b="1">
                <a:solidFill>
                  <a:schemeClr val="dk1"/>
                </a:solidFill>
                <a:latin typeface="Times New Roman"/>
                <a:ea typeface="Times New Roman"/>
                <a:cs typeface="Times New Roman"/>
                <a:sym typeface="Times New Roman"/>
              </a:rPr>
              <a:t>y1 - y2 = k * (x1 - x2) </a:t>
            </a:r>
            <a:endParaRPr sz="2400" b="1">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ru-RU" sz="2400" b="1">
                <a:solidFill>
                  <a:schemeClr val="dk1"/>
                </a:solidFill>
                <a:latin typeface="Times New Roman"/>
                <a:ea typeface="Times New Roman"/>
                <a:cs typeface="Times New Roman"/>
                <a:sym typeface="Times New Roman"/>
              </a:rPr>
              <a:t>k = (y1 - y2) / (x1 - x2)</a:t>
            </a:r>
            <a:r>
              <a:rPr lang="ru-RU" sz="2400">
                <a:solidFill>
                  <a:schemeClr val="dk1"/>
                </a:solidFill>
                <a:latin typeface="Times New Roman"/>
                <a:ea typeface="Times New Roman"/>
                <a:cs typeface="Times New Roman"/>
                <a:sym typeface="Times New Roman"/>
              </a:rPr>
              <a:t>.</a:t>
            </a:r>
            <a:endParaRPr/>
          </a:p>
          <a:p>
            <a:pPr marL="0" marR="0" lvl="0" indent="0" algn="just" rtl="0">
              <a:spcBef>
                <a:spcPts val="0"/>
              </a:spcBef>
              <a:spcAft>
                <a:spcPts val="0"/>
              </a:spcAft>
              <a:buNone/>
            </a:pPr>
            <a:r>
              <a:rPr lang="ru-RU" sz="2400">
                <a:solidFill>
                  <a:schemeClr val="dk1"/>
                </a:solidFill>
                <a:latin typeface="Times New Roman"/>
                <a:ea typeface="Times New Roman"/>
                <a:cs typeface="Times New Roman"/>
                <a:sym typeface="Times New Roman"/>
              </a:rPr>
              <a:t>В конце k и b подставляют в уравнение </a:t>
            </a:r>
            <a:r>
              <a:rPr lang="ru-RU" sz="2400" b="1">
                <a:solidFill>
                  <a:schemeClr val="dk1"/>
                </a:solidFill>
                <a:latin typeface="Times New Roman"/>
                <a:ea typeface="Times New Roman"/>
                <a:cs typeface="Times New Roman"/>
                <a:sym typeface="Times New Roman"/>
              </a:rPr>
              <a:t>y = kx + b </a:t>
            </a:r>
            <a:r>
              <a:rPr lang="ru-RU" sz="2400">
                <a:solidFill>
                  <a:schemeClr val="dk1"/>
                </a:solidFill>
                <a:latin typeface="Times New Roman"/>
                <a:ea typeface="Times New Roman"/>
                <a:cs typeface="Times New Roman"/>
                <a:sym typeface="Times New Roman"/>
              </a:rPr>
              <a:t>и получают уравнение конкретной прямой.</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8"/>
          <p:cNvSpPr txBox="1">
            <a:spLocks noGrp="1"/>
          </p:cNvSpPr>
          <p:nvPr>
            <p:ph type="title"/>
          </p:nvPr>
        </p:nvSpPr>
        <p:spPr>
          <a:xfrm>
            <a:off x="1066800" y="253711"/>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400"/>
              <a:buFont typeface="Times New Roman"/>
              <a:buNone/>
            </a:pPr>
            <a:r>
              <a:rPr lang="ru-RU" sz="4400">
                <a:latin typeface="Times New Roman"/>
                <a:ea typeface="Times New Roman"/>
                <a:cs typeface="Times New Roman"/>
                <a:sym typeface="Times New Roman"/>
              </a:rPr>
              <a:t>Решение</a:t>
            </a:r>
            <a:endParaRPr/>
          </a:p>
        </p:txBody>
      </p:sp>
      <p:sp>
        <p:nvSpPr>
          <p:cNvPr id="181" name="Google Shape;181;p8"/>
          <p:cNvSpPr txBox="1"/>
          <p:nvPr/>
        </p:nvSpPr>
        <p:spPr>
          <a:xfrm>
            <a:off x="675683" y="1199483"/>
            <a:ext cx="4453500" cy="5078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1800">
                <a:solidFill>
                  <a:schemeClr val="dk1"/>
                </a:solidFill>
                <a:latin typeface="Times New Roman"/>
                <a:ea typeface="Times New Roman"/>
                <a:cs typeface="Times New Roman"/>
                <a:sym typeface="Times New Roman"/>
              </a:rPr>
              <a:t>Примечание: В данном решении использовались  специальные функции ввода и вывода.</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ru-RU" sz="1800">
                <a:solidFill>
                  <a:schemeClr val="dk1"/>
                </a:solidFill>
                <a:latin typeface="Times New Roman"/>
                <a:ea typeface="Times New Roman"/>
                <a:cs typeface="Times New Roman"/>
                <a:sym typeface="Times New Roman"/>
              </a:rPr>
              <a:t>\t – при выводе и вводе отступ строки на 1  tab</a:t>
            </a: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ru-RU" sz="1800">
                <a:solidFill>
                  <a:schemeClr val="dk1"/>
                </a:solidFill>
                <a:latin typeface="Times New Roman"/>
                <a:ea typeface="Times New Roman"/>
                <a:cs typeface="Times New Roman"/>
                <a:sym typeface="Times New Roman"/>
              </a:rPr>
              <a:t>%.2f – вывод в формате с плавающей точкой, оператор % -  встроенную операция, которая говорит Python, где именно заменить значение имени, представленного в скобках, цифра 2 говорит о том, что после точки будет 2 символа </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ru-RU" sz="1800">
                <a:solidFill>
                  <a:schemeClr val="dk1"/>
                </a:solidFill>
                <a:latin typeface="Times New Roman"/>
                <a:ea typeface="Times New Roman"/>
                <a:cs typeface="Times New Roman"/>
                <a:sym typeface="Times New Roman"/>
              </a:rPr>
              <a:t>Подробнее почитать про это надо будет в домашнем задании</a:t>
            </a:r>
            <a:endParaRPr/>
          </a:p>
        </p:txBody>
      </p:sp>
      <p:pic>
        <p:nvPicPr>
          <p:cNvPr id="182" name="Google Shape;182;p8"/>
          <p:cNvPicPr preferRelativeResize="0"/>
          <p:nvPr/>
        </p:nvPicPr>
        <p:blipFill rotWithShape="1">
          <a:blip r:embed="rId3">
            <a:alphaModFix/>
          </a:blip>
          <a:srcRect/>
          <a:stretch/>
        </p:blipFill>
        <p:spPr>
          <a:xfrm>
            <a:off x="5129175" y="1633090"/>
            <a:ext cx="3175275" cy="4190360"/>
          </a:xfrm>
          <a:prstGeom prst="rect">
            <a:avLst/>
          </a:prstGeom>
          <a:noFill/>
          <a:ln>
            <a:noFill/>
          </a:ln>
        </p:spPr>
      </p:pic>
      <p:pic>
        <p:nvPicPr>
          <p:cNvPr id="183" name="Google Shape;183;p8"/>
          <p:cNvPicPr preferRelativeResize="0"/>
          <p:nvPr/>
        </p:nvPicPr>
        <p:blipFill rotWithShape="1">
          <a:blip r:embed="rId4">
            <a:alphaModFix/>
          </a:blip>
          <a:srcRect/>
          <a:stretch/>
        </p:blipFill>
        <p:spPr>
          <a:xfrm>
            <a:off x="8600716" y="2709508"/>
            <a:ext cx="3017782" cy="218713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9"/>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Century Gothic"/>
              <a:buNone/>
            </a:pPr>
            <a:r>
              <a:rPr lang="ru-RU"/>
              <a:t>План занятия</a:t>
            </a:r>
            <a:endParaRPr/>
          </a:p>
        </p:txBody>
      </p:sp>
      <p:sp>
        <p:nvSpPr>
          <p:cNvPr id="189" name="Google Shape;189;p9"/>
          <p:cNvSpPr txBox="1"/>
          <p:nvPr/>
        </p:nvSpPr>
        <p:spPr>
          <a:xfrm>
            <a:off x="1187669" y="2154621"/>
            <a:ext cx="8818179" cy="295850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3200"/>
              <a:buFont typeface="Century Gothic"/>
              <a:buAutoNum type="arabicParenR"/>
            </a:pPr>
            <a:r>
              <a:rPr lang="ru-RU" sz="3200">
                <a:solidFill>
                  <a:schemeClr val="dk1"/>
                </a:solidFill>
                <a:latin typeface="Times New Roman"/>
                <a:ea typeface="Times New Roman"/>
                <a:cs typeface="Times New Roman"/>
                <a:sym typeface="Times New Roman"/>
              </a:rPr>
              <a:t>Операторы сравнения </a:t>
            </a:r>
            <a:endParaRPr sz="3200">
              <a:solidFill>
                <a:schemeClr val="dk1"/>
              </a:solidFill>
              <a:latin typeface="Calibri"/>
              <a:ea typeface="Calibri"/>
              <a:cs typeface="Calibri"/>
              <a:sym typeface="Calibri"/>
            </a:endParaRPr>
          </a:p>
          <a:p>
            <a:pPr marL="342900" marR="0" lvl="0" indent="-342900" algn="l" rtl="0">
              <a:lnSpc>
                <a:spcPct val="150000"/>
              </a:lnSpc>
              <a:spcBef>
                <a:spcPts val="0"/>
              </a:spcBef>
              <a:spcAft>
                <a:spcPts val="0"/>
              </a:spcAft>
              <a:buClr>
                <a:schemeClr val="dk1"/>
              </a:buClr>
              <a:buSzPts val="3200"/>
              <a:buFont typeface="Century Gothic"/>
              <a:buAutoNum type="arabicParenR"/>
            </a:pPr>
            <a:r>
              <a:rPr lang="ru-RU" sz="3200">
                <a:solidFill>
                  <a:schemeClr val="dk1"/>
                </a:solidFill>
                <a:latin typeface="Times New Roman"/>
                <a:ea typeface="Times New Roman"/>
                <a:cs typeface="Times New Roman"/>
                <a:sym typeface="Times New Roman"/>
              </a:rPr>
              <a:t>Операторы ветвления (условия) </a:t>
            </a:r>
            <a:endParaRPr sz="3200">
              <a:solidFill>
                <a:schemeClr val="dk1"/>
              </a:solidFill>
              <a:latin typeface="Calibri"/>
              <a:ea typeface="Calibri"/>
              <a:cs typeface="Calibri"/>
              <a:sym typeface="Calibri"/>
            </a:endParaRPr>
          </a:p>
          <a:p>
            <a:pPr marL="342900" marR="0" lvl="0" indent="-342900" algn="l" rtl="0">
              <a:lnSpc>
                <a:spcPct val="150000"/>
              </a:lnSpc>
              <a:spcBef>
                <a:spcPts val="0"/>
              </a:spcBef>
              <a:spcAft>
                <a:spcPts val="0"/>
              </a:spcAft>
              <a:buClr>
                <a:schemeClr val="dk1"/>
              </a:buClr>
              <a:buSzPts val="3200"/>
              <a:buFont typeface="Century Gothic"/>
              <a:buAutoNum type="arabicParenR"/>
            </a:pPr>
            <a:r>
              <a:rPr lang="ru-RU" sz="3200">
                <a:solidFill>
                  <a:schemeClr val="dk1"/>
                </a:solidFill>
                <a:latin typeface="Times New Roman"/>
                <a:ea typeface="Times New Roman"/>
                <a:cs typeface="Times New Roman"/>
                <a:sym typeface="Times New Roman"/>
              </a:rPr>
              <a:t>Тип данных bool</a:t>
            </a:r>
            <a:endParaRPr sz="3200">
              <a:solidFill>
                <a:schemeClr val="dk1"/>
              </a:solidFill>
              <a:latin typeface="Calibri"/>
              <a:ea typeface="Calibri"/>
              <a:cs typeface="Calibri"/>
              <a:sym typeface="Calibri"/>
            </a:endParaRPr>
          </a:p>
          <a:p>
            <a:pPr marL="342900" marR="0" lvl="0" indent="-342900" algn="l" rtl="0">
              <a:lnSpc>
                <a:spcPct val="150000"/>
              </a:lnSpc>
              <a:spcBef>
                <a:spcPts val="0"/>
              </a:spcBef>
              <a:spcAft>
                <a:spcPts val="0"/>
              </a:spcAft>
              <a:buClr>
                <a:schemeClr val="dk1"/>
              </a:buClr>
              <a:buSzPts val="3200"/>
              <a:buFont typeface="Century Gothic"/>
              <a:buAutoNum type="arabicParenR"/>
            </a:pPr>
            <a:r>
              <a:rPr lang="ru-RU" sz="3200">
                <a:solidFill>
                  <a:schemeClr val="dk1"/>
                </a:solidFill>
                <a:latin typeface="Times New Roman"/>
                <a:ea typeface="Times New Roman"/>
                <a:cs typeface="Times New Roman"/>
                <a:sym typeface="Times New Roman"/>
              </a:rPr>
              <a:t>Операторы or, and и not</a:t>
            </a:r>
            <a:endParaRPr/>
          </a:p>
        </p:txBody>
      </p:sp>
    </p:spTree>
  </p:cSld>
  <p:clrMapOvr>
    <a:masterClrMapping/>
  </p:clrMapOvr>
</p:sld>
</file>

<file path=ppt/theme/theme1.xml><?xml version="1.0" encoding="utf-8"?>
<a:theme xmlns:a="http://schemas.openxmlformats.org/drawingml/2006/main" name="СавонVTI">
  <a:themeElements>
    <a:clrScheme name="FIVE">
      <a:dk1>
        <a:srgbClr val="000000"/>
      </a:dk1>
      <a:lt1>
        <a:srgbClr val="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СавонVTI">
  <a:themeElements>
    <a:clrScheme name="FIVE">
      <a:dk1>
        <a:srgbClr val="000000"/>
      </a:dk1>
      <a:lt1>
        <a:srgbClr val="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1227</Words>
  <Application>Microsoft Office PowerPoint</Application>
  <PresentationFormat>Произвольный</PresentationFormat>
  <Paragraphs>167</Paragraphs>
  <Slides>30</Slides>
  <Notes>30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2</vt:i4>
      </vt:variant>
      <vt:variant>
        <vt:lpstr>Заголовки слайдов</vt:lpstr>
      </vt:variant>
      <vt:variant>
        <vt:i4>30</vt:i4>
      </vt:variant>
    </vt:vector>
  </HeadingPairs>
  <TitlesOfParts>
    <vt:vector size="37" baseType="lpstr">
      <vt:lpstr>Arial</vt:lpstr>
      <vt:lpstr>Century Gothic</vt:lpstr>
      <vt:lpstr>Garamond</vt:lpstr>
      <vt:lpstr>Times New Roman</vt:lpstr>
      <vt:lpstr>Calibri</vt:lpstr>
      <vt:lpstr>СавонVTI</vt:lpstr>
      <vt:lpstr>СавонVTI</vt:lpstr>
      <vt:lpstr>УСЛОВНЫЕ ОПЕРАТОРЫ</vt:lpstr>
      <vt:lpstr>Проверка пройденного на занятии №1</vt:lpstr>
      <vt:lpstr>Проверка домашнего задания</vt:lpstr>
      <vt:lpstr>Модуль random </vt:lpstr>
      <vt:lpstr>Вычислить сумму цифр случайного трёхзначного числа</vt:lpstr>
      <vt:lpstr>Задание для проверки  Найти уравнение прямой (y=kx+b), проходящей через две известные точки </vt:lpstr>
      <vt:lpstr>Презентация PowerPoint</vt:lpstr>
      <vt:lpstr>Решение</vt:lpstr>
      <vt:lpstr>План занятия</vt:lpstr>
      <vt:lpstr>Операторы сравнения </vt:lpstr>
      <vt:lpstr>Операторы ветвления (условия) </vt:lpstr>
      <vt:lpstr>Пример программы</vt:lpstr>
      <vt:lpstr>Презентация PowerPoint</vt:lpstr>
      <vt:lpstr>Пример программы</vt:lpstr>
      <vt:lpstr>Задание №1  Необходимо написать программу, которая требует у пользователя ввести целое число и проверяет чётное оно или нет</vt:lpstr>
      <vt:lpstr>Решение:</vt:lpstr>
      <vt:lpstr>Презентация PowerPoint</vt:lpstr>
      <vt:lpstr>Пример программы</vt:lpstr>
      <vt:lpstr>Операторы or,and и not </vt:lpstr>
      <vt:lpstr>Пример программы</vt:lpstr>
      <vt:lpstr>Задание №2  Вводятся три целых числа. Определить какое из них наибольшее.</vt:lpstr>
      <vt:lpstr>Решение</vt:lpstr>
      <vt:lpstr>Задание №3  Написать примитивный калькулятор. Пользователь должен ввести число, потом операцию (+-/*) и потом ещё одно число, после этого пользователь получает ответ. Числа могут быть дробными</vt:lpstr>
      <vt:lpstr>Решение</vt:lpstr>
      <vt:lpstr>Задание №4  Дана следующая функция y = f(x). y = 2x – 10, если x &gt; 0 y = 0, если x = 0 y = 2 *|x| - 1, если x &lt; 0   Примечание: для нахождения модуля используйте встроенную функцию abs(x)</vt:lpstr>
      <vt:lpstr>Решение:</vt:lpstr>
      <vt:lpstr>Тип данных bool </vt:lpstr>
      <vt:lpstr>Задание №5  Напишите программу, которая выполняет сравнение двух переменных , если условие верно то выполняется вложенный блок части if.</vt:lpstr>
      <vt:lpstr>Решение:</vt:lpstr>
      <vt:lpstr> Домашнее задание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УСЛОВНЫЕ ОПЕРАТОРЫ</dc:title>
  <dc:creator>D</dc:creator>
  <cp:lastModifiedBy>admin</cp:lastModifiedBy>
  <cp:revision>1</cp:revision>
  <dcterms:created xsi:type="dcterms:W3CDTF">2021-03-29T09:03:33Z</dcterms:created>
  <dcterms:modified xsi:type="dcterms:W3CDTF">2022-03-28T12:45:18Z</dcterms:modified>
</cp:coreProperties>
</file>