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Helvetica Neue"/>
      <p:regular r:id="rId39"/>
      <p:bold r:id="rId40"/>
      <p:italic r:id="rId41"/>
      <p:boldItalic r:id="rId42"/>
    </p:embeddedFon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jJQxOFckHtsgI5VYSxZ5rW75ld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6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19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8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3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3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3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37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37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5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5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45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5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5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45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5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5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6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4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7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7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4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3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Google Shape;58;p3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3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3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1" name="Google Shape;61;p36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36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4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0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4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4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4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4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6" name="Google Shape;76;p40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 объекта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3" name="Google Shape;83;p41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4" name="Google Shape;84;p4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42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1" name="Google Shape;91;p42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42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3" name="Google Shape;93;p4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4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4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4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44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44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4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3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3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3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3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3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3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3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рупный план логотипа&#10;&#10;Автоматически созданное описание"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0" r="-1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ru-RU" sz="4400"/>
              <a:t>ЦИКЛЫ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Занятие №4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3272051" y="1016523"/>
            <a:ext cx="56478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Разберем следующую программу:</a:t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5793" y="2824422"/>
            <a:ext cx="4680411" cy="120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598517" y="665305"/>
            <a:ext cx="1099496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Переменная </a:t>
            </a:r>
            <a:r>
              <a:rPr b="1"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пробегает по строке «Я учу Python» и на каждой итерации цикла, переменной </a:t>
            </a:r>
            <a:r>
              <a:rPr b="1"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присваивается следующий символ строки. Поэтому на экран и вывелась наша строка, но посимвольно.</a:t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905" y="2225386"/>
            <a:ext cx="5742189" cy="3967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/>
          <p:nvPr/>
        </p:nvSpPr>
        <p:spPr>
          <a:xfrm>
            <a:off x="382385" y="981143"/>
            <a:ext cx="114466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66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Разберем задачу: Необходимо вывести числа от 1 до 15 в порядке убывания.</a:t>
            </a:r>
            <a:endParaRPr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1627" y="2836718"/>
            <a:ext cx="4868141" cy="118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405938" y="789710"/>
            <a:ext cx="1138012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b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мы передаем три параметра 15, 0, -1. </a:t>
            </a:r>
            <a:r>
              <a:rPr b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формирует диапазон от 15 до 0 с шагом -1, не включая 0 = (15,14……1) и далее мы просто выводим на экран нашу переменную </a:t>
            </a:r>
            <a:r>
              <a:rPr b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которая каждую новую итерацию берет следующее число из нашей последовательности.</a:t>
            </a:r>
            <a:endParaRPr sz="2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5964" y="2359370"/>
            <a:ext cx="4720072" cy="394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/>
          <p:nvPr/>
        </p:nvSpPr>
        <p:spPr>
          <a:xfrm>
            <a:off x="4120584" y="723209"/>
            <a:ext cx="3950832" cy="53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Практическое задание: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645622" y="2330831"/>
            <a:ext cx="10900756" cy="2839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вводит строку и один символ. Программа должна вывести на экран строку без этого символа.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Например: «Я учу программирование» символ «о»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 «Я учу прграммирвание».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Примечание: напоминаю, что строки можно складывать 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«Я учу » + «программирование» = «Я учу программирование»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645622" y="1424739"/>
            <a:ext cx="1739579" cy="46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№1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/>
          <p:nvPr/>
        </p:nvSpPr>
        <p:spPr>
          <a:xfrm>
            <a:off x="3048000" y="767557"/>
            <a:ext cx="6096000" cy="58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586" y="1695796"/>
            <a:ext cx="4923905" cy="258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4467" y="1695795"/>
            <a:ext cx="4923905" cy="258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/>
          <p:nvPr/>
        </p:nvSpPr>
        <p:spPr>
          <a:xfrm>
            <a:off x="624840" y="2437382"/>
            <a:ext cx="10942319" cy="1120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Вводится начало, конец и шаг последовательности, нужно вывести на экран данную последовательность чисел.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624840" y="897773"/>
            <a:ext cx="2284600" cy="58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1066800" y="4514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010" y="2014193"/>
            <a:ext cx="4839393" cy="193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6124" y="2014193"/>
            <a:ext cx="3679075" cy="3073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/>
          <p:nvPr/>
        </p:nvSpPr>
        <p:spPr>
          <a:xfrm>
            <a:off x="555567" y="858601"/>
            <a:ext cx="11280370" cy="263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Вывести на экран все числа в диапазоне от 54 до 9184 кратные 5.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1066800" y="53452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4230" y="2325831"/>
            <a:ext cx="546354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066800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Проверка пройденного на занятии №3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735724" y="1215552"/>
            <a:ext cx="10720552" cy="4762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Дайте определение строке.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Какие три способа создания строки Вы знаете?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базовые операции над строками.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Дайте определение срезу и индексу.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Строка – это изменяемый тип данных?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первую форму среза.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вторую форму среза.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третью форму среза.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методы работы с регистром строки.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методы работы с объединением и разбивкой строк.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про методы работы с поиском и заменой внутри строки.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чём разница find и index?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/>
          <p:nvPr/>
        </p:nvSpPr>
        <p:spPr>
          <a:xfrm>
            <a:off x="3342938" y="800392"/>
            <a:ext cx="55061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Модуль array. Массивы в python</a:t>
            </a:r>
            <a:endParaRPr b="1" i="0" sz="2800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374073" y="1626307"/>
            <a:ext cx="114299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Одномерные массивы в Python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представляют собой список элементов. Значения указываются внутри квадратных скобок, где перечисляются через запятую. Как правило, любой элемент можно вызвать по индексу и присвоить ему новое значение.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374073" y="2831036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Пустой список: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 = []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374073" y="4285280"/>
            <a:ext cx="33127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 строк в </a:t>
            </a:r>
            <a:r>
              <a:rPr b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374073" y="5000860"/>
            <a:ext cx="43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 = ['string1', 'string2', 'string3']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/>
          <p:nvPr/>
        </p:nvSpPr>
        <p:spPr>
          <a:xfrm>
            <a:off x="604058" y="1268722"/>
            <a:ext cx="111667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возвратить число элементов внутри массива, используют функцию </a:t>
            </a: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9297" y="2621263"/>
            <a:ext cx="5993405" cy="161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/>
          <p:nvPr/>
        </p:nvSpPr>
        <p:spPr>
          <a:xfrm>
            <a:off x="405938" y="1135719"/>
            <a:ext cx="1138012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Когда нужно перечислить элементы массива, применяют цикл </a:t>
            </a: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Записывается он в следующем виде: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переменная </a:t>
            </a: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массив ]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389" y="2649315"/>
            <a:ext cx="4092023" cy="238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2065" y="2649315"/>
            <a:ext cx="4092023" cy="24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393469" y="577317"/>
            <a:ext cx="1140506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break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</a:t>
            </a: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досрочно прерывает цикл, либо условие.</a:t>
            </a:r>
            <a:endParaRPr b="0" i="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050" y="2153250"/>
            <a:ext cx="3965261" cy="291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2690" y="2153250"/>
            <a:ext cx="3965261" cy="291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/>
          <p:nvPr/>
        </p:nvSpPr>
        <p:spPr>
          <a:xfrm>
            <a:off x="393469" y="577317"/>
            <a:ext cx="1140506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continue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</a:t>
            </a: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начинает следующий проход цикла, минуя оставшееся тело цикла.</a:t>
            </a:r>
            <a:endParaRPr b="0" i="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333" y="2573759"/>
            <a:ext cx="4227930" cy="325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7289" y="4011340"/>
            <a:ext cx="4372378" cy="181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/>
          <p:nvPr/>
        </p:nvSpPr>
        <p:spPr>
          <a:xfrm>
            <a:off x="393469" y="577317"/>
            <a:ext cx="1140506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элемента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элемента в конец массива в python.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Имя массива.append(значение)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749" y="3061001"/>
            <a:ext cx="4745591" cy="280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2662" y="3061001"/>
            <a:ext cx="4745590" cy="280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/>
          <p:nvPr/>
        </p:nvSpPr>
        <p:spPr>
          <a:xfrm>
            <a:off x="393469" y="801761"/>
            <a:ext cx="1140506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 (array) в python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array.append(х) 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добавление элемента в конец массива.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array.count(х) 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возвращает количество вхождений х в массив.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array.index(х) 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номер первого вхождения x в массив.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array.pop(i) 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удаляет i-ый элемент из массива и возвращает его. По умолчанию удаляется последний элемент.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array.remove(х) 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удалить первое вхождение х из массива.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array.reverse() 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обратный порядок элементов в массиве.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692132" y="856209"/>
            <a:ext cx="4420195" cy="655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692132" y="2005738"/>
            <a:ext cx="1110017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вас есть массив, в котором его элементы – это названия блюд на ужин.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Вам нужно перебрать этот массив и если название одного из блюд равняется тому, что вы укажете сами. Например, вывести сообщение: “Я не ем …” и закончить программу.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604" y="1606951"/>
            <a:ext cx="5283941" cy="3644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4711" y="2951018"/>
            <a:ext cx="4706685" cy="230003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8"/>
          <p:cNvSpPr/>
          <p:nvPr/>
        </p:nvSpPr>
        <p:spPr>
          <a:xfrm>
            <a:off x="527858" y="617801"/>
            <a:ext cx="11413373" cy="58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/>
          <p:nvPr/>
        </p:nvSpPr>
        <p:spPr>
          <a:xfrm>
            <a:off x="692132" y="856209"/>
            <a:ext cx="4420195" cy="655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692132" y="2080553"/>
            <a:ext cx="1110017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 чисел. Найти их сумму и произведение.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988740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Проверка домашнего задания</a:t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40543" y="938917"/>
            <a:ext cx="10506597" cy="647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№1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l"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4443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Дана строка.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4443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Сначала выведите третий символ этой строки.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4443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 второй строке выведите предпоследний символ этой строки.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4443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третьей строке выведите первые пять символов этой строки.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4443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четвертой строке выведите всю строку, кроме последних двух символов.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4443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пятой строке выведите все символы с четными индексами (считая, что индексация начинается с 0, поэтому символы выводятся начиная с первого).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4443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шестой строке выведите все символы с нечетными индексами, то есть начиная со второго символа строки.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4443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седьмой строке выведите все символы в обратном порядке.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4443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восьмой строке выведите все символы строки через один в обратном порядке, начиная с последнего.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4443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девятой строке выведите длину данной строки.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156" y="1682961"/>
            <a:ext cx="5326154" cy="349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1728" y="3429000"/>
            <a:ext cx="3943115" cy="174603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/>
          <p:nvPr/>
        </p:nvSpPr>
        <p:spPr>
          <a:xfrm>
            <a:off x="3859522" y="559612"/>
            <a:ext cx="44730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/>
          <p:nvPr/>
        </p:nvSpPr>
        <p:spPr>
          <a:xfrm>
            <a:off x="697675" y="2378014"/>
            <a:ext cx="5514703" cy="655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651275" y="3429000"/>
            <a:ext cx="606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умножения от 1 до 9.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/>
          <p:nvPr/>
        </p:nvSpPr>
        <p:spPr>
          <a:xfrm>
            <a:off x="527858" y="617801"/>
            <a:ext cx="11413373" cy="58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3" name="Google Shape;3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260" y="1985927"/>
            <a:ext cx="4978740" cy="301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3238" y="1985927"/>
            <a:ext cx="4401502" cy="301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415637" y="908601"/>
            <a:ext cx="113967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Домашнее задание.</a:t>
            </a:r>
            <a:br>
              <a:rPr b="1" lang="ru-RU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2400">
                <a:latin typeface="Calibri"/>
                <a:ea typeface="Calibri"/>
                <a:cs typeface="Calibri"/>
                <a:sym typeface="Calibri"/>
              </a:rPr>
            </a:br>
            <a:endParaRPr sz="2800"/>
          </a:p>
        </p:txBody>
      </p:sp>
      <p:sp>
        <p:nvSpPr>
          <p:cNvPr id="340" name="Google Shape;340;p33"/>
          <p:cNvSpPr/>
          <p:nvPr/>
        </p:nvSpPr>
        <p:spPr>
          <a:xfrm>
            <a:off x="694113" y="2019580"/>
            <a:ext cx="10839796" cy="234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Перемножить все нечётные значения в диапазоне от 1 до 100.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Записать в массив все числа в диапазоне от 1 до 500 кратные 5.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Вывести на экран все чётные значения в диапазоне от 1 до 497.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Дан массив чисел. Если число встречается более двух раз, то добавить его в новый массив.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742517" y="8920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703013"/>
            <a:ext cx="10058399" cy="3783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066800" y="66044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План занятия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1066800" y="2032042"/>
            <a:ext cx="8818179" cy="16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 в циклы.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for.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Модуль array. Массивы в python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/>
        </p:nvSpPr>
        <p:spPr>
          <a:xfrm>
            <a:off x="1017091" y="1022466"/>
            <a:ext cx="101577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Каждый язык программирования, содержит какую-нибудь конструкцию цикла. В большей части языков есть больше одной такой конструкции. В мире Python есть два типа циклов: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Циклы используются в тех случаях, когда нам нужно сделать что-нибудь много раз. Нередко вам придется выполнить какую-нибудь операцию (или ряд операций) в части данных снова и снова.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Тут то и вступают в силу циклы. Благодаря им становится возможно максимально упростить данный вопрос.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822587" y="1362718"/>
            <a:ext cx="109092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также называемый циклом с параметром, в языке Питон богат возможностями. В цикле </a:t>
            </a: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указывается переменная и множество значений, по которому будет пробегать переменная.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повторения цикла некоторое заданное число раз n используют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вместе с функцией </a:t>
            </a: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7364" y="4143894"/>
            <a:ext cx="5137266" cy="127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/>
          <p:nvPr/>
        </p:nvSpPr>
        <p:spPr>
          <a:xfrm>
            <a:off x="5133235" y="520511"/>
            <a:ext cx="19255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b="1"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435031" y="1100776"/>
            <a:ext cx="11322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 - формирует диапазон от 0 до 4, не включая 4 = (0,1,2,3), а переменная </a:t>
            </a:r>
            <a:r>
              <a:rPr b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самостоятельно перебирает этот диапазон и с помощью команды </a:t>
            </a:r>
            <a:r>
              <a:rPr b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print(i)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данная переменная выводится на экран.</a:t>
            </a:r>
            <a:endParaRPr sz="2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4022" y="2849880"/>
            <a:ext cx="5323954" cy="263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/>
          <p:nvPr/>
        </p:nvSpPr>
        <p:spPr>
          <a:xfrm>
            <a:off x="748146" y="1402140"/>
            <a:ext cx="1106424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 же в range можно передать два или три параметра: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(4, 8) - формирует диапазон от 4 до 8, не включая 8 = (4,5,6,7)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(4, 8, </a:t>
            </a: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</a:t>
            </a: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это шаг, шаг может быть и отрицательным.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(4, 8, 1) = (4,5,6,7)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9, 3) = (1,4,7)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(10, 5, -2) = (10, 8, 6)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2021-03-29T05:27:22Z</dcterms:created>
  <dc:creator>Яна Шавель</dc:creator>
</cp:coreProperties>
</file>