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jz4YDul3kuQhNP3F54zwiYmFU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B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3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  <p:sp>
        <p:nvSpPr>
          <p:cNvPr id="115" name="Google Shape;115;p4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3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3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3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3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4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4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4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ru-BY" sz="4400"/>
              <a:t>ЦИКЛЫ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BY">
                <a:solidFill>
                  <a:schemeClr val="lt1"/>
                </a:solidFill>
              </a:rPr>
              <a:t>Занятие №4.2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1066800" y="38117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Результат:</a:t>
            </a:r>
            <a:endParaRPr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012" y="1752773"/>
            <a:ext cx="5421976" cy="335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405937" y="637392"/>
            <a:ext cx="11380124" cy="223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i="0" lang="ru-BY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Бесконечные циклы</a:t>
            </a:r>
            <a:r>
              <a:rPr b="0" i="0" lang="ru-BY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известны как логические ошибки, и их нужно избегать. Существует другой способ вырваться из цикла, для этого нужно использовать встроенную функцию </a:t>
            </a:r>
            <a:r>
              <a:rPr b="1" i="0" lang="ru-BY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b="0" i="0" lang="ru-BY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ru-BY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посмотрим, как это работает:</a:t>
            </a:r>
            <a:endParaRPr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879" y="2867890"/>
            <a:ext cx="3979200" cy="264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2469" y="2867890"/>
            <a:ext cx="4170652" cy="264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1066800" y="85193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ru-BY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еще один пример: </a:t>
            </a:r>
            <a:br>
              <a:rPr lang="ru-BY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702425" y="1761874"/>
            <a:ext cx="10787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вычислить сумму чисел от 1 до 50 и результат вывести на экран. 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2687090"/>
            <a:ext cx="4591395" cy="237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804" y="3429000"/>
            <a:ext cx="4591395" cy="163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681643" y="2967643"/>
            <a:ext cx="1082871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Давайте разберем эту программу по командам:</a:t>
            </a: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1) i = 1 и result = 0, создаем две переменные и присваиваем им начальные значения. </a:t>
            </a: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2) while i &lt;= 50: - прописываем цикл, который будет выполняться пока переменная i будет меньше или равна 50, как только i станет 51 программа начнет выполнять команду print(result), которая выведет результат на экран </a:t>
            </a:r>
            <a:b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3) result += i - каждую итерацию цикла мы увеличиваем значение переменной result на i </a:t>
            </a: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4) i += 1 - каждую итерацию цикла мы увеличиваем значение переменной i на +1</a:t>
            </a: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/>
          <p:nvPr/>
        </p:nvSpPr>
        <p:spPr>
          <a:xfrm>
            <a:off x="4113919" y="700639"/>
            <a:ext cx="39641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BY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задание: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97625" y="1900376"/>
            <a:ext cx="11396749" cy="166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Квадраты всех целых чисел от 1 до 10. 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680" y="2809009"/>
            <a:ext cx="3634393" cy="187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014" y="1903614"/>
            <a:ext cx="3634393" cy="27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397625" y="744907"/>
            <a:ext cx="11396749" cy="196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Перемножить все чётные значения в диапазоне от 0 до 125; результат вывести на экран.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506" y="2015838"/>
            <a:ext cx="3746269" cy="298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2227" y="4172989"/>
            <a:ext cx="3746267" cy="82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397625" y="744907"/>
            <a:ext cx="11396749" cy="15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числа от 1 до 15 в порядке убывания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547722"/>
            <a:ext cx="3580015" cy="176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5187" y="1823002"/>
            <a:ext cx="326136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14131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579215" y="1512916"/>
            <a:ext cx="10720552" cy="476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два типа циклов вы знаете?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каком случае используются циклы?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вы знаете о цикле с параметром?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работает функция range?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параметров можно передать в функцию range?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ли быть шаг отрицательным?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Чем представлены массивы в Python?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Какую функцию нужно использовать для возврата числа элементов внутри массива?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делает оператор break?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BY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делает оператор continue?</a:t>
            </a:r>
            <a:endParaRPr/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397625" y="744907"/>
            <a:ext cx="11396749" cy="2355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вводит два числа c клавиатуры, необходимо вывести на экран все отрицательные числа, лежащие между ними. Например пользователь ввел -5 и 3, на экране вывелось -4, -3, -2, -1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70706"/>
            <a:ext cx="4170218" cy="25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984" y="2170706"/>
            <a:ext cx="4170216" cy="25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372687" y="382385"/>
            <a:ext cx="11446626" cy="132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lang="ru-BY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Конструкция for-else, while-else.</a:t>
            </a:r>
            <a:br>
              <a:rPr lang="ru-BY" sz="1600">
                <a:latin typeface="Calibri"/>
                <a:ea typeface="Calibri"/>
                <a:cs typeface="Calibri"/>
                <a:sym typeface="Calibri"/>
              </a:rPr>
            </a:br>
            <a:br>
              <a:rPr lang="ru-BY" sz="16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372687" y="1828800"/>
            <a:ext cx="11446625" cy="372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Циклы </a:t>
            </a:r>
            <a:r>
              <a:rPr b="1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иметь блок </a:t>
            </a:r>
            <a:r>
              <a:rPr b="1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многие не знакомы с этим фактом. Блок </a:t>
            </a:r>
            <a:r>
              <a:rPr b="1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выполняется, когда цикл завершается в нормальном режиме. Т.е. не был вызван </a:t>
            </a:r>
            <a:r>
              <a:rPr b="1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b="0" i="0" lang="ru-BY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 else после циклов относится не к самому циклу, а к оператору break!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Пример условия </a:t>
            </a:r>
            <a:r>
              <a:rPr b="1" lang="ru-BY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 в цикле </a:t>
            </a:r>
            <a:r>
              <a:rPr b="1" lang="ru-BY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403071"/>
            <a:ext cx="4195156" cy="205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0046" y="2403071"/>
            <a:ext cx="4195154" cy="205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066800" y="73403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Пример условия </a:t>
            </a:r>
            <a:r>
              <a:rPr b="1" lang="ru-BY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 в цикле </a:t>
            </a:r>
            <a:r>
              <a:rPr b="1" lang="ru-BY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ru-BY" sz="32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4765963" cy="253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236" y="2286000"/>
            <a:ext cx="4765963" cy="253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800791" y="1191234"/>
            <a:ext cx="109201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Условие </a:t>
            </a:r>
            <a:r>
              <a:rPr b="1" lang="ru-BY" sz="2800">
                <a:latin typeface="Times New Roman"/>
                <a:ea typeface="Times New Roman"/>
                <a:cs typeface="Times New Roman"/>
                <a:sym typeface="Times New Roman"/>
              </a:rPr>
              <a:t>else </a:t>
            </a: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не выполняется, если цикл завершается принудительно (например, с помощью оператора </a:t>
            </a:r>
            <a:r>
              <a:rPr b="1" lang="ru-BY" sz="2800">
                <a:latin typeface="Times New Roman"/>
                <a:ea typeface="Times New Roman"/>
                <a:cs typeface="Times New Roman"/>
                <a:sym typeface="Times New Roman"/>
              </a:rPr>
              <a:t>break </a:t>
            </a:r>
            <a:r>
              <a:rPr lang="ru-BY" sz="2800">
                <a:latin typeface="Times New Roman"/>
                <a:ea typeface="Times New Roman"/>
                <a:cs typeface="Times New Roman"/>
                <a:sym typeface="Times New Roman"/>
              </a:rPr>
              <a:t>или путем вызова исключения):</a:t>
            </a: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791" y="2895343"/>
            <a:ext cx="3587982" cy="226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1560" y="4023360"/>
            <a:ext cx="2992235" cy="114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BY" sz="3600"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br>
              <a:rPr lang="ru-BY" sz="2800">
                <a:latin typeface="Calibri"/>
                <a:ea typeface="Calibri"/>
                <a:cs typeface="Calibri"/>
                <a:sym typeface="Calibri"/>
              </a:rPr>
            </a:br>
            <a:endParaRPr sz="3600"/>
          </a:p>
        </p:txBody>
      </p:sp>
      <p:sp>
        <p:nvSpPr>
          <p:cNvPr id="296" name="Google Shape;296;p26"/>
          <p:cNvSpPr/>
          <p:nvPr/>
        </p:nvSpPr>
        <p:spPr>
          <a:xfrm>
            <a:off x="917171" y="2014194"/>
            <a:ext cx="114216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Необходимо, чтоб программа выводила на экран вот такую последовательность(не использовать готовый массив):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7 14 21 28 35 42 49 56 63 70 77 84 91 98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в массив и найти его длинну.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44" y="2419004"/>
            <a:ext cx="4156627" cy="269685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/>
          <p:nvPr/>
        </p:nvSpPr>
        <p:spPr>
          <a:xfrm>
            <a:off x="4096991" y="700639"/>
            <a:ext cx="3998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7329" y="3848793"/>
            <a:ext cx="5701027" cy="126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BY" sz="3600">
                <a:latin typeface="Times New Roman"/>
                <a:ea typeface="Times New Roman"/>
                <a:cs typeface="Times New Roman"/>
                <a:sym typeface="Times New Roman"/>
              </a:rPr>
              <a:t>Задание №6</a:t>
            </a:r>
            <a:br>
              <a:rPr lang="ru-BY" sz="2800">
                <a:latin typeface="Calibri"/>
                <a:ea typeface="Calibri"/>
                <a:cs typeface="Calibri"/>
                <a:sym typeface="Calibri"/>
              </a:rPr>
            </a:br>
            <a:endParaRPr sz="3600"/>
          </a:p>
        </p:txBody>
      </p:sp>
      <p:sp>
        <p:nvSpPr>
          <p:cNvPr id="309" name="Google Shape;309;p28"/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917172" y="2275804"/>
            <a:ext cx="10886902" cy="232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Простейший калькулятор c введёнными двумя числами вещественного типа.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с клавиатуры: операции + - * / и два числа.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Обработать ошибку: “Деление на ноль”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Ноль использовать в качестве завершения программы (сделать как отдельную операцию).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331" y="1016673"/>
            <a:ext cx="5869336" cy="5226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/>
          <p:nvPr/>
        </p:nvSpPr>
        <p:spPr>
          <a:xfrm>
            <a:off x="5399751" y="477673"/>
            <a:ext cx="139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r>
              <a:rPr lang="ru-BY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8874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40543" y="1254801"/>
            <a:ext cx="10506597" cy="1706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Перемножить все нечётные значения в диапазоне от 1 до 100.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455" y="2626401"/>
            <a:ext cx="4496970" cy="24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3" y="5368148"/>
            <a:ext cx="9610966" cy="47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BY" sz="3600">
                <a:latin typeface="Times New Roman"/>
                <a:ea typeface="Times New Roman"/>
                <a:cs typeface="Times New Roman"/>
                <a:sym typeface="Times New Roman"/>
              </a:rPr>
              <a:t>Задание №7</a:t>
            </a:r>
            <a:br>
              <a:rPr lang="ru-BY" sz="2800">
                <a:latin typeface="Calibri"/>
                <a:ea typeface="Calibri"/>
                <a:cs typeface="Calibri"/>
                <a:sym typeface="Calibri"/>
              </a:rPr>
            </a:br>
            <a:endParaRPr sz="3600"/>
          </a:p>
        </p:txBody>
      </p:sp>
      <p:sp>
        <p:nvSpPr>
          <p:cNvPr id="322" name="Google Shape;322;p30"/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917172" y="2275804"/>
            <a:ext cx="10886902" cy="307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цикл for.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415637" y="908601"/>
            <a:ext cx="113967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BY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задание.</a:t>
            </a:r>
            <a:br>
              <a:rPr b="1" lang="ru-BY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BY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  <p:sp>
        <p:nvSpPr>
          <p:cNvPr id="329" name="Google Shape;329;p31"/>
          <p:cNvSpPr/>
          <p:nvPr/>
        </p:nvSpPr>
        <p:spPr>
          <a:xfrm>
            <a:off x="676102" y="2253509"/>
            <a:ext cx="1083979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540543" y="839165"/>
            <a:ext cx="10506597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№2</a:t>
            </a: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Записать в массив все числа в диапазоне от 1 до 500 кратные 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479" y="2320138"/>
            <a:ext cx="4871042" cy="310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540543" y="839165"/>
            <a:ext cx="10506597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№3</a:t>
            </a: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чётные значения в диапазоне от 1 до 497.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836" y="2492742"/>
            <a:ext cx="6292327" cy="187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647318" y="862915"/>
            <a:ext cx="105066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№4</a:t>
            </a: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массив чисел. Если число встречается более двух раз, то добавить его в новый массив.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261" y="2458395"/>
            <a:ext cx="4741478" cy="274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BY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066800" y="2032042"/>
            <a:ext cx="8818179" cy="114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while.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b="0" i="0" lang="ru-BY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Конструкция for-else, while-else.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4991976" y="684013"/>
            <a:ext cx="22080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</a:t>
            </a:r>
            <a:r>
              <a:rPr b="1" i="0" lang="ru-BY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while.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64127" y="1587732"/>
            <a:ext cx="11263746" cy="434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позволяет выполнить одну и ту же последовательность команд, пока проверяемое условие истинно.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состоит из двух частей: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Условие (Часто используют условие while True)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Тело цикла (команды, которые будут выполняться внутри цикла)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Условие записывается до тела цикла и проверяется до выполнения тела цикла. Синтаксис цикла </a:t>
            </a: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простейшем случае выглядит так: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условие: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команда1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команда2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ru-BY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476596" y="698269"/>
            <a:ext cx="11238808" cy="241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цикла </a:t>
            </a:r>
            <a:r>
              <a:rPr b="1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сначала проверяется условие. Если условие истинно, то выполняются команды внутри цикла. После чего условие проверяется снова и все повторяется. Так продолжается до тех пор, пока условие будет истинно. Как только условие станет ложно, работа цикла завершится и управление передастся следующей команде после цикла.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BY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взглянем на простой пример: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426" y="3748816"/>
            <a:ext cx="3991148" cy="171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2021-03-29T05:27:22Z</dcterms:created>
  <dc:creator>Яна Шавель</dc:creator>
</cp:coreProperties>
</file>