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66DE-2C65-7753-A2BA-26B8FDD0B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58DFA-4581-CE86-20B9-CF7609882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3E76-D73F-CA59-61C3-D537A751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100-65EB-4B37-9CE5-03D1863AE49D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E10C0-747C-EC2D-8174-70339FFB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6B8F2-7414-97CE-035C-E3672345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E29D-9E4C-4148-BEB3-BE2C5F3EA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7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5744-855A-D258-89AF-5B30824A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8BA5F-306A-D6E1-9A99-59649ABAB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0FF9-A13D-820B-756C-77D95DEF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100-65EB-4B37-9CE5-03D1863AE49D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7DC6-37A9-B548-A3DB-8B43EC54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1F57-9BE8-4139-5DF4-70A9606E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E29D-9E4C-4148-BEB3-BE2C5F3EA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33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AE3DFB-A247-1A77-6D68-EE07D8CB1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05D2D-814D-A474-4469-960BAA022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5CD3-A432-12BB-E268-3CD5E8F5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100-65EB-4B37-9CE5-03D1863AE49D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D44B5-26B7-E44A-C43D-05B16136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EF36B-3C60-3813-EC12-332A4DE0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E29D-9E4C-4148-BEB3-BE2C5F3EA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66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DE54-5E1F-2688-ABAA-7EB096ED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7B34B-E7A0-5526-1891-6737EC684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C35DC-DF0E-FE32-C92F-5B8E85AD9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100-65EB-4B37-9CE5-03D1863AE49D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759E0-00FA-A796-106F-20C47B1D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C6AF-BECB-E5E2-219A-6B321A2B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E29D-9E4C-4148-BEB3-BE2C5F3EA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25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C986-9D29-5A43-BED9-0345392F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4A4D6-641D-A626-9721-E0E3BC10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E41B-3FCE-16A7-37D0-C5244F50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100-65EB-4B37-9CE5-03D1863AE49D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98DAE-CCE8-B5BE-1389-980DE6BB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1CDF-64C5-3B38-8AEA-1DD7CEF8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E29D-9E4C-4148-BEB3-BE2C5F3EA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26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EAFF-5E02-11C7-4BBD-579FF5AE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AB9D-D907-A297-6D64-03BE0EB09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071F3-BE72-0315-7259-88E267BCD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36EDF-E5EC-1C40-0CFD-B42FDC93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100-65EB-4B37-9CE5-03D1863AE49D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223B8-CDF2-DD3A-35FB-4541B5BD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70F88-D96B-66A7-D3AE-5D76F119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E29D-9E4C-4148-BEB3-BE2C5F3EA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88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32A8-00CD-D049-02F3-F64964ADE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8A522-EEA0-0864-2D52-C03EDCFFA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5200E-E900-750F-5F95-9B5283F5D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A55C0-9B23-25A9-655F-FD3C9014F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3210F-D60A-480D-51F3-E8462C195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B3DE0-FF3C-F77B-8746-485F2F25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100-65EB-4B37-9CE5-03D1863AE49D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5D074-CDA8-A205-AC4D-D751A42D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14058-B286-4100-60A5-515A7486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E29D-9E4C-4148-BEB3-BE2C5F3EA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49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6379-6498-2A52-4C2D-889C707DA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702BC-CBF4-CDFA-CC06-FDD4F13E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100-65EB-4B37-9CE5-03D1863AE49D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CF818-4F66-1B9D-6EE0-951A17316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0C18A-77E7-7252-2260-89A5D5EC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E29D-9E4C-4148-BEB3-BE2C5F3EA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76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BB417-9A9A-EE1C-6ACF-691E4CB6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100-65EB-4B37-9CE5-03D1863AE49D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0E2AF-3B80-C858-F977-DDF90E34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60FBE-9CF2-0A7D-CC9F-51A5D0A8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E29D-9E4C-4148-BEB3-BE2C5F3EA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02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6FD9-D1FB-7394-B875-A8F5BD5E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5ADB5-154D-AB01-2463-CE09E5A44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9680F-ACA8-BF5B-262B-D0A7CEBCE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A1A1E-1D8E-55AB-D973-A58A34C4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100-65EB-4B37-9CE5-03D1863AE49D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ED2BC-9CB7-4DD8-8C9D-6995243C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BAE22-E349-DAD9-DD0C-0BC304FE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E29D-9E4C-4148-BEB3-BE2C5F3EA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66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6586-317F-0A56-89FE-5028905CE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DE5B4-FC65-4D5A-A628-4881FC15E1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915D5-4A51-D3A5-978F-C7F8FCDBF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F6FD6-E8A8-88B0-803B-F8077BF0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7100-65EB-4B37-9CE5-03D1863AE49D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1EF91-5270-CCA8-5615-D24BD140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220CB-0162-4FDC-E59F-9DB0AC58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5E29D-9E4C-4148-BEB3-BE2C5F3EA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68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F1DC3-389C-370A-B770-78FCD97A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57524-700C-8A31-E2A4-43FA64914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2904A-6E70-4B44-63BB-84F74F8BF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27100-65EB-4B37-9CE5-03D1863AE49D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8B960-4332-A8EE-9CEA-CE1FFA574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74A14-6A4A-8EF8-6649-44738D9C5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A5E29D-9E4C-4148-BEB3-BE2C5F3EA2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5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442D-1171-9C6F-FE6F-87826D845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Programowanie</a:t>
            </a:r>
            <a:r>
              <a:rPr lang="en-GB" dirty="0"/>
              <a:t> </a:t>
            </a:r>
            <a:r>
              <a:rPr lang="en-GB" dirty="0" err="1"/>
              <a:t>silnika</a:t>
            </a:r>
            <a:r>
              <a:rPr lang="en-GB" dirty="0"/>
              <a:t> </a:t>
            </a:r>
            <a:r>
              <a:rPr lang="en-GB" dirty="0" err="1"/>
              <a:t>szachowego</a:t>
            </a:r>
            <a:r>
              <a:rPr lang="en-GB" dirty="0"/>
              <a:t> – </a:t>
            </a:r>
            <a:r>
              <a:rPr lang="en-GB" dirty="0" err="1"/>
              <a:t>technika</a:t>
            </a:r>
            <a:r>
              <a:rPr lang="en-GB" dirty="0"/>
              <a:t> bitboards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F4E9B-661C-DA8E-EC12-48A2E76086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Generowanie</a:t>
            </a:r>
            <a:r>
              <a:rPr lang="en-GB" dirty="0"/>
              <a:t> </a:t>
            </a:r>
            <a:r>
              <a:rPr lang="en-GB" dirty="0" err="1"/>
              <a:t>ataków</a:t>
            </a:r>
            <a:r>
              <a:rPr lang="en-GB" dirty="0"/>
              <a:t> </a:t>
            </a:r>
            <a:r>
              <a:rPr lang="en-GB" dirty="0" err="1"/>
              <a:t>figur</a:t>
            </a:r>
            <a:r>
              <a:rPr lang="en-GB" dirty="0"/>
              <a:t> </a:t>
            </a:r>
            <a:r>
              <a:rPr lang="en-GB" dirty="0" err="1"/>
              <a:t>ślizgających</a:t>
            </a:r>
            <a:r>
              <a:rPr lang="en-GB" dirty="0"/>
              <a:t> </a:t>
            </a:r>
            <a:r>
              <a:rPr lang="en-GB" dirty="0" err="1"/>
              <a:t>się</a:t>
            </a:r>
            <a:r>
              <a:rPr lang="en-GB" dirty="0"/>
              <a:t> (</a:t>
            </a:r>
            <a:r>
              <a:rPr lang="en-GB" dirty="0" err="1"/>
              <a:t>eng.sliding</a:t>
            </a:r>
            <a:r>
              <a:rPr lang="en-GB" dirty="0"/>
              <a:t> pieces) – magic bitboards </a:t>
            </a:r>
            <a:r>
              <a:rPr lang="en-GB" dirty="0" err="1"/>
              <a:t>i</a:t>
            </a:r>
            <a:r>
              <a:rPr lang="en-GB" dirty="0"/>
              <a:t> magic numbers</a:t>
            </a:r>
          </a:p>
        </p:txBody>
      </p:sp>
    </p:spTree>
    <p:extLst>
      <p:ext uri="{BB962C8B-B14F-4D97-AF65-F5344CB8AC3E}">
        <p14:creationId xmlns:p14="http://schemas.microsoft.com/office/powerpoint/2010/main" val="126457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3570DD-0451-464C-A812-26F74FD6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505013" cy="4595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537F2F-F7D5-1FF9-B537-40869399F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957" y="1690688"/>
            <a:ext cx="1671700" cy="4595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8D01CA-FBC3-ED9E-55E3-27A26B5BA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401" y="1690688"/>
            <a:ext cx="4865399" cy="45958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3AA534-BD83-4FCE-64DE-7BC3F0305FBD}"/>
              </a:ext>
            </a:extLst>
          </p:cNvPr>
          <p:cNvSpPr/>
          <p:nvPr/>
        </p:nvSpPr>
        <p:spPr>
          <a:xfrm>
            <a:off x="771144" y="436170"/>
            <a:ext cx="105826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Operacje</a:t>
            </a:r>
            <a:r>
              <a:rPr lang="en-GB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GB" sz="5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bitowe</a:t>
            </a:r>
            <a:endParaRPr lang="en-GB" sz="5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458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E3A09E-B2F8-ACBB-8EA3-5BBC67A5A52E}"/>
              </a:ext>
            </a:extLst>
          </p:cNvPr>
          <p:cNvSpPr/>
          <p:nvPr/>
        </p:nvSpPr>
        <p:spPr>
          <a:xfrm>
            <a:off x="771144" y="436170"/>
            <a:ext cx="105826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Bitboards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E1B4BE-EB64-1B90-B8A0-0AF35BE70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43" y="1993502"/>
            <a:ext cx="2941575" cy="4194237"/>
          </a:xfrm>
          <a:prstGeom prst="rect">
            <a:avLst/>
          </a:prstGeom>
        </p:spPr>
      </p:pic>
      <p:pic>
        <p:nvPicPr>
          <p:cNvPr id="22" name="Picture 21" descr="A black background with orange and blue letters&#10;&#10;AI-generated content may be incorrect.">
            <a:extLst>
              <a:ext uri="{FF2B5EF4-FFF2-40B4-BE49-F238E27FC236}">
                <a16:creationId xmlns:a16="http://schemas.microsoft.com/office/drawing/2014/main" id="{94DBDE87-D2D3-B2F2-C505-7F4EA7893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44" y="1359500"/>
            <a:ext cx="2941575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71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EC855B6-3344-4301-AE26-9D9AEE644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8" y="495117"/>
            <a:ext cx="3619814" cy="4221846"/>
          </a:xfrm>
          <a:prstGeom prst="rect">
            <a:avLst/>
          </a:prstGeom>
        </p:spPr>
      </p:pic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848663E-039A-A00C-52B3-4731A8863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48" y="3574534"/>
            <a:ext cx="2926334" cy="2888230"/>
          </a:xfrm>
          <a:prstGeom prst="rect">
            <a:avLst/>
          </a:prstGeom>
        </p:spPr>
      </p:pic>
      <p:pic>
        <p:nvPicPr>
          <p:cNvPr id="8" name="Picture 7" descr="A black background with colorful text&#10;&#10;AI-generated content may be incorrect.">
            <a:extLst>
              <a:ext uri="{FF2B5EF4-FFF2-40B4-BE49-F238E27FC236}">
                <a16:creationId xmlns:a16="http://schemas.microsoft.com/office/drawing/2014/main" id="{BF1963D7-5F90-8D78-AD36-407618F6F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41" y="3241120"/>
            <a:ext cx="4099915" cy="739204"/>
          </a:xfrm>
          <a:prstGeom prst="rect">
            <a:avLst/>
          </a:prstGeom>
        </p:spPr>
      </p:pic>
      <p:pic>
        <p:nvPicPr>
          <p:cNvPr id="10" name="Picture 9" descr="A black background with white and orange lines&#10;&#10;AI-generated content may be incorrect.">
            <a:extLst>
              <a:ext uri="{FF2B5EF4-FFF2-40B4-BE49-F238E27FC236}">
                <a16:creationId xmlns:a16="http://schemas.microsoft.com/office/drawing/2014/main" id="{4ADE08C5-753F-3F5C-5883-3FA33AE3E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365" y="5154615"/>
            <a:ext cx="5182049" cy="487722"/>
          </a:xfrm>
          <a:prstGeom prst="rect">
            <a:avLst/>
          </a:prstGeom>
        </p:spPr>
      </p:pic>
      <p:pic>
        <p:nvPicPr>
          <p:cNvPr id="12" name="Picture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127472AB-3072-947E-800A-558C3D7DA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8421"/>
            <a:ext cx="5997460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4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26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Programowanie silnika szachowego – technika bitboards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andrzej jan</dc:creator>
  <cp:lastModifiedBy>andrzej jan</cp:lastModifiedBy>
  <cp:revision>7</cp:revision>
  <dcterms:created xsi:type="dcterms:W3CDTF">2025-09-30T13:41:20Z</dcterms:created>
  <dcterms:modified xsi:type="dcterms:W3CDTF">2025-09-30T19:22:04Z</dcterms:modified>
</cp:coreProperties>
</file>