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l-PL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l-PL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pl-PL" sz="5200" spc="-1" strike="noStrike">
                <a:solidFill>
                  <a:srgbClr val="000000"/>
                </a:solidFill>
                <a:latin typeface="Arial"/>
              </a:rPr>
              <a:t>Kliknij, aby edytować format tekstu tytułu</a:t>
            </a:r>
            <a:endParaRPr b="0" lang="pl-PL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</a:pPr>
            <a:fld id="{94CB9330-5C80-45A9-B2B3-AA6BB9935A8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&lt;numer&gt;</a:t>
            </a:fld>
            <a:endParaRPr b="0" lang="pl-PL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Kliknij, aby edytować format tekstu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Drugi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Trzeci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pc="-1" strike="noStrike">
                <a:solidFill>
                  <a:srgbClr val="000000"/>
                </a:solidFill>
                <a:latin typeface="Arial"/>
              </a:rPr>
              <a:t>Czwarty poziom konspektu</a:t>
            </a:r>
            <a:endParaRPr b="0" lang="pl-PL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Piąty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Szósty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pc="-1" strike="noStrike">
                <a:solidFill>
                  <a:srgbClr val="000000"/>
                </a:solidFill>
                <a:latin typeface="Arial"/>
              </a:rPr>
              <a:t>Siódmy poziom konspektu</a:t>
            </a:r>
            <a:endParaRPr b="0" lang="pl-PL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094840" y="1985040"/>
            <a:ext cx="929160" cy="4244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Build application container or OS image</a:t>
            </a:r>
            <a:endParaRPr b="0" lang="pl-PL" sz="800" spc="-1" strike="noStrike"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672320" y="1872000"/>
            <a:ext cx="1183680" cy="576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Deploy cloud configuration or application to environment</a:t>
            </a:r>
            <a:endParaRPr b="0" lang="pl-PL" sz="800" spc="-1" strike="noStrike"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4807440" y="1981080"/>
            <a:ext cx="929160" cy="4244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Update cloud and infrastructure configuration</a:t>
            </a:r>
            <a:endParaRPr b="0" lang="pl-PL" sz="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572040" y="1603440"/>
            <a:ext cx="929160" cy="4244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Application code or OS change</a:t>
            </a:r>
            <a:endParaRPr b="0" lang="pl-PL" sz="800" spc="-1" strike="noStrike"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572040" y="2383560"/>
            <a:ext cx="929160" cy="4244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Infrastructure code change</a:t>
            </a:r>
            <a:endParaRPr b="0" lang="pl-PL" sz="800" spc="-1" strike="noStrike">
              <a:latin typeface="Arial"/>
            </a:endParaRPr>
          </a:p>
        </p:txBody>
      </p:sp>
      <p:sp>
        <p:nvSpPr>
          <p:cNvPr id="44" name="CustomShape 6"/>
          <p:cNvSpPr/>
          <p:nvPr/>
        </p:nvSpPr>
        <p:spPr>
          <a:xfrm>
            <a:off x="1501200" y="1815840"/>
            <a:ext cx="1058040" cy="16884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7"/>
          <p:cNvSpPr/>
          <p:nvPr/>
        </p:nvSpPr>
        <p:spPr>
          <a:xfrm flipH="1" rot="10800000">
            <a:off x="1511640" y="2405880"/>
            <a:ext cx="3760200" cy="186120"/>
          </a:xfrm>
          <a:prstGeom prst="bentConnector2">
            <a:avLst/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8"/>
          <p:cNvSpPr/>
          <p:nvPr/>
        </p:nvSpPr>
        <p:spPr>
          <a:xfrm>
            <a:off x="4457160" y="2193480"/>
            <a:ext cx="35028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9"/>
          <p:cNvSpPr/>
          <p:nvPr/>
        </p:nvSpPr>
        <p:spPr>
          <a:xfrm>
            <a:off x="7272000" y="2156400"/>
            <a:ext cx="400320" cy="360"/>
          </a:xfrm>
          <a:prstGeom prst="bentConnector3">
            <a:avLst>
              <a:gd name="adj1" fmla="val 50001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0"/>
          <p:cNvSpPr/>
          <p:nvPr/>
        </p:nvSpPr>
        <p:spPr>
          <a:xfrm>
            <a:off x="3528000" y="1981440"/>
            <a:ext cx="929160" cy="4244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AMI security scan</a:t>
            </a:r>
            <a:endParaRPr b="0" lang="pl-PL" sz="800" spc="-1" strike="noStrike"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3033720" y="2160000"/>
            <a:ext cx="49428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2"/>
          <p:cNvSpPr/>
          <p:nvPr/>
        </p:nvSpPr>
        <p:spPr>
          <a:xfrm>
            <a:off x="6336000" y="1951560"/>
            <a:ext cx="929160" cy="4244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Infrastructure as code security scan</a:t>
            </a:r>
            <a:endParaRPr b="0" lang="pl-PL" sz="800" spc="-1" strike="noStrike"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5736600" y="2160000"/>
            <a:ext cx="599400" cy="360"/>
          </a:xfrm>
          <a:prstGeom prst="bentConnector3">
            <a:avLst>
              <a:gd name="adj1" fmla="val 50000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4"/>
          <p:cNvSpPr/>
          <p:nvPr/>
        </p:nvSpPr>
        <p:spPr>
          <a:xfrm>
            <a:off x="7704000" y="3031560"/>
            <a:ext cx="1152000" cy="42444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</a:pPr>
            <a:r>
              <a:rPr b="0" lang="en" sz="800" spc="-1" strike="noStrike">
                <a:solidFill>
                  <a:srgbClr val="000000"/>
                </a:solidFill>
                <a:latin typeface="Arial"/>
                <a:ea typeface="Arial"/>
              </a:rPr>
              <a:t>Post-deployment compliance scan</a:t>
            </a:r>
            <a:endParaRPr b="0" lang="pl-PL" sz="800" spc="-1" strike="noStrike"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8208000" y="2448000"/>
            <a:ext cx="360" cy="576000"/>
          </a:xfrm>
          <a:prstGeom prst="bentConnector3">
            <a:avLst>
              <a:gd name="adj1" fmla="val 50001"/>
            </a:avLst>
          </a:pr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LibreOffice/6.4.1.2$Windows_X86_64 LibreOffice_project/4d224e95b98b138af42a64d84056446d09082932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/>
  <dcterms:modified xsi:type="dcterms:W3CDTF">2021-04-25T17:23:33Z</dcterms:modified>
  <cp:revision>2</cp:revision>
  <dc:subject/>
  <dc:title/>
</cp:coreProperties>
</file>