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335" r:id="rId2"/>
    <p:sldId id="336" r:id="rId3"/>
    <p:sldId id="367" r:id="rId4"/>
    <p:sldId id="288" r:id="rId5"/>
    <p:sldId id="363" r:id="rId6"/>
    <p:sldId id="364" r:id="rId7"/>
    <p:sldId id="365" r:id="rId8"/>
    <p:sldId id="366" r:id="rId9"/>
    <p:sldId id="368" r:id="rId10"/>
    <p:sldId id="369" r:id="rId11"/>
    <p:sldId id="371" r:id="rId12"/>
    <p:sldId id="370" r:id="rId13"/>
    <p:sldId id="372" r:id="rId14"/>
    <p:sldId id="376" r:id="rId15"/>
    <p:sldId id="374" r:id="rId16"/>
    <p:sldId id="375" r:id="rId17"/>
    <p:sldId id="377" r:id="rId18"/>
    <p:sldId id="356" r:id="rId19"/>
    <p:sldId id="378" r:id="rId20"/>
    <p:sldId id="379" r:id="rId21"/>
    <p:sldId id="381" r:id="rId22"/>
    <p:sldId id="382" r:id="rId23"/>
    <p:sldId id="383" r:id="rId24"/>
    <p:sldId id="35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zemysław Zakrzewski" initials="PZ" lastIdx="1" clrIdx="0">
    <p:extLst>
      <p:ext uri="{19B8F6BF-5375-455C-9EA6-DF929625EA0E}">
        <p15:presenceInfo xmlns:p15="http://schemas.microsoft.com/office/powerpoint/2012/main" userId="S::p.zakrzewski@pwsz-gniezno.edu.pl::be2adfcd-f32c-49bc-9eb8-651ae9a0946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14E78C-BA49-4B5E-AD03-F474B65342ED}" v="1397" dt="2020-03-19T13:08:08.7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5280" autoAdjust="0"/>
  </p:normalViewPr>
  <p:slideViewPr>
    <p:cSldViewPr snapToGrid="0">
      <p:cViewPr varScale="1">
        <p:scale>
          <a:sx n="110" d="100"/>
          <a:sy n="110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zemysław Zakrzewski" userId="be2adfcd-f32c-49bc-9eb8-651ae9a0946e" providerId="ADAL" clId="{AF14E78C-BA49-4B5E-AD03-F474B65342ED}"/>
    <pc:docChg chg="undo redo custSel addSld delSld modSld sldOrd">
      <pc:chgData name="Przemysław Zakrzewski" userId="be2adfcd-f32c-49bc-9eb8-651ae9a0946e" providerId="ADAL" clId="{AF14E78C-BA49-4B5E-AD03-F474B65342ED}" dt="2020-03-20T10:58:22.664" v="6446" actId="20577"/>
      <pc:docMkLst>
        <pc:docMk/>
      </pc:docMkLst>
      <pc:sldChg chg="del">
        <pc:chgData name="Przemysław Zakrzewski" userId="be2adfcd-f32c-49bc-9eb8-651ae9a0946e" providerId="ADAL" clId="{AF14E78C-BA49-4B5E-AD03-F474B65342ED}" dt="2020-03-17T18:17:21.406" v="128" actId="2696"/>
        <pc:sldMkLst>
          <pc:docMk/>
          <pc:sldMk cId="2299482032" sldId="256"/>
        </pc:sldMkLst>
      </pc:sldChg>
      <pc:sldChg chg="del">
        <pc:chgData name="Przemysław Zakrzewski" userId="be2adfcd-f32c-49bc-9eb8-651ae9a0946e" providerId="ADAL" clId="{AF14E78C-BA49-4B5E-AD03-F474B65342ED}" dt="2020-03-18T16:33:15.352" v="3208" actId="47"/>
        <pc:sldMkLst>
          <pc:docMk/>
          <pc:sldMk cId="3627319197" sldId="264"/>
        </pc:sldMkLst>
      </pc:sldChg>
      <pc:sldChg chg="addSp delSp modSp del">
        <pc:chgData name="Przemysław Zakrzewski" userId="be2adfcd-f32c-49bc-9eb8-651ae9a0946e" providerId="ADAL" clId="{AF14E78C-BA49-4B5E-AD03-F474B65342ED}" dt="2020-03-18T06:33:41.465" v="1994" actId="47"/>
        <pc:sldMkLst>
          <pc:docMk/>
          <pc:sldMk cId="1249170953" sldId="286"/>
        </pc:sldMkLst>
        <pc:spChg chg="mod topLvl">
          <ac:chgData name="Przemysław Zakrzewski" userId="be2adfcd-f32c-49bc-9eb8-651ae9a0946e" providerId="ADAL" clId="{AF14E78C-BA49-4B5E-AD03-F474B65342ED}" dt="2020-03-18T05:59:19.270" v="1694" actId="165"/>
          <ac:spMkLst>
            <pc:docMk/>
            <pc:sldMk cId="1249170953" sldId="286"/>
            <ac:spMk id="3" creationId="{00000000-0000-0000-0000-000000000000}"/>
          </ac:spMkLst>
        </pc:spChg>
        <pc:spChg chg="mod topLvl">
          <ac:chgData name="Przemysław Zakrzewski" userId="be2adfcd-f32c-49bc-9eb8-651ae9a0946e" providerId="ADAL" clId="{AF14E78C-BA49-4B5E-AD03-F474B65342ED}" dt="2020-03-18T05:59:19.270" v="1694" actId="165"/>
          <ac:spMkLst>
            <pc:docMk/>
            <pc:sldMk cId="1249170953" sldId="286"/>
            <ac:spMk id="14" creationId="{00000000-0000-0000-0000-000000000000}"/>
          </ac:spMkLst>
        </pc:spChg>
        <pc:spChg chg="del">
          <ac:chgData name="Przemysław Zakrzewski" userId="be2adfcd-f32c-49bc-9eb8-651ae9a0946e" providerId="ADAL" clId="{AF14E78C-BA49-4B5E-AD03-F474B65342ED}" dt="2020-03-18T05:41:52.739" v="1622" actId="478"/>
          <ac:spMkLst>
            <pc:docMk/>
            <pc:sldMk cId="1249170953" sldId="286"/>
            <ac:spMk id="15" creationId="{00000000-0000-0000-0000-000000000000}"/>
          </ac:spMkLst>
        </pc:spChg>
        <pc:spChg chg="add mod">
          <ac:chgData name="Przemysław Zakrzewski" userId="be2adfcd-f32c-49bc-9eb8-651ae9a0946e" providerId="ADAL" clId="{AF14E78C-BA49-4B5E-AD03-F474B65342ED}" dt="2020-03-18T06:04:48.084" v="1755" actId="20577"/>
          <ac:spMkLst>
            <pc:docMk/>
            <pc:sldMk cId="1249170953" sldId="286"/>
            <ac:spMk id="16" creationId="{55D14BDA-8E32-4F68-85E9-B15180B89081}"/>
          </ac:spMkLst>
        </pc:spChg>
        <pc:spChg chg="mod">
          <ac:chgData name="Przemysław Zakrzewski" userId="be2adfcd-f32c-49bc-9eb8-651ae9a0946e" providerId="ADAL" clId="{AF14E78C-BA49-4B5E-AD03-F474B65342ED}" dt="2020-03-18T05:59:29.782" v="1695" actId="2711"/>
          <ac:spMkLst>
            <pc:docMk/>
            <pc:sldMk cId="1249170953" sldId="286"/>
            <ac:spMk id="32" creationId="{00000000-0000-0000-0000-000000000000}"/>
          </ac:spMkLst>
        </pc:spChg>
        <pc:grpChg chg="add del mod">
          <ac:chgData name="Przemysław Zakrzewski" userId="be2adfcd-f32c-49bc-9eb8-651ae9a0946e" providerId="ADAL" clId="{AF14E78C-BA49-4B5E-AD03-F474B65342ED}" dt="2020-03-18T05:59:19.270" v="1694" actId="165"/>
          <ac:grpSpMkLst>
            <pc:docMk/>
            <pc:sldMk cId="1249170953" sldId="286"/>
            <ac:grpSpMk id="5" creationId="{00000000-0000-0000-0000-000000000000}"/>
          </ac:grpSpMkLst>
        </pc:grpChg>
        <pc:grpChg chg="mod topLvl">
          <ac:chgData name="Przemysław Zakrzewski" userId="be2adfcd-f32c-49bc-9eb8-651ae9a0946e" providerId="ADAL" clId="{AF14E78C-BA49-4B5E-AD03-F474B65342ED}" dt="2020-03-18T05:59:19.270" v="1694" actId="165"/>
          <ac:grpSpMkLst>
            <pc:docMk/>
            <pc:sldMk cId="1249170953" sldId="286"/>
            <ac:grpSpMk id="76" creationId="{00000000-0000-0000-0000-000000000000}"/>
          </ac:grpSpMkLst>
        </pc:grpChg>
      </pc:sldChg>
      <pc:sldChg chg="addSp delSp modSp del">
        <pc:chgData name="Przemysław Zakrzewski" userId="be2adfcd-f32c-49bc-9eb8-651ae9a0946e" providerId="ADAL" clId="{AF14E78C-BA49-4B5E-AD03-F474B65342ED}" dt="2020-03-18T08:21:07.456" v="2525" actId="47"/>
        <pc:sldMkLst>
          <pc:docMk/>
          <pc:sldMk cId="2586987749" sldId="287"/>
        </pc:sldMkLst>
        <pc:spChg chg="mod">
          <ac:chgData name="Przemysław Zakrzewski" userId="be2adfcd-f32c-49bc-9eb8-651ae9a0946e" providerId="ADAL" clId="{AF14E78C-BA49-4B5E-AD03-F474B65342ED}" dt="2020-03-18T08:16:29.656" v="2390" actId="27636"/>
          <ac:spMkLst>
            <pc:docMk/>
            <pc:sldMk cId="2586987749" sldId="287"/>
            <ac:spMk id="32" creationId="{00000000-0000-0000-0000-000000000000}"/>
          </ac:spMkLst>
        </pc:spChg>
        <pc:grpChg chg="add del mod">
          <ac:chgData name="Przemysław Zakrzewski" userId="be2adfcd-f32c-49bc-9eb8-651ae9a0946e" providerId="ADAL" clId="{AF14E78C-BA49-4B5E-AD03-F474B65342ED}" dt="2020-03-18T08:17:17.537" v="2425"/>
          <ac:grpSpMkLst>
            <pc:docMk/>
            <pc:sldMk cId="2586987749" sldId="287"/>
            <ac:grpSpMk id="12" creationId="{8AD8EFE7-5DCE-4458-9947-3891993138AF}"/>
          </ac:grpSpMkLst>
        </pc:grpChg>
        <pc:grpChg chg="del">
          <ac:chgData name="Przemysław Zakrzewski" userId="be2adfcd-f32c-49bc-9eb8-651ae9a0946e" providerId="ADAL" clId="{AF14E78C-BA49-4B5E-AD03-F474B65342ED}" dt="2020-03-18T08:17:09.693" v="2421" actId="478"/>
          <ac:grpSpMkLst>
            <pc:docMk/>
            <pc:sldMk cId="2586987749" sldId="287"/>
            <ac:grpSpMk id="76" creationId="{00000000-0000-0000-0000-000000000000}"/>
          </ac:grpSpMkLst>
        </pc:grpChg>
      </pc:sldChg>
      <pc:sldChg chg="addSp delSp modSp add del">
        <pc:chgData name="Przemysław Zakrzewski" userId="be2adfcd-f32c-49bc-9eb8-651ae9a0946e" providerId="ADAL" clId="{AF14E78C-BA49-4B5E-AD03-F474B65342ED}" dt="2020-03-19T08:00:17.143" v="4406" actId="6549"/>
        <pc:sldMkLst>
          <pc:docMk/>
          <pc:sldMk cId="682093022" sldId="288"/>
        </pc:sldMkLst>
        <pc:spChg chg="del mod">
          <ac:chgData name="Przemysław Zakrzewski" userId="be2adfcd-f32c-49bc-9eb8-651ae9a0946e" providerId="ADAL" clId="{AF14E78C-BA49-4B5E-AD03-F474B65342ED}" dt="2020-03-18T05:27:40.063" v="1192" actId="478"/>
          <ac:spMkLst>
            <pc:docMk/>
            <pc:sldMk cId="682093022" sldId="288"/>
            <ac:spMk id="10" creationId="{00000000-0000-0000-0000-000000000000}"/>
          </ac:spMkLst>
        </pc:spChg>
        <pc:spChg chg="add mod">
          <ac:chgData name="Przemysław Zakrzewski" userId="be2adfcd-f32c-49bc-9eb8-651ae9a0946e" providerId="ADAL" clId="{AF14E78C-BA49-4B5E-AD03-F474B65342ED}" dt="2020-03-18T10:49:57.533" v="2928" actId="6549"/>
          <ac:spMkLst>
            <pc:docMk/>
            <pc:sldMk cId="682093022" sldId="288"/>
            <ac:spMk id="11" creationId="{45FC6DF5-3E2F-45CF-8413-19C5E8F13EA3}"/>
          </ac:spMkLst>
        </pc:spChg>
        <pc:spChg chg="del">
          <ac:chgData name="Przemysław Zakrzewski" userId="be2adfcd-f32c-49bc-9eb8-651ae9a0946e" providerId="ADAL" clId="{AF14E78C-BA49-4B5E-AD03-F474B65342ED}" dt="2020-03-17T18:17:49.893" v="129" actId="478"/>
          <ac:spMkLst>
            <pc:docMk/>
            <pc:sldMk cId="682093022" sldId="288"/>
            <ac:spMk id="12" creationId="{00000000-0000-0000-0000-000000000000}"/>
          </ac:spMkLst>
        </pc:spChg>
        <pc:spChg chg="add del mod">
          <ac:chgData name="Przemysław Zakrzewski" userId="be2adfcd-f32c-49bc-9eb8-651ae9a0946e" providerId="ADAL" clId="{AF14E78C-BA49-4B5E-AD03-F474B65342ED}" dt="2020-03-18T05:30:06.779" v="1531" actId="478"/>
          <ac:spMkLst>
            <pc:docMk/>
            <pc:sldMk cId="682093022" sldId="288"/>
            <ac:spMk id="12" creationId="{E3126395-F911-40F7-86D7-92C43AF756FE}"/>
          </ac:spMkLst>
        </pc:spChg>
        <pc:spChg chg="add del mod">
          <ac:chgData name="Przemysław Zakrzewski" userId="be2adfcd-f32c-49bc-9eb8-651ae9a0946e" providerId="ADAL" clId="{AF14E78C-BA49-4B5E-AD03-F474B65342ED}" dt="2020-03-18T06:06:29.212" v="1821" actId="478"/>
          <ac:spMkLst>
            <pc:docMk/>
            <pc:sldMk cId="682093022" sldId="288"/>
            <ac:spMk id="13" creationId="{1387E165-8B6D-4BA8-AA06-45FFE04154F4}"/>
          </ac:spMkLst>
        </pc:spChg>
        <pc:spChg chg="add mod">
          <ac:chgData name="Przemysław Zakrzewski" userId="be2adfcd-f32c-49bc-9eb8-651ae9a0946e" providerId="ADAL" clId="{AF14E78C-BA49-4B5E-AD03-F474B65342ED}" dt="2020-03-18T05:36:48.134" v="1617" actId="164"/>
          <ac:spMkLst>
            <pc:docMk/>
            <pc:sldMk cId="682093022" sldId="288"/>
            <ac:spMk id="14" creationId="{1704AEFC-E1BA-4E6A-B802-1DFEF005EE0C}"/>
          </ac:spMkLst>
        </pc:spChg>
        <pc:spChg chg="add mod">
          <ac:chgData name="Przemysław Zakrzewski" userId="be2adfcd-f32c-49bc-9eb8-651ae9a0946e" providerId="ADAL" clId="{AF14E78C-BA49-4B5E-AD03-F474B65342ED}" dt="2020-03-18T05:36:48.134" v="1617" actId="164"/>
          <ac:spMkLst>
            <pc:docMk/>
            <pc:sldMk cId="682093022" sldId="288"/>
            <ac:spMk id="15" creationId="{13D8538C-F6F2-43ED-ACC5-EBFC29341B3A}"/>
          </ac:spMkLst>
        </pc:spChg>
        <pc:spChg chg="add mod">
          <ac:chgData name="Przemysław Zakrzewski" userId="be2adfcd-f32c-49bc-9eb8-651ae9a0946e" providerId="ADAL" clId="{AF14E78C-BA49-4B5E-AD03-F474B65342ED}" dt="2020-03-19T08:00:17.143" v="4406" actId="6549"/>
          <ac:spMkLst>
            <pc:docMk/>
            <pc:sldMk cId="682093022" sldId="288"/>
            <ac:spMk id="16" creationId="{09BF23D3-8930-47F2-ACD8-A32EE0AF8B21}"/>
          </ac:spMkLst>
        </pc:spChg>
        <pc:spChg chg="del">
          <ac:chgData name="Przemysław Zakrzewski" userId="be2adfcd-f32c-49bc-9eb8-651ae9a0946e" providerId="ADAL" clId="{AF14E78C-BA49-4B5E-AD03-F474B65342ED}" dt="2020-03-18T06:13:57.840" v="1927" actId="478"/>
          <ac:spMkLst>
            <pc:docMk/>
            <pc:sldMk cId="682093022" sldId="288"/>
            <ac:spMk id="20" creationId="{DCC33B63-1B1B-4533-8520-E1E36DFA75A3}"/>
          </ac:spMkLst>
        </pc:spChg>
        <pc:spChg chg="mod">
          <ac:chgData name="Przemysław Zakrzewski" userId="be2adfcd-f32c-49bc-9eb8-651ae9a0946e" providerId="ADAL" clId="{AF14E78C-BA49-4B5E-AD03-F474B65342ED}" dt="2020-03-18T06:43:47.616" v="2168" actId="1038"/>
          <ac:spMkLst>
            <pc:docMk/>
            <pc:sldMk cId="682093022" sldId="288"/>
            <ac:spMk id="26" creationId="{45BA4386-3120-4417-9831-DD3A089502B7}"/>
          </ac:spMkLst>
        </pc:spChg>
        <pc:spChg chg="mod topLvl">
          <ac:chgData name="Przemysław Zakrzewski" userId="be2adfcd-f32c-49bc-9eb8-651ae9a0946e" providerId="ADAL" clId="{AF14E78C-BA49-4B5E-AD03-F474B65342ED}" dt="2020-03-18T05:36:48.134" v="1617" actId="164"/>
          <ac:spMkLst>
            <pc:docMk/>
            <pc:sldMk cId="682093022" sldId="288"/>
            <ac:spMk id="33" creationId="{00000000-0000-0000-0000-000000000000}"/>
          </ac:spMkLst>
        </pc:spChg>
        <pc:spChg chg="mod topLvl">
          <ac:chgData name="Przemysław Zakrzewski" userId="be2adfcd-f32c-49bc-9eb8-651ae9a0946e" providerId="ADAL" clId="{AF14E78C-BA49-4B5E-AD03-F474B65342ED}" dt="2020-03-18T05:36:48.134" v="1617" actId="164"/>
          <ac:spMkLst>
            <pc:docMk/>
            <pc:sldMk cId="682093022" sldId="288"/>
            <ac:spMk id="35" creationId="{00000000-0000-0000-0000-000000000000}"/>
          </ac:spMkLst>
        </pc:spChg>
        <pc:spChg chg="mod topLvl">
          <ac:chgData name="Przemysław Zakrzewski" userId="be2adfcd-f32c-49bc-9eb8-651ae9a0946e" providerId="ADAL" clId="{AF14E78C-BA49-4B5E-AD03-F474B65342ED}" dt="2020-03-18T05:36:48.134" v="1617" actId="164"/>
          <ac:spMkLst>
            <pc:docMk/>
            <pc:sldMk cId="682093022" sldId="288"/>
            <ac:spMk id="37" creationId="{00000000-0000-0000-0000-000000000000}"/>
          </ac:spMkLst>
        </pc:spChg>
        <pc:spChg chg="mod topLvl">
          <ac:chgData name="Przemysław Zakrzewski" userId="be2adfcd-f32c-49bc-9eb8-651ae9a0946e" providerId="ADAL" clId="{AF14E78C-BA49-4B5E-AD03-F474B65342ED}" dt="2020-03-18T05:36:48.134" v="1617" actId="164"/>
          <ac:spMkLst>
            <pc:docMk/>
            <pc:sldMk cId="682093022" sldId="288"/>
            <ac:spMk id="45" creationId="{00000000-0000-0000-0000-000000000000}"/>
          </ac:spMkLst>
        </pc:spChg>
        <pc:spChg chg="del mod topLvl">
          <ac:chgData name="Przemysław Zakrzewski" userId="be2adfcd-f32c-49bc-9eb8-651ae9a0946e" providerId="ADAL" clId="{AF14E78C-BA49-4B5E-AD03-F474B65342ED}" dt="2020-03-18T05:34:35.056" v="1577" actId="478"/>
          <ac:spMkLst>
            <pc:docMk/>
            <pc:sldMk cId="682093022" sldId="288"/>
            <ac:spMk id="65" creationId="{00000000-0000-0000-0000-000000000000}"/>
          </ac:spMkLst>
        </pc:spChg>
        <pc:spChg chg="del mod topLvl">
          <ac:chgData name="Przemysław Zakrzewski" userId="be2adfcd-f32c-49bc-9eb8-651ae9a0946e" providerId="ADAL" clId="{AF14E78C-BA49-4B5E-AD03-F474B65342ED}" dt="2020-03-18T05:32:42.047" v="1560" actId="478"/>
          <ac:spMkLst>
            <pc:docMk/>
            <pc:sldMk cId="682093022" sldId="288"/>
            <ac:spMk id="66" creationId="{00000000-0000-0000-0000-000000000000}"/>
          </ac:spMkLst>
        </pc:spChg>
        <pc:grpChg chg="add del mod">
          <ac:chgData name="Przemysław Zakrzewski" userId="be2adfcd-f32c-49bc-9eb8-651ae9a0946e" providerId="ADAL" clId="{AF14E78C-BA49-4B5E-AD03-F474B65342ED}" dt="2020-03-18T06:13:31.117" v="1919" actId="478"/>
          <ac:grpSpMkLst>
            <pc:docMk/>
            <pc:sldMk cId="682093022" sldId="288"/>
            <ac:grpSpMk id="2" creationId="{C465CA4F-45E8-4E55-B1A4-6E5F6E5F726F}"/>
          </ac:grpSpMkLst>
        </pc:grpChg>
        <pc:grpChg chg="add mod">
          <ac:chgData name="Przemysław Zakrzewski" userId="be2adfcd-f32c-49bc-9eb8-651ae9a0946e" providerId="ADAL" clId="{AF14E78C-BA49-4B5E-AD03-F474B65342ED}" dt="2020-03-18T06:13:41.711" v="1921" actId="1076"/>
          <ac:grpSpMkLst>
            <pc:docMk/>
            <pc:sldMk cId="682093022" sldId="288"/>
            <ac:grpSpMk id="17" creationId="{F0824003-3B07-4706-AB83-5D7DB1EF0234}"/>
          </ac:grpSpMkLst>
        </pc:grpChg>
        <pc:grpChg chg="del">
          <ac:chgData name="Przemysław Zakrzewski" userId="be2adfcd-f32c-49bc-9eb8-651ae9a0946e" providerId="ADAL" clId="{AF14E78C-BA49-4B5E-AD03-F474B65342ED}" dt="2020-03-18T05:20:10.808" v="1168" actId="165"/>
          <ac:grpSpMkLst>
            <pc:docMk/>
            <pc:sldMk cId="682093022" sldId="288"/>
            <ac:grpSpMk id="76" creationId="{00000000-0000-0000-0000-000000000000}"/>
          </ac:grpSpMkLst>
        </pc:grpChg>
      </pc:sldChg>
      <pc:sldChg chg="del">
        <pc:chgData name="Przemysław Zakrzewski" userId="be2adfcd-f32c-49bc-9eb8-651ae9a0946e" providerId="ADAL" clId="{AF14E78C-BA49-4B5E-AD03-F474B65342ED}" dt="2020-03-18T17:07:51.921" v="3351" actId="47"/>
        <pc:sldMkLst>
          <pc:docMk/>
          <pc:sldMk cId="1795182344" sldId="293"/>
        </pc:sldMkLst>
      </pc:sldChg>
      <pc:sldChg chg="del">
        <pc:chgData name="Przemysław Zakrzewski" userId="be2adfcd-f32c-49bc-9eb8-651ae9a0946e" providerId="ADAL" clId="{AF14E78C-BA49-4B5E-AD03-F474B65342ED}" dt="2020-03-18T16:33:20.417" v="3210" actId="47"/>
        <pc:sldMkLst>
          <pc:docMk/>
          <pc:sldMk cId="3364388173" sldId="298"/>
        </pc:sldMkLst>
      </pc:sldChg>
      <pc:sldChg chg="del">
        <pc:chgData name="Przemysław Zakrzewski" userId="be2adfcd-f32c-49bc-9eb8-651ae9a0946e" providerId="ADAL" clId="{AF14E78C-BA49-4B5E-AD03-F474B65342ED}" dt="2020-03-18T11:10:28.111" v="3143" actId="47"/>
        <pc:sldMkLst>
          <pc:docMk/>
          <pc:sldMk cId="3557446710" sldId="299"/>
        </pc:sldMkLst>
      </pc:sldChg>
      <pc:sldChg chg="del">
        <pc:chgData name="Przemysław Zakrzewski" userId="be2adfcd-f32c-49bc-9eb8-651ae9a0946e" providerId="ADAL" clId="{AF14E78C-BA49-4B5E-AD03-F474B65342ED}" dt="2020-03-18T16:32:34.641" v="3203" actId="47"/>
        <pc:sldMkLst>
          <pc:docMk/>
          <pc:sldMk cId="3109693179" sldId="300"/>
        </pc:sldMkLst>
      </pc:sldChg>
      <pc:sldChg chg="del">
        <pc:chgData name="Przemysław Zakrzewski" userId="be2adfcd-f32c-49bc-9eb8-651ae9a0946e" providerId="ADAL" clId="{AF14E78C-BA49-4B5E-AD03-F474B65342ED}" dt="2020-03-18T16:32:37.758" v="3205" actId="47"/>
        <pc:sldMkLst>
          <pc:docMk/>
          <pc:sldMk cId="710860070" sldId="301"/>
        </pc:sldMkLst>
      </pc:sldChg>
      <pc:sldChg chg="del">
        <pc:chgData name="Przemysław Zakrzewski" userId="be2adfcd-f32c-49bc-9eb8-651ae9a0946e" providerId="ADAL" clId="{AF14E78C-BA49-4B5E-AD03-F474B65342ED}" dt="2020-03-18T16:32:36.056" v="3204" actId="47"/>
        <pc:sldMkLst>
          <pc:docMk/>
          <pc:sldMk cId="4193363969" sldId="310"/>
        </pc:sldMkLst>
      </pc:sldChg>
      <pc:sldChg chg="del">
        <pc:chgData name="Przemysław Zakrzewski" userId="be2adfcd-f32c-49bc-9eb8-651ae9a0946e" providerId="ADAL" clId="{AF14E78C-BA49-4B5E-AD03-F474B65342ED}" dt="2020-03-18T16:33:17.115" v="3209" actId="47"/>
        <pc:sldMkLst>
          <pc:docMk/>
          <pc:sldMk cId="807579965" sldId="311"/>
        </pc:sldMkLst>
      </pc:sldChg>
      <pc:sldChg chg="del">
        <pc:chgData name="Przemysław Zakrzewski" userId="be2adfcd-f32c-49bc-9eb8-651ae9a0946e" providerId="ADAL" clId="{AF14E78C-BA49-4B5E-AD03-F474B65342ED}" dt="2020-03-18T17:09:30.158" v="3367" actId="47"/>
        <pc:sldMkLst>
          <pc:docMk/>
          <pc:sldMk cId="75714371" sldId="313"/>
        </pc:sldMkLst>
      </pc:sldChg>
      <pc:sldChg chg="del">
        <pc:chgData name="Przemysław Zakrzewski" userId="be2adfcd-f32c-49bc-9eb8-651ae9a0946e" providerId="ADAL" clId="{AF14E78C-BA49-4B5E-AD03-F474B65342ED}" dt="2020-03-18T17:09:28.948" v="3366" actId="47"/>
        <pc:sldMkLst>
          <pc:docMk/>
          <pc:sldMk cId="151247509" sldId="316"/>
        </pc:sldMkLst>
      </pc:sldChg>
      <pc:sldChg chg="del">
        <pc:chgData name="Przemysław Zakrzewski" userId="be2adfcd-f32c-49bc-9eb8-651ae9a0946e" providerId="ADAL" clId="{AF14E78C-BA49-4B5E-AD03-F474B65342ED}" dt="2020-03-18T17:09:25.386" v="3365" actId="47"/>
        <pc:sldMkLst>
          <pc:docMk/>
          <pc:sldMk cId="2938545854" sldId="319"/>
        </pc:sldMkLst>
      </pc:sldChg>
      <pc:sldChg chg="del">
        <pc:chgData name="Przemysław Zakrzewski" userId="be2adfcd-f32c-49bc-9eb8-651ae9a0946e" providerId="ADAL" clId="{AF14E78C-BA49-4B5E-AD03-F474B65342ED}" dt="2020-03-18T16:32:38.967" v="3206" actId="47"/>
        <pc:sldMkLst>
          <pc:docMk/>
          <pc:sldMk cId="1380965492" sldId="320"/>
        </pc:sldMkLst>
      </pc:sldChg>
      <pc:sldChg chg="del">
        <pc:chgData name="Przemysław Zakrzewski" userId="be2adfcd-f32c-49bc-9eb8-651ae9a0946e" providerId="ADAL" clId="{AF14E78C-BA49-4B5E-AD03-F474B65342ED}" dt="2020-03-18T16:32:40.617" v="3207" actId="47"/>
        <pc:sldMkLst>
          <pc:docMk/>
          <pc:sldMk cId="1628954536" sldId="321"/>
        </pc:sldMkLst>
      </pc:sldChg>
      <pc:sldChg chg="del">
        <pc:chgData name="Przemysław Zakrzewski" userId="be2adfcd-f32c-49bc-9eb8-651ae9a0946e" providerId="ADAL" clId="{AF14E78C-BA49-4B5E-AD03-F474B65342ED}" dt="2020-03-18T05:41:10.864" v="1619" actId="47"/>
        <pc:sldMkLst>
          <pc:docMk/>
          <pc:sldMk cId="2723986919" sldId="322"/>
        </pc:sldMkLst>
      </pc:sldChg>
      <pc:sldChg chg="del">
        <pc:chgData name="Przemysław Zakrzewski" userId="be2adfcd-f32c-49bc-9eb8-651ae9a0946e" providerId="ADAL" clId="{AF14E78C-BA49-4B5E-AD03-F474B65342ED}" dt="2020-03-18T05:41:11.823" v="1620" actId="47"/>
        <pc:sldMkLst>
          <pc:docMk/>
          <pc:sldMk cId="3135399916" sldId="323"/>
        </pc:sldMkLst>
      </pc:sldChg>
      <pc:sldChg chg="del">
        <pc:chgData name="Przemysław Zakrzewski" userId="be2adfcd-f32c-49bc-9eb8-651ae9a0946e" providerId="ADAL" clId="{AF14E78C-BA49-4B5E-AD03-F474B65342ED}" dt="2020-03-18T05:41:14.957" v="1621" actId="47"/>
        <pc:sldMkLst>
          <pc:docMk/>
          <pc:sldMk cId="3595220714" sldId="324"/>
        </pc:sldMkLst>
      </pc:sldChg>
      <pc:sldChg chg="del">
        <pc:chgData name="Przemysław Zakrzewski" userId="be2adfcd-f32c-49bc-9eb8-651ae9a0946e" providerId="ADAL" clId="{AF14E78C-BA49-4B5E-AD03-F474B65342ED}" dt="2020-03-18T06:46:00.819" v="2175" actId="47"/>
        <pc:sldMkLst>
          <pc:docMk/>
          <pc:sldMk cId="1737406678" sldId="325"/>
        </pc:sldMkLst>
      </pc:sldChg>
      <pc:sldChg chg="addSp delSp modSp del">
        <pc:chgData name="Przemysław Zakrzewski" userId="be2adfcd-f32c-49bc-9eb8-651ae9a0946e" providerId="ADAL" clId="{AF14E78C-BA49-4B5E-AD03-F474B65342ED}" dt="2020-03-18T07:35:21.064" v="2344" actId="47"/>
        <pc:sldMkLst>
          <pc:docMk/>
          <pc:sldMk cId="789587746" sldId="326"/>
        </pc:sldMkLst>
        <pc:spChg chg="mod topLvl">
          <ac:chgData name="Przemysław Zakrzewski" userId="be2adfcd-f32c-49bc-9eb8-651ae9a0946e" providerId="ADAL" clId="{AF14E78C-BA49-4B5E-AD03-F474B65342ED}" dt="2020-03-18T05:59:18.306" v="1692" actId="165"/>
          <ac:spMkLst>
            <pc:docMk/>
            <pc:sldMk cId="789587746" sldId="326"/>
            <ac:spMk id="18" creationId="{00000000-0000-0000-0000-000000000000}"/>
          </ac:spMkLst>
        </pc:spChg>
        <pc:spChg chg="mod topLvl">
          <ac:chgData name="Przemysław Zakrzewski" userId="be2adfcd-f32c-49bc-9eb8-651ae9a0946e" providerId="ADAL" clId="{AF14E78C-BA49-4B5E-AD03-F474B65342ED}" dt="2020-03-18T05:59:18.306" v="1692" actId="165"/>
          <ac:spMkLst>
            <pc:docMk/>
            <pc:sldMk cId="789587746" sldId="326"/>
            <ac:spMk id="19" creationId="{00000000-0000-0000-0000-000000000000}"/>
          </ac:spMkLst>
        </pc:spChg>
        <pc:grpChg chg="add del mod">
          <ac:chgData name="Przemysław Zakrzewski" userId="be2adfcd-f32c-49bc-9eb8-651ae9a0946e" providerId="ADAL" clId="{AF14E78C-BA49-4B5E-AD03-F474B65342ED}" dt="2020-03-18T05:59:18.306" v="1692" actId="165"/>
          <ac:grpSpMkLst>
            <pc:docMk/>
            <pc:sldMk cId="789587746" sldId="326"/>
            <ac:grpSpMk id="16" creationId="{00000000-0000-0000-0000-000000000000}"/>
          </ac:grpSpMkLst>
        </pc:grpChg>
        <pc:grpChg chg="mod topLvl">
          <ac:chgData name="Przemysław Zakrzewski" userId="be2adfcd-f32c-49bc-9eb8-651ae9a0946e" providerId="ADAL" clId="{AF14E78C-BA49-4B5E-AD03-F474B65342ED}" dt="2020-03-18T05:59:18.306" v="1692" actId="165"/>
          <ac:grpSpMkLst>
            <pc:docMk/>
            <pc:sldMk cId="789587746" sldId="326"/>
            <ac:grpSpMk id="17" creationId="{00000000-0000-0000-0000-000000000000}"/>
          </ac:grpSpMkLst>
        </pc:grpChg>
      </pc:sldChg>
      <pc:sldChg chg="modSp del">
        <pc:chgData name="Przemysław Zakrzewski" userId="be2adfcd-f32c-49bc-9eb8-651ae9a0946e" providerId="ADAL" clId="{AF14E78C-BA49-4B5E-AD03-F474B65342ED}" dt="2020-03-18T16:27:00.821" v="3182" actId="47"/>
        <pc:sldMkLst>
          <pc:docMk/>
          <pc:sldMk cId="1765159368" sldId="327"/>
        </pc:sldMkLst>
        <pc:spChg chg="mod">
          <ac:chgData name="Przemysław Zakrzewski" userId="be2adfcd-f32c-49bc-9eb8-651ae9a0946e" providerId="ADAL" clId="{AF14E78C-BA49-4B5E-AD03-F474B65342ED}" dt="2020-03-18T16:24:47.628" v="3157" actId="113"/>
          <ac:spMkLst>
            <pc:docMk/>
            <pc:sldMk cId="1765159368" sldId="327"/>
            <ac:spMk id="32" creationId="{00000000-0000-0000-0000-000000000000}"/>
          </ac:spMkLst>
        </pc:spChg>
      </pc:sldChg>
      <pc:sldChg chg="del">
        <pc:chgData name="Przemysław Zakrzewski" userId="be2adfcd-f32c-49bc-9eb8-651ae9a0946e" providerId="ADAL" clId="{AF14E78C-BA49-4B5E-AD03-F474B65342ED}" dt="2020-03-18T16:26:55.835" v="3181" actId="47"/>
        <pc:sldMkLst>
          <pc:docMk/>
          <pc:sldMk cId="433629529" sldId="328"/>
        </pc:sldMkLst>
      </pc:sldChg>
      <pc:sldChg chg="modSp del">
        <pc:chgData name="Przemysław Zakrzewski" userId="be2adfcd-f32c-49bc-9eb8-651ae9a0946e" providerId="ADAL" clId="{AF14E78C-BA49-4B5E-AD03-F474B65342ED}" dt="2020-03-18T16:27:02.561" v="3183" actId="47"/>
        <pc:sldMkLst>
          <pc:docMk/>
          <pc:sldMk cId="3203716641" sldId="330"/>
        </pc:sldMkLst>
        <pc:spChg chg="mod">
          <ac:chgData name="Przemysław Zakrzewski" userId="be2adfcd-f32c-49bc-9eb8-651ae9a0946e" providerId="ADAL" clId="{AF14E78C-BA49-4B5E-AD03-F474B65342ED}" dt="2020-03-18T16:25:16.356" v="3172" actId="113"/>
          <ac:spMkLst>
            <pc:docMk/>
            <pc:sldMk cId="3203716641" sldId="330"/>
            <ac:spMk id="32" creationId="{00000000-0000-0000-0000-000000000000}"/>
          </ac:spMkLst>
        </pc:spChg>
      </pc:sldChg>
      <pc:sldChg chg="modSp del">
        <pc:chgData name="Przemysław Zakrzewski" userId="be2adfcd-f32c-49bc-9eb8-651ae9a0946e" providerId="ADAL" clId="{AF14E78C-BA49-4B5E-AD03-F474B65342ED}" dt="2020-03-18T16:27:05.089" v="3184" actId="47"/>
        <pc:sldMkLst>
          <pc:docMk/>
          <pc:sldMk cId="4212832386" sldId="331"/>
        </pc:sldMkLst>
        <pc:spChg chg="mod">
          <ac:chgData name="Przemysław Zakrzewski" userId="be2adfcd-f32c-49bc-9eb8-651ae9a0946e" providerId="ADAL" clId="{AF14E78C-BA49-4B5E-AD03-F474B65342ED}" dt="2020-03-18T15:08:41.725" v="3151" actId="27636"/>
          <ac:spMkLst>
            <pc:docMk/>
            <pc:sldMk cId="4212832386" sldId="331"/>
            <ac:spMk id="32" creationId="{00000000-0000-0000-0000-000000000000}"/>
          </ac:spMkLst>
        </pc:spChg>
      </pc:sldChg>
      <pc:sldChg chg="del">
        <pc:chgData name="Przemysław Zakrzewski" userId="be2adfcd-f32c-49bc-9eb8-651ae9a0946e" providerId="ADAL" clId="{AF14E78C-BA49-4B5E-AD03-F474B65342ED}" dt="2020-03-18T17:07:56.950" v="3352" actId="47"/>
        <pc:sldMkLst>
          <pc:docMk/>
          <pc:sldMk cId="3281029896" sldId="332"/>
        </pc:sldMkLst>
      </pc:sldChg>
      <pc:sldChg chg="del">
        <pc:chgData name="Przemysław Zakrzewski" userId="be2adfcd-f32c-49bc-9eb8-651ae9a0946e" providerId="ADAL" clId="{AF14E78C-BA49-4B5E-AD03-F474B65342ED}" dt="2020-03-18T17:08:16.104" v="3364" actId="47"/>
        <pc:sldMkLst>
          <pc:docMk/>
          <pc:sldMk cId="2782041602" sldId="334"/>
        </pc:sldMkLst>
      </pc:sldChg>
      <pc:sldChg chg="modSp">
        <pc:chgData name="Przemysław Zakrzewski" userId="be2adfcd-f32c-49bc-9eb8-651ae9a0946e" providerId="ADAL" clId="{AF14E78C-BA49-4B5E-AD03-F474B65342ED}" dt="2020-03-20T10:58:22.664" v="6446" actId="20577"/>
        <pc:sldMkLst>
          <pc:docMk/>
          <pc:sldMk cId="3518968641" sldId="335"/>
        </pc:sldMkLst>
        <pc:spChg chg="mod">
          <ac:chgData name="Przemysław Zakrzewski" userId="be2adfcd-f32c-49bc-9eb8-651ae9a0946e" providerId="ADAL" clId="{AF14E78C-BA49-4B5E-AD03-F474B65342ED}" dt="2020-03-20T10:58:22.664" v="6446" actId="20577"/>
          <ac:spMkLst>
            <pc:docMk/>
            <pc:sldMk cId="3518968641" sldId="335"/>
            <ac:spMk id="2" creationId="{00000000-0000-0000-0000-000000000000}"/>
          </ac:spMkLst>
        </pc:spChg>
      </pc:sldChg>
      <pc:sldChg chg="modSp add">
        <pc:chgData name="Przemysław Zakrzewski" userId="be2adfcd-f32c-49bc-9eb8-651ae9a0946e" providerId="ADAL" clId="{AF14E78C-BA49-4B5E-AD03-F474B65342ED}" dt="2020-03-19T11:17:24.724" v="5767" actId="20577"/>
        <pc:sldMkLst>
          <pc:docMk/>
          <pc:sldMk cId="2839999063" sldId="336"/>
        </pc:sldMkLst>
        <pc:spChg chg="mod">
          <ac:chgData name="Przemysław Zakrzewski" userId="be2adfcd-f32c-49bc-9eb8-651ae9a0946e" providerId="ADAL" clId="{AF14E78C-BA49-4B5E-AD03-F474B65342ED}" dt="2020-03-19T11:17:24.724" v="5767" actId="20577"/>
          <ac:spMkLst>
            <pc:docMk/>
            <pc:sldMk cId="2839999063" sldId="336"/>
            <ac:spMk id="2" creationId="{00000000-0000-0000-0000-000000000000}"/>
          </ac:spMkLst>
        </pc:spChg>
        <pc:spChg chg="mod">
          <ac:chgData name="Przemysław Zakrzewski" userId="be2adfcd-f32c-49bc-9eb8-651ae9a0946e" providerId="ADAL" clId="{AF14E78C-BA49-4B5E-AD03-F474B65342ED}" dt="2020-03-19T11:09:16.720" v="5585" actId="6549"/>
          <ac:spMkLst>
            <pc:docMk/>
            <pc:sldMk cId="2839999063" sldId="336"/>
            <ac:spMk id="3" creationId="{00000000-0000-0000-0000-000000000000}"/>
          </ac:spMkLst>
        </pc:spChg>
      </pc:sldChg>
      <pc:sldChg chg="addSp delSp modSp addCm delCm">
        <pc:chgData name="Przemysław Zakrzewski" userId="be2adfcd-f32c-49bc-9eb8-651ae9a0946e" providerId="ADAL" clId="{AF14E78C-BA49-4B5E-AD03-F474B65342ED}" dt="2020-03-19T11:52:21.566" v="6233" actId="20577"/>
        <pc:sldMkLst>
          <pc:docMk/>
          <pc:sldMk cId="1882254554" sldId="356"/>
        </pc:sldMkLst>
        <pc:spChg chg="add del mod">
          <ac:chgData name="Przemysław Zakrzewski" userId="be2adfcd-f32c-49bc-9eb8-651ae9a0946e" providerId="ADAL" clId="{AF14E78C-BA49-4B5E-AD03-F474B65342ED}" dt="2020-03-19T10:21:52.174" v="5354" actId="478"/>
          <ac:spMkLst>
            <pc:docMk/>
            <pc:sldMk cId="1882254554" sldId="356"/>
            <ac:spMk id="2" creationId="{94D7430D-BE46-489E-BB15-96DCA12CD7F0}"/>
          </ac:spMkLst>
        </pc:spChg>
        <pc:spChg chg="mod">
          <ac:chgData name="Przemysław Zakrzewski" userId="be2adfcd-f32c-49bc-9eb8-651ae9a0946e" providerId="ADAL" clId="{AF14E78C-BA49-4B5E-AD03-F474B65342ED}" dt="2020-03-19T11:52:21.566" v="6233" actId="20577"/>
          <ac:spMkLst>
            <pc:docMk/>
            <pc:sldMk cId="1882254554" sldId="356"/>
            <ac:spMk id="3" creationId="{00000000-0000-0000-0000-000000000000}"/>
          </ac:spMkLst>
        </pc:spChg>
        <pc:spChg chg="add">
          <ac:chgData name="Przemysław Zakrzewski" userId="be2adfcd-f32c-49bc-9eb8-651ae9a0946e" providerId="ADAL" clId="{AF14E78C-BA49-4B5E-AD03-F474B65342ED}" dt="2020-03-19T09:39:02.725" v="5046"/>
          <ac:spMkLst>
            <pc:docMk/>
            <pc:sldMk cId="1882254554" sldId="356"/>
            <ac:spMk id="4" creationId="{37C3D844-1AB2-4311-8DBD-2E134134756E}"/>
          </ac:spMkLst>
        </pc:spChg>
        <pc:spChg chg="del">
          <ac:chgData name="Przemysław Zakrzewski" userId="be2adfcd-f32c-49bc-9eb8-651ae9a0946e" providerId="ADAL" clId="{AF14E78C-BA49-4B5E-AD03-F474B65342ED}" dt="2020-03-19T09:39:02.195" v="5045" actId="478"/>
          <ac:spMkLst>
            <pc:docMk/>
            <pc:sldMk cId="1882254554" sldId="356"/>
            <ac:spMk id="6" creationId="{0E02ACAF-A283-4D38-8CE5-824CFA3DEFFC}"/>
          </ac:spMkLst>
        </pc:spChg>
      </pc:sldChg>
      <pc:sldChg chg="addSp delSp modSp">
        <pc:chgData name="Przemysław Zakrzewski" userId="be2adfcd-f32c-49bc-9eb8-651ae9a0946e" providerId="ADAL" clId="{AF14E78C-BA49-4B5E-AD03-F474B65342ED}" dt="2020-03-18T07:35:05.398" v="2343" actId="167"/>
        <pc:sldMkLst>
          <pc:docMk/>
          <pc:sldMk cId="2689329964" sldId="363"/>
        </pc:sldMkLst>
        <pc:spChg chg="add del mod">
          <ac:chgData name="Przemysław Zakrzewski" userId="be2adfcd-f32c-49bc-9eb8-651ae9a0946e" providerId="ADAL" clId="{AF14E78C-BA49-4B5E-AD03-F474B65342ED}" dt="2020-03-18T06:37:21.638" v="2097" actId="478"/>
          <ac:spMkLst>
            <pc:docMk/>
            <pc:sldMk cId="2689329964" sldId="363"/>
            <ac:spMk id="9" creationId="{FBC87DC1-ED63-4C96-BF90-20B226EA2595}"/>
          </ac:spMkLst>
        </pc:spChg>
        <pc:spChg chg="add del">
          <ac:chgData name="Przemysław Zakrzewski" userId="be2adfcd-f32c-49bc-9eb8-651ae9a0946e" providerId="ADAL" clId="{AF14E78C-BA49-4B5E-AD03-F474B65342ED}" dt="2020-03-18T07:28:35.846" v="2199"/>
          <ac:spMkLst>
            <pc:docMk/>
            <pc:sldMk cId="2689329964" sldId="363"/>
            <ac:spMk id="10" creationId="{C13DCFFC-CB46-4088-9024-9754C9047F6F}"/>
          </ac:spMkLst>
        </pc:spChg>
        <pc:spChg chg="add mod">
          <ac:chgData name="Przemysław Zakrzewski" userId="be2adfcd-f32c-49bc-9eb8-651ae9a0946e" providerId="ADAL" clId="{AF14E78C-BA49-4B5E-AD03-F474B65342ED}" dt="2020-03-18T06:05:28.290" v="1814" actId="20577"/>
          <ac:spMkLst>
            <pc:docMk/>
            <pc:sldMk cId="2689329964" sldId="363"/>
            <ac:spMk id="23" creationId="{27DA9B7B-5652-4B83-8D3F-EB489884129A}"/>
          </ac:spMkLst>
        </pc:spChg>
        <pc:spChg chg="del">
          <ac:chgData name="Przemysław Zakrzewski" userId="be2adfcd-f32c-49bc-9eb8-651ae9a0946e" providerId="ADAL" clId="{AF14E78C-BA49-4B5E-AD03-F474B65342ED}" dt="2020-03-18T06:05:06.589" v="1756" actId="478"/>
          <ac:spMkLst>
            <pc:docMk/>
            <pc:sldMk cId="2689329964" sldId="363"/>
            <ac:spMk id="25" creationId="{5D6649D6-39B3-4048-8F1D-CD6B2A5977B4}"/>
          </ac:spMkLst>
        </pc:spChg>
        <pc:spChg chg="del">
          <ac:chgData name="Przemysław Zakrzewski" userId="be2adfcd-f32c-49bc-9eb8-651ae9a0946e" providerId="ADAL" clId="{AF14E78C-BA49-4B5E-AD03-F474B65342ED}" dt="2020-03-18T06:33:30.282" v="1992" actId="478"/>
          <ac:spMkLst>
            <pc:docMk/>
            <pc:sldMk cId="2689329964" sldId="363"/>
            <ac:spMk id="40" creationId="{45D4C9CC-8997-4CCA-A2F6-CA6F685EFE41}"/>
          </ac:spMkLst>
        </pc:spChg>
        <pc:spChg chg="mod topLvl">
          <ac:chgData name="Przemysław Zakrzewski" userId="be2adfcd-f32c-49bc-9eb8-651ae9a0946e" providerId="ADAL" clId="{AF14E78C-BA49-4B5E-AD03-F474B65342ED}" dt="2020-03-18T06:24:01.862" v="1984" actId="164"/>
          <ac:spMkLst>
            <pc:docMk/>
            <pc:sldMk cId="2689329964" sldId="363"/>
            <ac:spMk id="49" creationId="{31AFFB32-387B-4F85-BB3E-AD33F917C939}"/>
          </ac:spMkLst>
        </pc:spChg>
        <pc:spChg chg="add mod">
          <ac:chgData name="Przemysław Zakrzewski" userId="be2adfcd-f32c-49bc-9eb8-651ae9a0946e" providerId="ADAL" clId="{AF14E78C-BA49-4B5E-AD03-F474B65342ED}" dt="2020-03-18T06:44:02.470" v="2170" actId="1038"/>
          <ac:spMkLst>
            <pc:docMk/>
            <pc:sldMk cId="2689329964" sldId="363"/>
            <ac:spMk id="54" creationId="{361D581B-2504-4AF1-ABBC-2F090C341A85}"/>
          </ac:spMkLst>
        </pc:spChg>
        <pc:spChg chg="add mod">
          <ac:chgData name="Przemysław Zakrzewski" userId="be2adfcd-f32c-49bc-9eb8-651ae9a0946e" providerId="ADAL" clId="{AF14E78C-BA49-4B5E-AD03-F474B65342ED}" dt="2020-03-18T06:24:01.862" v="1984" actId="164"/>
          <ac:spMkLst>
            <pc:docMk/>
            <pc:sldMk cId="2689329964" sldId="363"/>
            <ac:spMk id="55" creationId="{DA288441-EE6A-4A06-914F-9F987BB0B131}"/>
          </ac:spMkLst>
        </pc:spChg>
        <pc:spChg chg="add">
          <ac:chgData name="Przemysław Zakrzewski" userId="be2adfcd-f32c-49bc-9eb8-651ae9a0946e" providerId="ADAL" clId="{AF14E78C-BA49-4B5E-AD03-F474B65342ED}" dt="2020-03-18T06:33:31.042" v="1993"/>
          <ac:spMkLst>
            <pc:docMk/>
            <pc:sldMk cId="2689329964" sldId="363"/>
            <ac:spMk id="56" creationId="{90D73C65-A00D-4114-8E9E-DC18B9F8A3B0}"/>
          </ac:spMkLst>
        </pc:spChg>
        <pc:spChg chg="add mod">
          <ac:chgData name="Przemysław Zakrzewski" userId="be2adfcd-f32c-49bc-9eb8-651ae9a0946e" providerId="ADAL" clId="{AF14E78C-BA49-4B5E-AD03-F474B65342ED}" dt="2020-03-18T07:30:20.954" v="2265" actId="20577"/>
          <ac:spMkLst>
            <pc:docMk/>
            <pc:sldMk cId="2689329964" sldId="363"/>
            <ac:spMk id="57" creationId="{B7D33566-C8EA-45B7-8F25-B85E33BD9BDA}"/>
          </ac:spMkLst>
        </pc:spChg>
        <pc:spChg chg="del mod">
          <ac:chgData name="Przemysław Zakrzewski" userId="be2adfcd-f32c-49bc-9eb8-651ae9a0946e" providerId="ADAL" clId="{AF14E78C-BA49-4B5E-AD03-F474B65342ED}" dt="2020-03-18T06:37:18.217" v="2096" actId="478"/>
          <ac:spMkLst>
            <pc:docMk/>
            <pc:sldMk cId="2689329964" sldId="363"/>
            <ac:spMk id="58" creationId="{78D9627C-0A2C-49D2-86FB-50F26A32E80A}"/>
          </ac:spMkLst>
        </pc:spChg>
        <pc:grpChg chg="del">
          <ac:chgData name="Przemysław Zakrzewski" userId="be2adfcd-f32c-49bc-9eb8-651ae9a0946e" providerId="ADAL" clId="{AF14E78C-BA49-4B5E-AD03-F474B65342ED}" dt="2020-03-18T06:03:30.536" v="1696" actId="478"/>
          <ac:grpSpMkLst>
            <pc:docMk/>
            <pc:sldMk cId="2689329964" sldId="363"/>
            <ac:grpSpMk id="2" creationId="{990D8EE0-3ED0-4FCB-B9F0-E1616D7BDA2E}"/>
          </ac:grpSpMkLst>
        </pc:grpChg>
        <pc:grpChg chg="add mod">
          <ac:chgData name="Przemysław Zakrzewski" userId="be2adfcd-f32c-49bc-9eb8-651ae9a0946e" providerId="ADAL" clId="{AF14E78C-BA49-4B5E-AD03-F474B65342ED}" dt="2020-03-18T06:24:01.862" v="1984" actId="164"/>
          <ac:grpSpMkLst>
            <pc:docMk/>
            <pc:sldMk cId="2689329964" sldId="363"/>
            <ac:grpSpMk id="6" creationId="{8838BBE1-69C1-48C3-A062-EFC8D07A378F}"/>
          </ac:grpSpMkLst>
        </pc:grpChg>
        <pc:grpChg chg="add del mod">
          <ac:chgData name="Przemysław Zakrzewski" userId="be2adfcd-f32c-49bc-9eb8-651ae9a0946e" providerId="ADAL" clId="{AF14E78C-BA49-4B5E-AD03-F474B65342ED}" dt="2020-03-18T06:21:32.690" v="1940" actId="478"/>
          <ac:grpSpMkLst>
            <pc:docMk/>
            <pc:sldMk cId="2689329964" sldId="363"/>
            <ac:grpSpMk id="28" creationId="{AC856048-5C3D-4147-97FD-D34E08038853}"/>
          </ac:grpSpMkLst>
        </pc:grpChg>
        <pc:grpChg chg="add del mod">
          <ac:chgData name="Przemysław Zakrzewski" userId="be2adfcd-f32c-49bc-9eb8-651ae9a0946e" providerId="ADAL" clId="{AF14E78C-BA49-4B5E-AD03-F474B65342ED}" dt="2020-03-18T06:22:08.765" v="1943" actId="165"/>
          <ac:grpSpMkLst>
            <pc:docMk/>
            <pc:sldMk cId="2689329964" sldId="363"/>
            <ac:grpSpMk id="45" creationId="{61E86B2A-059E-4964-B3DA-74F098747FB6}"/>
          </ac:grpSpMkLst>
        </pc:grpChg>
        <pc:grpChg chg="mod topLvl">
          <ac:chgData name="Przemysław Zakrzewski" userId="be2adfcd-f32c-49bc-9eb8-651ae9a0946e" providerId="ADAL" clId="{AF14E78C-BA49-4B5E-AD03-F474B65342ED}" dt="2020-03-18T06:24:01.862" v="1984" actId="164"/>
          <ac:grpSpMkLst>
            <pc:docMk/>
            <pc:sldMk cId="2689329964" sldId="363"/>
            <ac:grpSpMk id="47" creationId="{BFA10915-FA1F-4E30-95B9-4AFC2DD2E8BE}"/>
          </ac:grpSpMkLst>
        </pc:grpChg>
        <pc:picChg chg="add del">
          <ac:chgData name="Przemysław Zakrzewski" userId="be2adfcd-f32c-49bc-9eb8-651ae9a0946e" providerId="ADAL" clId="{AF14E78C-BA49-4B5E-AD03-F474B65342ED}" dt="2020-03-18T06:21:06.180" v="1934"/>
          <ac:picMkLst>
            <pc:docMk/>
            <pc:sldMk cId="2689329964" sldId="363"/>
            <ac:picMk id="3" creationId="{8F9685C1-B4A2-48B8-B54C-DF13E285B1A9}"/>
          </ac:picMkLst>
        </pc:picChg>
        <pc:cxnChg chg="mod topLvl">
          <ac:chgData name="Przemysław Zakrzewski" userId="be2adfcd-f32c-49bc-9eb8-651ae9a0946e" providerId="ADAL" clId="{AF14E78C-BA49-4B5E-AD03-F474B65342ED}" dt="2020-03-18T06:24:01.862" v="1984" actId="164"/>
          <ac:cxnSpMkLst>
            <pc:docMk/>
            <pc:sldMk cId="2689329964" sldId="363"/>
            <ac:cxnSpMk id="46" creationId="{0D0075B2-7326-434A-8D8D-865B752EB4D2}"/>
          </ac:cxnSpMkLst>
        </pc:cxnChg>
        <pc:cxnChg chg="mod ord topLvl">
          <ac:chgData name="Przemysław Zakrzewski" userId="be2adfcd-f32c-49bc-9eb8-651ae9a0946e" providerId="ADAL" clId="{AF14E78C-BA49-4B5E-AD03-F474B65342ED}" dt="2020-03-18T07:35:05.398" v="2343" actId="167"/>
          <ac:cxnSpMkLst>
            <pc:docMk/>
            <pc:sldMk cId="2689329964" sldId="363"/>
            <ac:cxnSpMk id="48" creationId="{8090314E-2F39-492B-808C-6977AD0C1086}"/>
          </ac:cxnSpMkLst>
        </pc:cxnChg>
      </pc:sldChg>
      <pc:sldChg chg="addSp delSp modSp">
        <pc:chgData name="Przemysław Zakrzewski" userId="be2adfcd-f32c-49bc-9eb8-651ae9a0946e" providerId="ADAL" clId="{AF14E78C-BA49-4B5E-AD03-F474B65342ED}" dt="2020-03-18T09:23:43.790" v="2527" actId="1076"/>
        <pc:sldMkLst>
          <pc:docMk/>
          <pc:sldMk cId="1902505753" sldId="364"/>
        </pc:sldMkLst>
        <pc:spChg chg="add mod">
          <ac:chgData name="Przemysław Zakrzewski" userId="be2adfcd-f32c-49bc-9eb8-651ae9a0946e" providerId="ADAL" clId="{AF14E78C-BA49-4B5E-AD03-F474B65342ED}" dt="2020-03-18T07:36:38" v="2350" actId="164"/>
          <ac:spMkLst>
            <pc:docMk/>
            <pc:sldMk cId="1902505753" sldId="364"/>
            <ac:spMk id="16" creationId="{D1D04AB5-D558-457E-BCBE-E4188C75E3D0}"/>
          </ac:spMkLst>
        </pc:spChg>
        <pc:spChg chg="mod topLvl">
          <ac:chgData name="Przemysław Zakrzewski" userId="be2adfcd-f32c-49bc-9eb8-651ae9a0946e" providerId="ADAL" clId="{AF14E78C-BA49-4B5E-AD03-F474B65342ED}" dt="2020-03-18T07:36:38" v="2350" actId="164"/>
          <ac:spMkLst>
            <pc:docMk/>
            <pc:sldMk cId="1902505753" sldId="364"/>
            <ac:spMk id="49" creationId="{31AFFB32-387B-4F85-BB3E-AD33F917C939}"/>
          </ac:spMkLst>
        </pc:spChg>
        <pc:spChg chg="del mod topLvl">
          <ac:chgData name="Przemysław Zakrzewski" userId="be2adfcd-f32c-49bc-9eb8-651ae9a0946e" providerId="ADAL" clId="{AF14E78C-BA49-4B5E-AD03-F474B65342ED}" dt="2020-03-18T06:43:07.535" v="2132" actId="478"/>
          <ac:spMkLst>
            <pc:docMk/>
            <pc:sldMk cId="1902505753" sldId="364"/>
            <ac:spMk id="54" creationId="{361D581B-2504-4AF1-ABBC-2F090C341A85}"/>
          </ac:spMkLst>
        </pc:spChg>
        <pc:spChg chg="del mod topLvl">
          <ac:chgData name="Przemysław Zakrzewski" userId="be2adfcd-f32c-49bc-9eb8-651ae9a0946e" providerId="ADAL" clId="{AF14E78C-BA49-4B5E-AD03-F474B65342ED}" dt="2020-03-18T06:43:10.294" v="2133" actId="478"/>
          <ac:spMkLst>
            <pc:docMk/>
            <pc:sldMk cId="1902505753" sldId="364"/>
            <ac:spMk id="55" creationId="{DA288441-EE6A-4A06-914F-9F987BB0B131}"/>
          </ac:spMkLst>
        </pc:spChg>
        <pc:spChg chg="mod">
          <ac:chgData name="Przemysław Zakrzewski" userId="be2adfcd-f32c-49bc-9eb8-651ae9a0946e" providerId="ADAL" clId="{AF14E78C-BA49-4B5E-AD03-F474B65342ED}" dt="2020-03-18T06:46:22.505" v="2197" actId="20577"/>
          <ac:spMkLst>
            <pc:docMk/>
            <pc:sldMk cId="1902505753" sldId="364"/>
            <ac:spMk id="57" creationId="{B7D33566-C8EA-45B7-8F25-B85E33BD9BDA}"/>
          </ac:spMkLst>
        </pc:spChg>
        <pc:grpChg chg="add mod">
          <ac:chgData name="Przemysław Zakrzewski" userId="be2adfcd-f32c-49bc-9eb8-651ae9a0946e" providerId="ADAL" clId="{AF14E78C-BA49-4B5E-AD03-F474B65342ED}" dt="2020-03-18T09:23:43.790" v="2527" actId="1076"/>
          <ac:grpSpMkLst>
            <pc:docMk/>
            <pc:sldMk cId="1902505753" sldId="364"/>
            <ac:grpSpMk id="2" creationId="{7B0EAE3E-8DD3-4556-AA0E-4DF746BD7B36}"/>
          </ac:grpSpMkLst>
        </pc:grpChg>
        <pc:grpChg chg="del">
          <ac:chgData name="Przemysław Zakrzewski" userId="be2adfcd-f32c-49bc-9eb8-651ae9a0946e" providerId="ADAL" clId="{AF14E78C-BA49-4B5E-AD03-F474B65342ED}" dt="2020-03-18T06:43:04.957" v="2131" actId="165"/>
          <ac:grpSpMkLst>
            <pc:docMk/>
            <pc:sldMk cId="1902505753" sldId="364"/>
            <ac:grpSpMk id="6" creationId="{8838BBE1-69C1-48C3-A062-EFC8D07A378F}"/>
          </ac:grpSpMkLst>
        </pc:grpChg>
        <pc:grpChg chg="mod topLvl">
          <ac:chgData name="Przemysław Zakrzewski" userId="be2adfcd-f32c-49bc-9eb8-651ae9a0946e" providerId="ADAL" clId="{AF14E78C-BA49-4B5E-AD03-F474B65342ED}" dt="2020-03-18T07:36:38" v="2350" actId="164"/>
          <ac:grpSpMkLst>
            <pc:docMk/>
            <pc:sldMk cId="1902505753" sldId="364"/>
            <ac:grpSpMk id="47" creationId="{BFA10915-FA1F-4E30-95B9-4AFC2DD2E8BE}"/>
          </ac:grpSpMkLst>
        </pc:grpChg>
        <pc:cxnChg chg="mod topLvl">
          <ac:chgData name="Przemysław Zakrzewski" userId="be2adfcd-f32c-49bc-9eb8-651ae9a0946e" providerId="ADAL" clId="{AF14E78C-BA49-4B5E-AD03-F474B65342ED}" dt="2020-03-18T07:36:38" v="2350" actId="164"/>
          <ac:cxnSpMkLst>
            <pc:docMk/>
            <pc:sldMk cId="1902505753" sldId="364"/>
            <ac:cxnSpMk id="46" creationId="{0D0075B2-7326-434A-8D8D-865B752EB4D2}"/>
          </ac:cxnSpMkLst>
        </pc:cxnChg>
        <pc:cxnChg chg="mod ord topLvl">
          <ac:chgData name="Przemysław Zakrzewski" userId="be2adfcd-f32c-49bc-9eb8-651ae9a0946e" providerId="ADAL" clId="{AF14E78C-BA49-4B5E-AD03-F474B65342ED}" dt="2020-03-18T07:36:38" v="2350" actId="164"/>
          <ac:cxnSpMkLst>
            <pc:docMk/>
            <pc:sldMk cId="1902505753" sldId="364"/>
            <ac:cxnSpMk id="48" creationId="{8090314E-2F39-492B-808C-6977AD0C1086}"/>
          </ac:cxnSpMkLst>
        </pc:cxnChg>
      </pc:sldChg>
      <pc:sldChg chg="addSp delSp modSp">
        <pc:chgData name="Przemysław Zakrzewski" userId="be2adfcd-f32c-49bc-9eb8-651ae9a0946e" providerId="ADAL" clId="{AF14E78C-BA49-4B5E-AD03-F474B65342ED}" dt="2020-03-18T09:23:30.867" v="2526" actId="1076"/>
        <pc:sldMkLst>
          <pc:docMk/>
          <pc:sldMk cId="1517482522" sldId="365"/>
        </pc:sldMkLst>
        <pc:spChg chg="add mod">
          <ac:chgData name="Przemysław Zakrzewski" userId="be2adfcd-f32c-49bc-9eb8-651ae9a0946e" providerId="ADAL" clId="{AF14E78C-BA49-4B5E-AD03-F474B65342ED}" dt="2020-03-18T07:36:08.553" v="2347" actId="164"/>
          <ac:spMkLst>
            <pc:docMk/>
            <pc:sldMk cId="1517482522" sldId="365"/>
            <ac:spMk id="14" creationId="{92D2F609-A957-48B7-B552-070F087AA73F}"/>
          </ac:spMkLst>
        </pc:spChg>
        <pc:spChg chg="del">
          <ac:chgData name="Przemysław Zakrzewski" userId="be2adfcd-f32c-49bc-9eb8-651ae9a0946e" providerId="ADAL" clId="{AF14E78C-BA49-4B5E-AD03-F474B65342ED}" dt="2020-03-18T07:31:32.715" v="2285" actId="478"/>
          <ac:spMkLst>
            <pc:docMk/>
            <pc:sldMk cId="1517482522" sldId="365"/>
            <ac:spMk id="16" creationId="{D1D04AB5-D558-457E-BCBE-E4188C75E3D0}"/>
          </ac:spMkLst>
        </pc:spChg>
        <pc:spChg chg="add mod">
          <ac:chgData name="Przemysław Zakrzewski" userId="be2adfcd-f32c-49bc-9eb8-651ae9a0946e" providerId="ADAL" clId="{AF14E78C-BA49-4B5E-AD03-F474B65342ED}" dt="2020-03-18T07:36:08.553" v="2347" actId="164"/>
          <ac:spMkLst>
            <pc:docMk/>
            <pc:sldMk cId="1517482522" sldId="365"/>
            <ac:spMk id="17" creationId="{B668A6D0-583E-4B5D-9624-39D31B1FDCD7}"/>
          </ac:spMkLst>
        </pc:spChg>
        <pc:spChg chg="mod ord">
          <ac:chgData name="Przemysław Zakrzewski" userId="be2adfcd-f32c-49bc-9eb8-651ae9a0946e" providerId="ADAL" clId="{AF14E78C-BA49-4B5E-AD03-F474B65342ED}" dt="2020-03-18T07:36:08.553" v="2347" actId="164"/>
          <ac:spMkLst>
            <pc:docMk/>
            <pc:sldMk cId="1517482522" sldId="365"/>
            <ac:spMk id="49" creationId="{31AFFB32-387B-4F85-BB3E-AD33F917C939}"/>
          </ac:spMkLst>
        </pc:spChg>
        <pc:spChg chg="mod">
          <ac:chgData name="Przemysław Zakrzewski" userId="be2adfcd-f32c-49bc-9eb8-651ae9a0946e" providerId="ADAL" clId="{AF14E78C-BA49-4B5E-AD03-F474B65342ED}" dt="2020-03-18T07:37:56.678" v="2378" actId="6549"/>
          <ac:spMkLst>
            <pc:docMk/>
            <pc:sldMk cId="1517482522" sldId="365"/>
            <ac:spMk id="56" creationId="{90D73C65-A00D-4114-8E9E-DC18B9F8A3B0}"/>
          </ac:spMkLst>
        </pc:spChg>
        <pc:spChg chg="mod">
          <ac:chgData name="Przemysław Zakrzewski" userId="be2adfcd-f32c-49bc-9eb8-651ae9a0946e" providerId="ADAL" clId="{AF14E78C-BA49-4B5E-AD03-F474B65342ED}" dt="2020-03-18T07:31:19.058" v="2284" actId="6549"/>
          <ac:spMkLst>
            <pc:docMk/>
            <pc:sldMk cId="1517482522" sldId="365"/>
            <ac:spMk id="57" creationId="{B7D33566-C8EA-45B7-8F25-B85E33BD9BDA}"/>
          </ac:spMkLst>
        </pc:spChg>
        <pc:grpChg chg="add mod">
          <ac:chgData name="Przemysław Zakrzewski" userId="be2adfcd-f32c-49bc-9eb8-651ae9a0946e" providerId="ADAL" clId="{AF14E78C-BA49-4B5E-AD03-F474B65342ED}" dt="2020-03-18T09:23:30.867" v="2526" actId="1076"/>
          <ac:grpSpMkLst>
            <pc:docMk/>
            <pc:sldMk cId="1517482522" sldId="365"/>
            <ac:grpSpMk id="3" creationId="{9BA65C5D-4C01-46F3-8CD2-3F4A0BF23F42}"/>
          </ac:grpSpMkLst>
        </pc:grpChg>
        <pc:grpChg chg="mod">
          <ac:chgData name="Przemysław Zakrzewski" userId="be2adfcd-f32c-49bc-9eb8-651ae9a0946e" providerId="ADAL" clId="{AF14E78C-BA49-4B5E-AD03-F474B65342ED}" dt="2020-03-18T07:36:08.553" v="2347" actId="164"/>
          <ac:grpSpMkLst>
            <pc:docMk/>
            <pc:sldMk cId="1517482522" sldId="365"/>
            <ac:grpSpMk id="47" creationId="{BFA10915-FA1F-4E30-95B9-4AFC2DD2E8BE}"/>
          </ac:grpSpMkLst>
        </pc:grpChg>
        <pc:picChg chg="add del">
          <ac:chgData name="Przemysław Zakrzewski" userId="be2adfcd-f32c-49bc-9eb8-651ae9a0946e" providerId="ADAL" clId="{AF14E78C-BA49-4B5E-AD03-F474B65342ED}" dt="2020-03-18T07:33:15.008" v="2334"/>
          <ac:picMkLst>
            <pc:docMk/>
            <pc:sldMk cId="1517482522" sldId="365"/>
            <ac:picMk id="2" creationId="{7A7DB7F6-7834-4258-9F5F-5D6BC3ED5B4E}"/>
          </ac:picMkLst>
        </pc:picChg>
        <pc:cxnChg chg="mod">
          <ac:chgData name="Przemysław Zakrzewski" userId="be2adfcd-f32c-49bc-9eb8-651ae9a0946e" providerId="ADAL" clId="{AF14E78C-BA49-4B5E-AD03-F474B65342ED}" dt="2020-03-18T07:36:08.553" v="2347" actId="164"/>
          <ac:cxnSpMkLst>
            <pc:docMk/>
            <pc:sldMk cId="1517482522" sldId="365"/>
            <ac:cxnSpMk id="46" creationId="{0D0075B2-7326-434A-8D8D-865B752EB4D2}"/>
          </ac:cxnSpMkLst>
        </pc:cxnChg>
        <pc:cxnChg chg="mod ord">
          <ac:chgData name="Przemysław Zakrzewski" userId="be2adfcd-f32c-49bc-9eb8-651ae9a0946e" providerId="ADAL" clId="{AF14E78C-BA49-4B5E-AD03-F474B65342ED}" dt="2020-03-18T07:36:08.553" v="2347" actId="164"/>
          <ac:cxnSpMkLst>
            <pc:docMk/>
            <pc:sldMk cId="1517482522" sldId="365"/>
            <ac:cxnSpMk id="48" creationId="{8090314E-2F39-492B-808C-6977AD0C1086}"/>
          </ac:cxnSpMkLst>
        </pc:cxnChg>
      </pc:sldChg>
      <pc:sldChg chg="addSp delSp modSp">
        <pc:chgData name="Przemysław Zakrzewski" userId="be2adfcd-f32c-49bc-9eb8-651ae9a0946e" providerId="ADAL" clId="{AF14E78C-BA49-4B5E-AD03-F474B65342ED}" dt="2020-03-19T07:35:57.107" v="4100" actId="21"/>
        <pc:sldMkLst>
          <pc:docMk/>
          <pc:sldMk cId="3313451278" sldId="366"/>
        </pc:sldMkLst>
        <pc:spChg chg="del">
          <ac:chgData name="Przemysław Zakrzewski" userId="be2adfcd-f32c-49bc-9eb8-651ae9a0946e" providerId="ADAL" clId="{AF14E78C-BA49-4B5E-AD03-F474B65342ED}" dt="2020-03-19T07:35:57.107" v="4100" actId="21"/>
          <ac:spMkLst>
            <pc:docMk/>
            <pc:sldMk cId="3313451278" sldId="366"/>
            <ac:spMk id="56" creationId="{90D73C65-A00D-4114-8E9E-DC18B9F8A3B0}"/>
          </ac:spMkLst>
        </pc:spChg>
        <pc:spChg chg="mod">
          <ac:chgData name="Przemysław Zakrzewski" userId="be2adfcd-f32c-49bc-9eb8-651ae9a0946e" providerId="ADAL" clId="{AF14E78C-BA49-4B5E-AD03-F474B65342ED}" dt="2020-03-18T08:20:42.953" v="2524" actId="20577"/>
          <ac:spMkLst>
            <pc:docMk/>
            <pc:sldMk cId="3313451278" sldId="366"/>
            <ac:spMk id="57" creationId="{B7D33566-C8EA-45B7-8F25-B85E33BD9BDA}"/>
          </ac:spMkLst>
        </pc:spChg>
        <pc:grpChg chg="del">
          <ac:chgData name="Przemysław Zakrzewski" userId="be2adfcd-f32c-49bc-9eb8-651ae9a0946e" providerId="ADAL" clId="{AF14E78C-BA49-4B5E-AD03-F474B65342ED}" dt="2020-03-18T08:17:22.273" v="2426" actId="478"/>
          <ac:grpSpMkLst>
            <pc:docMk/>
            <pc:sldMk cId="3313451278" sldId="366"/>
            <ac:grpSpMk id="6" creationId="{8838BBE1-69C1-48C3-A062-EFC8D07A378F}"/>
          </ac:grpSpMkLst>
        </pc:grpChg>
        <pc:grpChg chg="add mod">
          <ac:chgData name="Przemysław Zakrzewski" userId="be2adfcd-f32c-49bc-9eb8-651ae9a0946e" providerId="ADAL" clId="{AF14E78C-BA49-4B5E-AD03-F474B65342ED}" dt="2020-03-18T08:17:30.273" v="2428" actId="1076"/>
          <ac:grpSpMkLst>
            <pc:docMk/>
            <pc:sldMk cId="3313451278" sldId="366"/>
            <ac:grpSpMk id="16" creationId="{FE13C35E-6BA1-42BD-9D1D-3C33649E0D3B}"/>
          </ac:grpSpMkLst>
        </pc:grpChg>
      </pc:sldChg>
      <pc:sldChg chg="delSp modSp">
        <pc:chgData name="Przemysław Zakrzewski" userId="be2adfcd-f32c-49bc-9eb8-651ae9a0946e" providerId="ADAL" clId="{AF14E78C-BA49-4B5E-AD03-F474B65342ED}" dt="2020-03-18T10:53:24.009" v="3065" actId="478"/>
        <pc:sldMkLst>
          <pc:docMk/>
          <pc:sldMk cId="1157509788" sldId="367"/>
        </pc:sldMkLst>
        <pc:spChg chg="mod">
          <ac:chgData name="Przemysław Zakrzewski" userId="be2adfcd-f32c-49bc-9eb8-651ae9a0946e" providerId="ADAL" clId="{AF14E78C-BA49-4B5E-AD03-F474B65342ED}" dt="2020-03-18T10:50:15.479" v="2981" actId="20577"/>
          <ac:spMkLst>
            <pc:docMk/>
            <pc:sldMk cId="1157509788" sldId="367"/>
            <ac:spMk id="11" creationId="{45FC6DF5-3E2F-45CF-8413-19C5E8F13EA3}"/>
          </ac:spMkLst>
        </pc:spChg>
        <pc:spChg chg="del">
          <ac:chgData name="Przemysław Zakrzewski" userId="be2adfcd-f32c-49bc-9eb8-651ae9a0946e" providerId="ADAL" clId="{AF14E78C-BA49-4B5E-AD03-F474B65342ED}" dt="2020-03-18T10:53:24.009" v="3065" actId="478"/>
          <ac:spMkLst>
            <pc:docMk/>
            <pc:sldMk cId="1157509788" sldId="367"/>
            <ac:spMk id="16" creationId="{09BF23D3-8930-47F2-ACD8-A32EE0AF8B21}"/>
          </ac:spMkLst>
        </pc:spChg>
        <pc:spChg chg="mod topLvl">
          <ac:chgData name="Przemysław Zakrzewski" userId="be2adfcd-f32c-49bc-9eb8-651ae9a0946e" providerId="ADAL" clId="{AF14E78C-BA49-4B5E-AD03-F474B65342ED}" dt="2020-03-18T10:50:51.062" v="3016" actId="165"/>
          <ac:spMkLst>
            <pc:docMk/>
            <pc:sldMk cId="1157509788" sldId="367"/>
            <ac:spMk id="22" creationId="{66846765-FEF7-4A64-A7CE-FBFC314A26AA}"/>
          </ac:spMkLst>
        </pc:spChg>
        <pc:spChg chg="mod">
          <ac:chgData name="Przemysław Zakrzewski" userId="be2adfcd-f32c-49bc-9eb8-651ae9a0946e" providerId="ADAL" clId="{AF14E78C-BA49-4B5E-AD03-F474B65342ED}" dt="2020-03-18T10:52:54.558" v="3054" actId="1076"/>
          <ac:spMkLst>
            <pc:docMk/>
            <pc:sldMk cId="1157509788" sldId="367"/>
            <ac:spMk id="24" creationId="{2A87501C-BFA2-4106-A321-4B3D20ED854A}"/>
          </ac:spMkLst>
        </pc:spChg>
        <pc:spChg chg="mod">
          <ac:chgData name="Przemysław Zakrzewski" userId="be2adfcd-f32c-49bc-9eb8-651ae9a0946e" providerId="ADAL" clId="{AF14E78C-BA49-4B5E-AD03-F474B65342ED}" dt="2020-03-18T10:52:07.965" v="3048" actId="3064"/>
          <ac:spMkLst>
            <pc:docMk/>
            <pc:sldMk cId="1157509788" sldId="367"/>
            <ac:spMk id="25" creationId="{9F754B8C-631F-4B3E-9401-59393A8AFD0B}"/>
          </ac:spMkLst>
        </pc:spChg>
        <pc:spChg chg="mod">
          <ac:chgData name="Przemysław Zakrzewski" userId="be2adfcd-f32c-49bc-9eb8-651ae9a0946e" providerId="ADAL" clId="{AF14E78C-BA49-4B5E-AD03-F474B65342ED}" dt="2020-03-18T10:53:11.271" v="3064" actId="20577"/>
          <ac:spMkLst>
            <pc:docMk/>
            <pc:sldMk cId="1157509788" sldId="367"/>
            <ac:spMk id="26" creationId="{45BA4386-3120-4417-9831-DD3A089502B7}"/>
          </ac:spMkLst>
        </pc:spChg>
        <pc:grpChg chg="del">
          <ac:chgData name="Przemysław Zakrzewski" userId="be2adfcd-f32c-49bc-9eb8-651ae9a0946e" providerId="ADAL" clId="{AF14E78C-BA49-4B5E-AD03-F474B65342ED}" dt="2020-03-18T10:50:51.062" v="3016" actId="165"/>
          <ac:grpSpMkLst>
            <pc:docMk/>
            <pc:sldMk cId="1157509788" sldId="367"/>
            <ac:grpSpMk id="17" creationId="{F0824003-3B07-4706-AB83-5D7DB1EF0234}"/>
          </ac:grpSpMkLst>
        </pc:grpChg>
        <pc:grpChg chg="mod topLvl">
          <ac:chgData name="Przemysław Zakrzewski" userId="be2adfcd-f32c-49bc-9eb8-651ae9a0946e" providerId="ADAL" clId="{AF14E78C-BA49-4B5E-AD03-F474B65342ED}" dt="2020-03-18T10:50:51.062" v="3016" actId="165"/>
          <ac:grpSpMkLst>
            <pc:docMk/>
            <pc:sldMk cId="1157509788" sldId="367"/>
            <ac:grpSpMk id="19" creationId="{7D945D48-9A5D-425B-929C-B5590FDF3FD2}"/>
          </ac:grpSpMkLst>
        </pc:grpChg>
        <pc:cxnChg chg="mod topLvl">
          <ac:chgData name="Przemysław Zakrzewski" userId="be2adfcd-f32c-49bc-9eb8-651ae9a0946e" providerId="ADAL" clId="{AF14E78C-BA49-4B5E-AD03-F474B65342ED}" dt="2020-03-18T10:50:51.062" v="3016" actId="165"/>
          <ac:cxnSpMkLst>
            <pc:docMk/>
            <pc:sldMk cId="1157509788" sldId="367"/>
            <ac:cxnSpMk id="18" creationId="{3C985C0F-C669-4A93-9337-9A6E9BDD774F}"/>
          </ac:cxnSpMkLst>
        </pc:cxnChg>
        <pc:cxnChg chg="mod topLvl">
          <ac:chgData name="Przemysław Zakrzewski" userId="be2adfcd-f32c-49bc-9eb8-651ae9a0946e" providerId="ADAL" clId="{AF14E78C-BA49-4B5E-AD03-F474B65342ED}" dt="2020-03-18T10:50:51.062" v="3016" actId="165"/>
          <ac:cxnSpMkLst>
            <pc:docMk/>
            <pc:sldMk cId="1157509788" sldId="367"/>
            <ac:cxnSpMk id="21" creationId="{7D8984CD-31B3-4CF3-B213-E7E6AD3C19FC}"/>
          </ac:cxnSpMkLst>
        </pc:cxnChg>
      </pc:sldChg>
      <pc:sldChg chg="addSp delSp modSp">
        <pc:chgData name="Przemysław Zakrzewski" userId="be2adfcd-f32c-49bc-9eb8-651ae9a0946e" providerId="ADAL" clId="{AF14E78C-BA49-4B5E-AD03-F474B65342ED}" dt="2020-03-18T11:09:07.487" v="3142" actId="20577"/>
        <pc:sldMkLst>
          <pc:docMk/>
          <pc:sldMk cId="1427826492" sldId="368"/>
        </pc:sldMkLst>
        <pc:spChg chg="mod">
          <ac:chgData name="Przemysław Zakrzewski" userId="be2adfcd-f32c-49bc-9eb8-651ae9a0946e" providerId="ADAL" clId="{AF14E78C-BA49-4B5E-AD03-F474B65342ED}" dt="2020-03-18T11:08:03.922" v="3095" actId="20577"/>
          <ac:spMkLst>
            <pc:docMk/>
            <pc:sldMk cId="1427826492" sldId="368"/>
            <ac:spMk id="11" creationId="{45FC6DF5-3E2F-45CF-8413-19C5E8F13EA3}"/>
          </ac:spMkLst>
        </pc:spChg>
        <pc:spChg chg="del">
          <ac:chgData name="Przemysław Zakrzewski" userId="be2adfcd-f32c-49bc-9eb8-651ae9a0946e" providerId="ADAL" clId="{AF14E78C-BA49-4B5E-AD03-F474B65342ED}" dt="2020-03-18T11:08:49.346" v="3106" actId="478"/>
          <ac:spMkLst>
            <pc:docMk/>
            <pc:sldMk cId="1427826492" sldId="368"/>
            <ac:spMk id="16" creationId="{09BF23D3-8930-47F2-ACD8-A32EE0AF8B21}"/>
          </ac:spMkLst>
        </pc:spChg>
        <pc:spChg chg="mod">
          <ac:chgData name="Przemysław Zakrzewski" userId="be2adfcd-f32c-49bc-9eb8-651ae9a0946e" providerId="ADAL" clId="{AF14E78C-BA49-4B5E-AD03-F474B65342ED}" dt="2020-03-18T11:08:08.889" v="3100" actId="20577"/>
          <ac:spMkLst>
            <pc:docMk/>
            <pc:sldMk cId="1427826492" sldId="368"/>
            <ac:spMk id="26" creationId="{45BA4386-3120-4417-9831-DD3A089502B7}"/>
          </ac:spMkLst>
        </pc:spChg>
        <pc:spChg chg="add mod">
          <ac:chgData name="Przemysław Zakrzewski" userId="be2adfcd-f32c-49bc-9eb8-651ae9a0946e" providerId="ADAL" clId="{AF14E78C-BA49-4B5E-AD03-F474B65342ED}" dt="2020-03-18T11:09:07.487" v="3142" actId="20577"/>
          <ac:spMkLst>
            <pc:docMk/>
            <pc:sldMk cId="1427826492" sldId="368"/>
            <ac:spMk id="34" creationId="{1B7B3E14-38F0-4CBB-B577-4982216137AB}"/>
          </ac:spMkLst>
        </pc:spChg>
        <pc:grpChg chg="add mod">
          <ac:chgData name="Przemysław Zakrzewski" userId="be2adfcd-f32c-49bc-9eb8-651ae9a0946e" providerId="ADAL" clId="{AF14E78C-BA49-4B5E-AD03-F474B65342ED}" dt="2020-03-18T11:08:41.801" v="3105" actId="1076"/>
          <ac:grpSpMkLst>
            <pc:docMk/>
            <pc:sldMk cId="1427826492" sldId="368"/>
            <ac:grpSpMk id="14" creationId="{5AC3F75D-AD6B-4BEA-979C-19EB8B725057}"/>
          </ac:grpSpMkLst>
        </pc:grpChg>
        <pc:grpChg chg="del">
          <ac:chgData name="Przemysław Zakrzewski" userId="be2adfcd-f32c-49bc-9eb8-651ae9a0946e" providerId="ADAL" clId="{AF14E78C-BA49-4B5E-AD03-F474B65342ED}" dt="2020-03-18T11:08:30.898" v="3101" actId="478"/>
          <ac:grpSpMkLst>
            <pc:docMk/>
            <pc:sldMk cId="1427826492" sldId="368"/>
            <ac:grpSpMk id="17" creationId="{F0824003-3B07-4706-AB83-5D7DB1EF0234}"/>
          </ac:grpSpMkLst>
        </pc:grpChg>
        <pc:picChg chg="add del">
          <ac:chgData name="Przemysław Zakrzewski" userId="be2adfcd-f32c-49bc-9eb8-651ae9a0946e" providerId="ADAL" clId="{AF14E78C-BA49-4B5E-AD03-F474B65342ED}" dt="2020-03-18T11:08:33.628" v="3103"/>
          <ac:picMkLst>
            <pc:docMk/>
            <pc:sldMk cId="1427826492" sldId="368"/>
            <ac:picMk id="2" creationId="{FB8A517F-A95D-47CE-A046-88E9C4B3F958}"/>
          </ac:picMkLst>
        </pc:picChg>
      </pc:sldChg>
      <pc:sldChg chg="addSp delSp modSp">
        <pc:chgData name="Przemysław Zakrzewski" userId="be2adfcd-f32c-49bc-9eb8-651ae9a0946e" providerId="ADAL" clId="{AF14E78C-BA49-4B5E-AD03-F474B65342ED}" dt="2020-03-19T13:08:08.747" v="6342" actId="20577"/>
        <pc:sldMkLst>
          <pc:docMk/>
          <pc:sldMk cId="3337559753" sldId="369"/>
        </pc:sldMkLst>
        <pc:spChg chg="mod">
          <ac:chgData name="Przemysław Zakrzewski" userId="be2adfcd-f32c-49bc-9eb8-651ae9a0946e" providerId="ADAL" clId="{AF14E78C-BA49-4B5E-AD03-F474B65342ED}" dt="2020-03-18T16:31:16.278" v="3200" actId="20577"/>
          <ac:spMkLst>
            <pc:docMk/>
            <pc:sldMk cId="3337559753" sldId="369"/>
            <ac:spMk id="23" creationId="{27DA9B7B-5652-4B83-8D3F-EB489884129A}"/>
          </ac:spMkLst>
        </pc:spChg>
        <pc:spChg chg="add">
          <ac:chgData name="Przemysław Zakrzewski" userId="be2adfcd-f32c-49bc-9eb8-651ae9a0946e" providerId="ADAL" clId="{AF14E78C-BA49-4B5E-AD03-F474B65342ED}" dt="2020-03-18T16:31:41.537" v="3202"/>
          <ac:spMkLst>
            <pc:docMk/>
            <pc:sldMk cId="3337559753" sldId="369"/>
            <ac:spMk id="34" creationId="{9F1A3626-110A-41D7-8869-A0902C235F41}"/>
          </ac:spMkLst>
        </pc:spChg>
        <pc:spChg chg="del">
          <ac:chgData name="Przemysław Zakrzewski" userId="be2adfcd-f32c-49bc-9eb8-651ae9a0946e" providerId="ADAL" clId="{AF14E78C-BA49-4B5E-AD03-F474B65342ED}" dt="2020-03-18T16:31:40.983" v="3201" actId="478"/>
          <ac:spMkLst>
            <pc:docMk/>
            <pc:sldMk cId="3337559753" sldId="369"/>
            <ac:spMk id="56" creationId="{90D73C65-A00D-4114-8E9E-DC18B9F8A3B0}"/>
          </ac:spMkLst>
        </pc:spChg>
        <pc:spChg chg="mod">
          <ac:chgData name="Przemysław Zakrzewski" userId="be2adfcd-f32c-49bc-9eb8-651ae9a0946e" providerId="ADAL" clId="{AF14E78C-BA49-4B5E-AD03-F474B65342ED}" dt="2020-03-19T13:08:08.747" v="6342" actId="20577"/>
          <ac:spMkLst>
            <pc:docMk/>
            <pc:sldMk cId="3337559753" sldId="369"/>
            <ac:spMk id="57" creationId="{B7D33566-C8EA-45B7-8F25-B85E33BD9BDA}"/>
          </ac:spMkLst>
        </pc:spChg>
        <pc:grpChg chg="add mod">
          <ac:chgData name="Przemysław Zakrzewski" userId="be2adfcd-f32c-49bc-9eb8-651ae9a0946e" providerId="ADAL" clId="{AF14E78C-BA49-4B5E-AD03-F474B65342ED}" dt="2020-03-18T16:24:27.866" v="3154" actId="1076"/>
          <ac:grpSpMkLst>
            <pc:docMk/>
            <pc:sldMk cId="3337559753" sldId="369"/>
            <ac:grpSpMk id="14" creationId="{B1306CAE-4FB2-4B41-9E99-F6DA68FCAE8C}"/>
          </ac:grpSpMkLst>
        </pc:grpChg>
        <pc:grpChg chg="del">
          <ac:chgData name="Przemysław Zakrzewski" userId="be2adfcd-f32c-49bc-9eb8-651ae9a0946e" providerId="ADAL" clId="{AF14E78C-BA49-4B5E-AD03-F474B65342ED}" dt="2020-03-18T16:24:20.030" v="3152" actId="478"/>
          <ac:grpSpMkLst>
            <pc:docMk/>
            <pc:sldMk cId="3337559753" sldId="369"/>
            <ac:grpSpMk id="16" creationId="{FE13C35E-6BA1-42BD-9D1D-3C33649E0D3B}"/>
          </ac:grpSpMkLst>
        </pc:grpChg>
      </pc:sldChg>
      <pc:sldChg chg="addSp delSp modSp">
        <pc:chgData name="Przemysław Zakrzewski" userId="be2adfcd-f32c-49bc-9eb8-651ae9a0946e" providerId="ADAL" clId="{AF14E78C-BA49-4B5E-AD03-F474B65342ED}" dt="2020-03-18T17:07:40.415" v="3350" actId="20577"/>
        <pc:sldMkLst>
          <pc:docMk/>
          <pc:sldMk cId="2748723976" sldId="370"/>
        </pc:sldMkLst>
        <pc:spChg chg="add">
          <ac:chgData name="Przemysław Zakrzewski" userId="be2adfcd-f32c-49bc-9eb8-651ae9a0946e" providerId="ADAL" clId="{AF14E78C-BA49-4B5E-AD03-F474B65342ED}" dt="2020-03-18T17:06:56.321" v="3326"/>
          <ac:spMkLst>
            <pc:docMk/>
            <pc:sldMk cId="2748723976" sldId="370"/>
            <ac:spMk id="16" creationId="{CFF1E346-CA8C-409A-BB5D-558076D1EA17}"/>
          </ac:spMkLst>
        </pc:spChg>
        <pc:spChg chg="del">
          <ac:chgData name="Przemysław Zakrzewski" userId="be2adfcd-f32c-49bc-9eb8-651ae9a0946e" providerId="ADAL" clId="{AF14E78C-BA49-4B5E-AD03-F474B65342ED}" dt="2020-03-18T17:06:55.521" v="3325" actId="478"/>
          <ac:spMkLst>
            <pc:docMk/>
            <pc:sldMk cId="2748723976" sldId="370"/>
            <ac:spMk id="34" creationId="{9F1A3626-110A-41D7-8869-A0902C235F41}"/>
          </ac:spMkLst>
        </pc:spChg>
        <pc:spChg chg="mod">
          <ac:chgData name="Przemysław Zakrzewski" userId="be2adfcd-f32c-49bc-9eb8-651ae9a0946e" providerId="ADAL" clId="{AF14E78C-BA49-4B5E-AD03-F474B65342ED}" dt="2020-03-18T17:07:40.415" v="3350" actId="20577"/>
          <ac:spMkLst>
            <pc:docMk/>
            <pc:sldMk cId="2748723976" sldId="370"/>
            <ac:spMk id="57" creationId="{B7D33566-C8EA-45B7-8F25-B85E33BD9BDA}"/>
          </ac:spMkLst>
        </pc:spChg>
      </pc:sldChg>
      <pc:sldChg chg="modSp">
        <pc:chgData name="Przemysław Zakrzewski" userId="be2adfcd-f32c-49bc-9eb8-651ae9a0946e" providerId="ADAL" clId="{AF14E78C-BA49-4B5E-AD03-F474B65342ED}" dt="2020-03-18T17:08:10.212" v="3363" actId="20577"/>
        <pc:sldMkLst>
          <pc:docMk/>
          <pc:sldMk cId="1221341785" sldId="371"/>
        </pc:sldMkLst>
        <pc:spChg chg="mod">
          <ac:chgData name="Przemysław Zakrzewski" userId="be2adfcd-f32c-49bc-9eb8-651ae9a0946e" providerId="ADAL" clId="{AF14E78C-BA49-4B5E-AD03-F474B65342ED}" dt="2020-03-18T17:06:36.723" v="3324" actId="6549"/>
          <ac:spMkLst>
            <pc:docMk/>
            <pc:sldMk cId="1221341785" sldId="371"/>
            <ac:spMk id="34" creationId="{9F1A3626-110A-41D7-8869-A0902C235F41}"/>
          </ac:spMkLst>
        </pc:spChg>
        <pc:spChg chg="mod">
          <ac:chgData name="Przemysław Zakrzewski" userId="be2adfcd-f32c-49bc-9eb8-651ae9a0946e" providerId="ADAL" clId="{AF14E78C-BA49-4B5E-AD03-F474B65342ED}" dt="2020-03-18T17:08:10.212" v="3363" actId="20577"/>
          <ac:spMkLst>
            <pc:docMk/>
            <pc:sldMk cId="1221341785" sldId="371"/>
            <ac:spMk id="57" creationId="{B7D33566-C8EA-45B7-8F25-B85E33BD9BDA}"/>
          </ac:spMkLst>
        </pc:spChg>
      </pc:sldChg>
      <pc:sldChg chg="addSp delSp modSp">
        <pc:chgData name="Przemysław Zakrzewski" userId="be2adfcd-f32c-49bc-9eb8-651ae9a0946e" providerId="ADAL" clId="{AF14E78C-BA49-4B5E-AD03-F474B65342ED}" dt="2020-03-19T12:26:18.650" v="6340" actId="403"/>
        <pc:sldMkLst>
          <pc:docMk/>
          <pc:sldMk cId="3857435123" sldId="372"/>
        </pc:sldMkLst>
        <pc:spChg chg="mod">
          <ac:chgData name="Przemysław Zakrzewski" userId="be2adfcd-f32c-49bc-9eb8-651ae9a0946e" providerId="ADAL" clId="{AF14E78C-BA49-4B5E-AD03-F474B65342ED}" dt="2020-03-18T19:51:46.693" v="3368" actId="20577"/>
          <ac:spMkLst>
            <pc:docMk/>
            <pc:sldMk cId="3857435123" sldId="372"/>
            <ac:spMk id="11" creationId="{45FC6DF5-3E2F-45CF-8413-19C5E8F13EA3}"/>
          </ac:spMkLst>
        </pc:spChg>
        <pc:spChg chg="add mod">
          <ac:chgData name="Przemysław Zakrzewski" userId="be2adfcd-f32c-49bc-9eb8-651ae9a0946e" providerId="ADAL" clId="{AF14E78C-BA49-4B5E-AD03-F474B65342ED}" dt="2020-03-18T19:54:43.595" v="3408" actId="164"/>
          <ac:spMkLst>
            <pc:docMk/>
            <pc:sldMk cId="3857435123" sldId="372"/>
            <ac:spMk id="13" creationId="{9C125315-CD83-442F-B5BB-BEAA4DFB02F4}"/>
          </ac:spMkLst>
        </pc:spChg>
        <pc:spChg chg="mod">
          <ac:chgData name="Przemysław Zakrzewski" userId="be2adfcd-f32c-49bc-9eb8-651ae9a0946e" providerId="ADAL" clId="{AF14E78C-BA49-4B5E-AD03-F474B65342ED}" dt="2020-03-18T19:54:43.595" v="3408" actId="164"/>
          <ac:spMkLst>
            <pc:docMk/>
            <pc:sldMk cId="3857435123" sldId="372"/>
            <ac:spMk id="22" creationId="{66846765-FEF7-4A64-A7CE-FBFC314A26AA}"/>
          </ac:spMkLst>
        </pc:spChg>
        <pc:spChg chg="mod topLvl">
          <ac:chgData name="Przemysław Zakrzewski" userId="be2adfcd-f32c-49bc-9eb8-651ae9a0946e" providerId="ADAL" clId="{AF14E78C-BA49-4B5E-AD03-F474B65342ED}" dt="2020-03-18T19:54:43.595" v="3408" actId="164"/>
          <ac:spMkLst>
            <pc:docMk/>
            <pc:sldMk cId="3857435123" sldId="372"/>
            <ac:spMk id="23" creationId="{25D9ED9A-0C19-4972-9377-9B0CB37D0184}"/>
          </ac:spMkLst>
        </pc:spChg>
        <pc:spChg chg="mod topLvl">
          <ac:chgData name="Przemysław Zakrzewski" userId="be2adfcd-f32c-49bc-9eb8-651ae9a0946e" providerId="ADAL" clId="{AF14E78C-BA49-4B5E-AD03-F474B65342ED}" dt="2020-03-18T19:54:43.595" v="3408" actId="164"/>
          <ac:spMkLst>
            <pc:docMk/>
            <pc:sldMk cId="3857435123" sldId="372"/>
            <ac:spMk id="24" creationId="{2A87501C-BFA2-4106-A321-4B3D20ED854A}"/>
          </ac:spMkLst>
        </pc:spChg>
        <pc:spChg chg="mod topLvl">
          <ac:chgData name="Przemysław Zakrzewski" userId="be2adfcd-f32c-49bc-9eb8-651ae9a0946e" providerId="ADAL" clId="{AF14E78C-BA49-4B5E-AD03-F474B65342ED}" dt="2020-03-18T19:54:43.595" v="3408" actId="164"/>
          <ac:spMkLst>
            <pc:docMk/>
            <pc:sldMk cId="3857435123" sldId="372"/>
            <ac:spMk id="25" creationId="{9F754B8C-631F-4B3E-9401-59393A8AFD0B}"/>
          </ac:spMkLst>
        </pc:spChg>
        <pc:spChg chg="mod topLvl">
          <ac:chgData name="Przemysław Zakrzewski" userId="be2adfcd-f32c-49bc-9eb8-651ae9a0946e" providerId="ADAL" clId="{AF14E78C-BA49-4B5E-AD03-F474B65342ED}" dt="2020-03-19T12:26:18.650" v="6340" actId="403"/>
          <ac:spMkLst>
            <pc:docMk/>
            <pc:sldMk cId="3857435123" sldId="372"/>
            <ac:spMk id="26" creationId="{45BA4386-3120-4417-9831-DD3A089502B7}"/>
          </ac:spMkLst>
        </pc:spChg>
        <pc:grpChg chg="add mod">
          <ac:chgData name="Przemysław Zakrzewski" userId="be2adfcd-f32c-49bc-9eb8-651ae9a0946e" providerId="ADAL" clId="{AF14E78C-BA49-4B5E-AD03-F474B65342ED}" dt="2020-03-18T19:54:43.595" v="3408" actId="164"/>
          <ac:grpSpMkLst>
            <pc:docMk/>
            <pc:sldMk cId="3857435123" sldId="372"/>
            <ac:grpSpMk id="3" creationId="{EDEACF07-1591-4883-B8C2-2CFAE5A837E0}"/>
          </ac:grpSpMkLst>
        </pc:grpChg>
        <pc:grpChg chg="del">
          <ac:chgData name="Przemysław Zakrzewski" userId="be2adfcd-f32c-49bc-9eb8-651ae9a0946e" providerId="ADAL" clId="{AF14E78C-BA49-4B5E-AD03-F474B65342ED}" dt="2020-03-18T19:54:35.516" v="3407" actId="165"/>
          <ac:grpSpMkLst>
            <pc:docMk/>
            <pc:sldMk cId="3857435123" sldId="372"/>
            <ac:grpSpMk id="19" creationId="{7D945D48-9A5D-425B-929C-B5590FDF3FD2}"/>
          </ac:grpSpMkLst>
        </pc:grpChg>
        <pc:cxnChg chg="add mod">
          <ac:chgData name="Przemysław Zakrzewski" userId="be2adfcd-f32c-49bc-9eb8-651ae9a0946e" providerId="ADAL" clId="{AF14E78C-BA49-4B5E-AD03-F474B65342ED}" dt="2020-03-18T19:54:43.595" v="3408" actId="164"/>
          <ac:cxnSpMkLst>
            <pc:docMk/>
            <pc:sldMk cId="3857435123" sldId="372"/>
            <ac:cxnSpMk id="12" creationId="{88346AF1-EDE5-4133-8358-86BDE1DC6263}"/>
          </ac:cxnSpMkLst>
        </pc:cxnChg>
        <pc:cxnChg chg="mod">
          <ac:chgData name="Przemysław Zakrzewski" userId="be2adfcd-f32c-49bc-9eb8-651ae9a0946e" providerId="ADAL" clId="{AF14E78C-BA49-4B5E-AD03-F474B65342ED}" dt="2020-03-18T19:54:43.595" v="3408" actId="164"/>
          <ac:cxnSpMkLst>
            <pc:docMk/>
            <pc:sldMk cId="3857435123" sldId="372"/>
            <ac:cxnSpMk id="18" creationId="{3C985C0F-C669-4A93-9337-9A6E9BDD774F}"/>
          </ac:cxnSpMkLst>
        </pc:cxnChg>
        <pc:cxnChg chg="mod">
          <ac:chgData name="Przemysław Zakrzewski" userId="be2adfcd-f32c-49bc-9eb8-651ae9a0946e" providerId="ADAL" clId="{AF14E78C-BA49-4B5E-AD03-F474B65342ED}" dt="2020-03-18T19:54:43.595" v="3408" actId="164"/>
          <ac:cxnSpMkLst>
            <pc:docMk/>
            <pc:sldMk cId="3857435123" sldId="372"/>
            <ac:cxnSpMk id="21" creationId="{7D8984CD-31B3-4CF3-B213-E7E6AD3C19FC}"/>
          </ac:cxnSpMkLst>
        </pc:cxnChg>
      </pc:sldChg>
      <pc:sldChg chg="addSp delSp modSp del">
        <pc:chgData name="Przemysław Zakrzewski" userId="be2adfcd-f32c-49bc-9eb8-651ae9a0946e" providerId="ADAL" clId="{AF14E78C-BA49-4B5E-AD03-F474B65342ED}" dt="2020-03-19T08:47:52.489" v="4783" actId="2696"/>
        <pc:sldMkLst>
          <pc:docMk/>
          <pc:sldMk cId="3708484737" sldId="373"/>
        </pc:sldMkLst>
        <pc:spChg chg="mod">
          <ac:chgData name="Przemysław Zakrzewski" userId="be2adfcd-f32c-49bc-9eb8-651ae9a0946e" providerId="ADAL" clId="{AF14E78C-BA49-4B5E-AD03-F474B65342ED}" dt="2020-03-18T19:59:00.321" v="3476" actId="404"/>
          <ac:spMkLst>
            <pc:docMk/>
            <pc:sldMk cId="3708484737" sldId="373"/>
            <ac:spMk id="11" creationId="{45FC6DF5-3E2F-45CF-8413-19C5E8F13EA3}"/>
          </ac:spMkLst>
        </pc:spChg>
        <pc:spChg chg="mod topLvl">
          <ac:chgData name="Przemysław Zakrzewski" userId="be2adfcd-f32c-49bc-9eb8-651ae9a0946e" providerId="ADAL" clId="{AF14E78C-BA49-4B5E-AD03-F474B65342ED}" dt="2020-03-18T20:07:52.212" v="3623" actId="164"/>
          <ac:spMkLst>
            <pc:docMk/>
            <pc:sldMk cId="3708484737" sldId="373"/>
            <ac:spMk id="15" creationId="{E959C083-DF58-4F9B-9E11-8FD8F9D81783}"/>
          </ac:spMkLst>
        </pc:spChg>
        <pc:spChg chg="del mod">
          <ac:chgData name="Przemysław Zakrzewski" userId="be2adfcd-f32c-49bc-9eb8-651ae9a0946e" providerId="ADAL" clId="{AF14E78C-BA49-4B5E-AD03-F474B65342ED}" dt="2020-03-18T20:11:55.299" v="3745" actId="478"/>
          <ac:spMkLst>
            <pc:docMk/>
            <pc:sldMk cId="3708484737" sldId="373"/>
            <ac:spMk id="16" creationId="{09BF23D3-8930-47F2-ACD8-A32EE0AF8B21}"/>
          </ac:spMkLst>
        </pc:spChg>
        <pc:spChg chg="add del mod">
          <ac:chgData name="Przemysław Zakrzewski" userId="be2adfcd-f32c-49bc-9eb8-651ae9a0946e" providerId="ADAL" clId="{AF14E78C-BA49-4B5E-AD03-F474B65342ED}" dt="2020-03-19T08:11:46.529" v="4568" actId="6549"/>
          <ac:spMkLst>
            <pc:docMk/>
            <pc:sldMk cId="3708484737" sldId="373"/>
            <ac:spMk id="17" creationId="{38CDB5E4-D8B7-4C4E-8A3F-02B86D72F5CA}"/>
          </ac:spMkLst>
        </pc:spChg>
        <pc:spChg chg="del mod topLvl">
          <ac:chgData name="Przemysław Zakrzewski" userId="be2adfcd-f32c-49bc-9eb8-651ae9a0946e" providerId="ADAL" clId="{AF14E78C-BA49-4B5E-AD03-F474B65342ED}" dt="2020-03-18T20:06:27.966" v="3591" actId="478"/>
          <ac:spMkLst>
            <pc:docMk/>
            <pc:sldMk cId="3708484737" sldId="373"/>
            <ac:spMk id="20" creationId="{B04700A1-A8E1-4C7D-A590-1812F4CB4A83}"/>
          </ac:spMkLst>
        </pc:spChg>
        <pc:spChg chg="del mod topLvl">
          <ac:chgData name="Przemysław Zakrzewski" userId="be2adfcd-f32c-49bc-9eb8-651ae9a0946e" providerId="ADAL" clId="{AF14E78C-BA49-4B5E-AD03-F474B65342ED}" dt="2020-03-18T20:06:49.153" v="3595" actId="478"/>
          <ac:spMkLst>
            <pc:docMk/>
            <pc:sldMk cId="3708484737" sldId="373"/>
            <ac:spMk id="22" creationId="{66846765-FEF7-4A64-A7CE-FBFC314A26AA}"/>
          </ac:spMkLst>
        </pc:spChg>
        <pc:spChg chg="del mod">
          <ac:chgData name="Przemysław Zakrzewski" userId="be2adfcd-f32c-49bc-9eb8-651ae9a0946e" providerId="ADAL" clId="{AF14E78C-BA49-4B5E-AD03-F474B65342ED}" dt="2020-03-18T20:06:44.386" v="3594" actId="21"/>
          <ac:spMkLst>
            <pc:docMk/>
            <pc:sldMk cId="3708484737" sldId="373"/>
            <ac:spMk id="24" creationId="{2A87501C-BFA2-4106-A321-4B3D20ED854A}"/>
          </ac:spMkLst>
        </pc:spChg>
        <pc:spChg chg="mod topLvl">
          <ac:chgData name="Przemysław Zakrzewski" userId="be2adfcd-f32c-49bc-9eb8-651ae9a0946e" providerId="ADAL" clId="{AF14E78C-BA49-4B5E-AD03-F474B65342ED}" dt="2020-03-19T07:34:30.650" v="4078" actId="20577"/>
          <ac:spMkLst>
            <pc:docMk/>
            <pc:sldMk cId="3708484737" sldId="373"/>
            <ac:spMk id="27" creationId="{4352248E-3046-4784-9C42-C5E685BBD0C9}"/>
          </ac:spMkLst>
        </pc:spChg>
        <pc:spChg chg="mod topLvl">
          <ac:chgData name="Przemysław Zakrzewski" userId="be2adfcd-f32c-49bc-9eb8-651ae9a0946e" providerId="ADAL" clId="{AF14E78C-BA49-4B5E-AD03-F474B65342ED}" dt="2020-03-19T08:11:36.895" v="4564" actId="20577"/>
          <ac:spMkLst>
            <pc:docMk/>
            <pc:sldMk cId="3708484737" sldId="373"/>
            <ac:spMk id="28" creationId="{267725E7-4F6B-4916-AEA3-05DD98C6A16E}"/>
          </ac:spMkLst>
        </pc:spChg>
        <pc:spChg chg="mod topLvl">
          <ac:chgData name="Przemysław Zakrzewski" userId="be2adfcd-f32c-49bc-9eb8-651ae9a0946e" providerId="ADAL" clId="{AF14E78C-BA49-4B5E-AD03-F474B65342ED}" dt="2020-03-18T20:07:52.212" v="3623" actId="164"/>
          <ac:spMkLst>
            <pc:docMk/>
            <pc:sldMk cId="3708484737" sldId="373"/>
            <ac:spMk id="30" creationId="{E123527A-2BA7-4B35-815B-8265E7BD3337}"/>
          </ac:spMkLst>
        </pc:spChg>
        <pc:spChg chg="mod topLvl">
          <ac:chgData name="Przemysław Zakrzewski" userId="be2adfcd-f32c-49bc-9eb8-651ae9a0946e" providerId="ADAL" clId="{AF14E78C-BA49-4B5E-AD03-F474B65342ED}" dt="2020-03-19T07:34:35.028" v="4079" actId="20577"/>
          <ac:spMkLst>
            <pc:docMk/>
            <pc:sldMk cId="3708484737" sldId="373"/>
            <ac:spMk id="32" creationId="{89E7CF01-30BB-44BA-868C-97D9D59CCC62}"/>
          </ac:spMkLst>
        </pc:spChg>
        <pc:spChg chg="add del mod">
          <ac:chgData name="Przemysław Zakrzewski" userId="be2adfcd-f32c-49bc-9eb8-651ae9a0946e" providerId="ADAL" clId="{AF14E78C-BA49-4B5E-AD03-F474B65342ED}" dt="2020-03-18T20:01:38.851" v="3523" actId="478"/>
          <ac:spMkLst>
            <pc:docMk/>
            <pc:sldMk cId="3708484737" sldId="373"/>
            <ac:spMk id="43" creationId="{49B14FDE-8ED5-482A-8DC3-1BF6EE792B97}"/>
          </ac:spMkLst>
        </pc:spChg>
        <pc:spChg chg="add mod">
          <ac:chgData name="Przemysław Zakrzewski" userId="be2adfcd-f32c-49bc-9eb8-651ae9a0946e" providerId="ADAL" clId="{AF14E78C-BA49-4B5E-AD03-F474B65342ED}" dt="2020-03-19T08:21:03.596" v="4746" actId="20577"/>
          <ac:spMkLst>
            <pc:docMk/>
            <pc:sldMk cId="3708484737" sldId="373"/>
            <ac:spMk id="44" creationId="{5AF56BA2-8DD2-4EF5-A4FF-CE0CB741AFD3}"/>
          </ac:spMkLst>
        </pc:spChg>
        <pc:spChg chg="add mod">
          <ac:chgData name="Przemysław Zakrzewski" userId="be2adfcd-f32c-49bc-9eb8-651ae9a0946e" providerId="ADAL" clId="{AF14E78C-BA49-4B5E-AD03-F474B65342ED}" dt="2020-03-19T08:11:31.230" v="4561" actId="20577"/>
          <ac:spMkLst>
            <pc:docMk/>
            <pc:sldMk cId="3708484737" sldId="373"/>
            <ac:spMk id="45" creationId="{5911C9D2-F75A-462D-869E-2B5DC6A7EADF}"/>
          </ac:spMkLst>
        </pc:spChg>
        <pc:spChg chg="add mod">
          <ac:chgData name="Przemysław Zakrzewski" userId="be2adfcd-f32c-49bc-9eb8-651ae9a0946e" providerId="ADAL" clId="{AF14E78C-BA49-4B5E-AD03-F474B65342ED}" dt="2020-03-18T20:07:52.212" v="3623" actId="164"/>
          <ac:spMkLst>
            <pc:docMk/>
            <pc:sldMk cId="3708484737" sldId="373"/>
            <ac:spMk id="46" creationId="{E76A5DA5-58C6-4A2C-8760-144BC02012BF}"/>
          </ac:spMkLst>
        </pc:spChg>
        <pc:spChg chg="add mod">
          <ac:chgData name="Przemysław Zakrzewski" userId="be2adfcd-f32c-49bc-9eb8-651ae9a0946e" providerId="ADAL" clId="{AF14E78C-BA49-4B5E-AD03-F474B65342ED}" dt="2020-03-19T08:11:34.776" v="4563" actId="20577"/>
          <ac:spMkLst>
            <pc:docMk/>
            <pc:sldMk cId="3708484737" sldId="373"/>
            <ac:spMk id="47" creationId="{87C3F747-C987-4607-8F2C-0CDD83A50EF6}"/>
          </ac:spMkLst>
        </pc:spChg>
        <pc:spChg chg="add del mod">
          <ac:chgData name="Przemysław Zakrzewski" userId="be2adfcd-f32c-49bc-9eb8-651ae9a0946e" providerId="ADAL" clId="{AF14E78C-BA49-4B5E-AD03-F474B65342ED}" dt="2020-03-19T07:36:16.756" v="4106" actId="478"/>
          <ac:spMkLst>
            <pc:docMk/>
            <pc:sldMk cId="3708484737" sldId="373"/>
            <ac:spMk id="48" creationId="{0180DAAC-266A-4774-B24F-97747A29D5F6}"/>
          </ac:spMkLst>
        </pc:spChg>
        <pc:grpChg chg="add mod">
          <ac:chgData name="Przemysław Zakrzewski" userId="be2adfcd-f32c-49bc-9eb8-651ae9a0946e" providerId="ADAL" clId="{AF14E78C-BA49-4B5E-AD03-F474B65342ED}" dt="2020-03-19T07:36:37.896" v="4107" actId="1076"/>
          <ac:grpSpMkLst>
            <pc:docMk/>
            <pc:sldMk cId="3708484737" sldId="373"/>
            <ac:grpSpMk id="2" creationId="{1F8973AA-E765-403B-86E2-5A3FB0B8815A}"/>
          </ac:grpSpMkLst>
        </pc:grpChg>
        <pc:grpChg chg="add del mod">
          <ac:chgData name="Przemysław Zakrzewski" userId="be2adfcd-f32c-49bc-9eb8-651ae9a0946e" providerId="ADAL" clId="{AF14E78C-BA49-4B5E-AD03-F474B65342ED}" dt="2020-03-18T20:00:47.007" v="3493" actId="165"/>
          <ac:grpSpMkLst>
            <pc:docMk/>
            <pc:sldMk cId="3708484737" sldId="373"/>
            <ac:grpSpMk id="13" creationId="{F81437BD-1AE6-4B4E-A388-88F6F6324BDB}"/>
          </ac:grpSpMkLst>
        </pc:grpChg>
        <pc:grpChg chg="del">
          <ac:chgData name="Przemysław Zakrzewski" userId="be2adfcd-f32c-49bc-9eb8-651ae9a0946e" providerId="ADAL" clId="{AF14E78C-BA49-4B5E-AD03-F474B65342ED}" dt="2020-03-18T20:06:37.492" v="3593" actId="165"/>
          <ac:grpSpMkLst>
            <pc:docMk/>
            <pc:sldMk cId="3708484737" sldId="373"/>
            <ac:grpSpMk id="17" creationId="{F0824003-3B07-4706-AB83-5D7DB1EF0234}"/>
          </ac:grpSpMkLst>
        </pc:grpChg>
        <pc:grpChg chg="del mod topLvl">
          <ac:chgData name="Przemysław Zakrzewski" userId="be2adfcd-f32c-49bc-9eb8-651ae9a0946e" providerId="ADAL" clId="{AF14E78C-BA49-4B5E-AD03-F474B65342ED}" dt="2020-03-18T20:06:49.153" v="3595" actId="478"/>
          <ac:grpSpMkLst>
            <pc:docMk/>
            <pc:sldMk cId="3708484737" sldId="373"/>
            <ac:grpSpMk id="19" creationId="{7D945D48-9A5D-425B-929C-B5590FDF3FD2}"/>
          </ac:grpSpMkLst>
        </pc:grpChg>
        <pc:grpChg chg="add del">
          <ac:chgData name="Przemysław Zakrzewski" userId="be2adfcd-f32c-49bc-9eb8-651ae9a0946e" providerId="ADAL" clId="{AF14E78C-BA49-4B5E-AD03-F474B65342ED}" dt="2020-03-18T20:00:26.918" v="3488"/>
          <ac:grpSpMkLst>
            <pc:docMk/>
            <pc:sldMk cId="3708484737" sldId="373"/>
            <ac:grpSpMk id="33" creationId="{87DCB0AB-7FCA-46CE-A186-03C650864756}"/>
          </ac:grpSpMkLst>
        </pc:grpChg>
        <pc:cxnChg chg="mod topLvl">
          <ac:chgData name="Przemysław Zakrzewski" userId="be2adfcd-f32c-49bc-9eb8-651ae9a0946e" providerId="ADAL" clId="{AF14E78C-BA49-4B5E-AD03-F474B65342ED}" dt="2020-03-18T20:07:52.212" v="3623" actId="164"/>
          <ac:cxnSpMkLst>
            <pc:docMk/>
            <pc:sldMk cId="3708484737" sldId="373"/>
            <ac:cxnSpMk id="14" creationId="{B810AB2C-0369-4C27-B314-D7B62F34AC87}"/>
          </ac:cxnSpMkLst>
        </pc:cxnChg>
        <pc:cxnChg chg="del mod topLvl">
          <ac:chgData name="Przemysław Zakrzewski" userId="be2adfcd-f32c-49bc-9eb8-651ae9a0946e" providerId="ADAL" clId="{AF14E78C-BA49-4B5E-AD03-F474B65342ED}" dt="2020-03-18T20:06:51.292" v="3596" actId="478"/>
          <ac:cxnSpMkLst>
            <pc:docMk/>
            <pc:sldMk cId="3708484737" sldId="373"/>
            <ac:cxnSpMk id="18" creationId="{3C985C0F-C669-4A93-9337-9A6E9BDD774F}"/>
          </ac:cxnSpMkLst>
        </pc:cxnChg>
        <pc:cxnChg chg="del mod topLvl">
          <ac:chgData name="Przemysław Zakrzewski" userId="be2adfcd-f32c-49bc-9eb8-651ae9a0946e" providerId="ADAL" clId="{AF14E78C-BA49-4B5E-AD03-F474B65342ED}" dt="2020-03-18T20:06:49.153" v="3595" actId="478"/>
          <ac:cxnSpMkLst>
            <pc:docMk/>
            <pc:sldMk cId="3708484737" sldId="373"/>
            <ac:cxnSpMk id="21" creationId="{7D8984CD-31B3-4CF3-B213-E7E6AD3C19FC}"/>
          </ac:cxnSpMkLst>
        </pc:cxnChg>
        <pc:cxnChg chg="mod topLvl">
          <ac:chgData name="Przemysław Zakrzewski" userId="be2adfcd-f32c-49bc-9eb8-651ae9a0946e" providerId="ADAL" clId="{AF14E78C-BA49-4B5E-AD03-F474B65342ED}" dt="2020-03-18T20:07:52.212" v="3623" actId="164"/>
          <ac:cxnSpMkLst>
            <pc:docMk/>
            <pc:sldMk cId="3708484737" sldId="373"/>
            <ac:cxnSpMk id="29" creationId="{1D02B21A-8600-495A-8041-AFF820374CD5}"/>
          </ac:cxnSpMkLst>
        </pc:cxnChg>
        <pc:cxnChg chg="mod topLvl">
          <ac:chgData name="Przemysław Zakrzewski" userId="be2adfcd-f32c-49bc-9eb8-651ae9a0946e" providerId="ADAL" clId="{AF14E78C-BA49-4B5E-AD03-F474B65342ED}" dt="2020-03-18T20:07:52.212" v="3623" actId="164"/>
          <ac:cxnSpMkLst>
            <pc:docMk/>
            <pc:sldMk cId="3708484737" sldId="373"/>
            <ac:cxnSpMk id="31" creationId="{D92FD71B-72FD-4417-B769-4147198758D1}"/>
          </ac:cxnSpMkLst>
        </pc:cxnChg>
      </pc:sldChg>
      <pc:sldChg chg="addSp delSp modSp">
        <pc:chgData name="Przemysław Zakrzewski" userId="be2adfcd-f32c-49bc-9eb8-651ae9a0946e" providerId="ADAL" clId="{AF14E78C-BA49-4B5E-AD03-F474B65342ED}" dt="2020-03-19T09:38:15.226" v="5044"/>
        <pc:sldMkLst>
          <pc:docMk/>
          <pc:sldMk cId="4018719363" sldId="374"/>
        </pc:sldMkLst>
        <pc:spChg chg="mod">
          <ac:chgData name="Przemysław Zakrzewski" userId="be2adfcd-f32c-49bc-9eb8-651ae9a0946e" providerId="ADAL" clId="{AF14E78C-BA49-4B5E-AD03-F474B65342ED}" dt="2020-03-19T08:10:45.311" v="4543" actId="20577"/>
          <ac:spMkLst>
            <pc:docMk/>
            <pc:sldMk cId="4018719363" sldId="374"/>
            <ac:spMk id="19" creationId="{F9A92846-F96D-4BE9-8C4F-F4201E787EEC}"/>
          </ac:spMkLst>
        </pc:spChg>
        <pc:spChg chg="mod">
          <ac:chgData name="Przemysław Zakrzewski" userId="be2adfcd-f32c-49bc-9eb8-651ae9a0946e" providerId="ADAL" clId="{AF14E78C-BA49-4B5E-AD03-F474B65342ED}" dt="2020-03-19T08:11:08.517" v="4556" actId="20577"/>
          <ac:spMkLst>
            <pc:docMk/>
            <pc:sldMk cId="4018719363" sldId="374"/>
            <ac:spMk id="20" creationId="{EFFF8CA5-C3E5-44D4-BA66-9084F7037894}"/>
          </ac:spMkLst>
        </pc:spChg>
        <pc:spChg chg="mod">
          <ac:chgData name="Przemysław Zakrzewski" userId="be2adfcd-f32c-49bc-9eb8-651ae9a0946e" providerId="ADAL" clId="{AF14E78C-BA49-4B5E-AD03-F474B65342ED}" dt="2020-03-19T07:56:22.571" v="4246" actId="20577"/>
          <ac:spMkLst>
            <pc:docMk/>
            <pc:sldMk cId="4018719363" sldId="374"/>
            <ac:spMk id="23" creationId="{27DA9B7B-5652-4B83-8D3F-EB489884129A}"/>
          </ac:spMkLst>
        </pc:spChg>
        <pc:spChg chg="mod">
          <ac:chgData name="Przemysław Zakrzewski" userId="be2adfcd-f32c-49bc-9eb8-651ae9a0946e" providerId="ADAL" clId="{AF14E78C-BA49-4B5E-AD03-F474B65342ED}" dt="2020-03-19T08:10:55.349" v="4549" actId="20577"/>
          <ac:spMkLst>
            <pc:docMk/>
            <pc:sldMk cId="4018719363" sldId="374"/>
            <ac:spMk id="25" creationId="{762A1547-01A3-4179-A913-AC3F6F6AC9DA}"/>
          </ac:spMkLst>
        </pc:spChg>
        <pc:spChg chg="del">
          <ac:chgData name="Przemysław Zakrzewski" userId="be2adfcd-f32c-49bc-9eb8-651ae9a0946e" providerId="ADAL" clId="{AF14E78C-BA49-4B5E-AD03-F474B65342ED}" dt="2020-03-19T07:55:10.338" v="4194" actId="478"/>
          <ac:spMkLst>
            <pc:docMk/>
            <pc:sldMk cId="4018719363" sldId="374"/>
            <ac:spMk id="34" creationId="{9F1A3626-110A-41D7-8869-A0902C235F41}"/>
          </ac:spMkLst>
        </pc:spChg>
        <pc:spChg chg="mod">
          <ac:chgData name="Przemysław Zakrzewski" userId="be2adfcd-f32c-49bc-9eb8-651ae9a0946e" providerId="ADAL" clId="{AF14E78C-BA49-4B5E-AD03-F474B65342ED}" dt="2020-03-19T08:10:42.763" v="4542" actId="5793"/>
          <ac:spMkLst>
            <pc:docMk/>
            <pc:sldMk cId="4018719363" sldId="374"/>
            <ac:spMk id="35" creationId="{C25802F8-6162-45E4-BA8E-70F77F12746D}"/>
          </ac:spMkLst>
        </pc:spChg>
        <pc:spChg chg="mod">
          <ac:chgData name="Przemysław Zakrzewski" userId="be2adfcd-f32c-49bc-9eb8-651ae9a0946e" providerId="ADAL" clId="{AF14E78C-BA49-4B5E-AD03-F474B65342ED}" dt="2020-03-19T08:10:52.402" v="4548" actId="5793"/>
          <ac:spMkLst>
            <pc:docMk/>
            <pc:sldMk cId="4018719363" sldId="374"/>
            <ac:spMk id="36" creationId="{6699959D-6923-4BB0-96A2-4957F9D0766B}"/>
          </ac:spMkLst>
        </pc:spChg>
        <pc:spChg chg="mod">
          <ac:chgData name="Przemysław Zakrzewski" userId="be2adfcd-f32c-49bc-9eb8-651ae9a0946e" providerId="ADAL" clId="{AF14E78C-BA49-4B5E-AD03-F474B65342ED}" dt="2020-03-19T09:36:58.830" v="5039" actId="20577"/>
          <ac:spMkLst>
            <pc:docMk/>
            <pc:sldMk cId="4018719363" sldId="374"/>
            <ac:spMk id="38" creationId="{AB88F0E5-F606-473D-A890-29BF233D7244}"/>
          </ac:spMkLst>
        </pc:spChg>
        <pc:spChg chg="add del mod">
          <ac:chgData name="Przemysław Zakrzewski" userId="be2adfcd-f32c-49bc-9eb8-651ae9a0946e" providerId="ADAL" clId="{AF14E78C-BA49-4B5E-AD03-F474B65342ED}" dt="2020-03-19T09:38:14.649" v="5043" actId="478"/>
          <ac:spMkLst>
            <pc:docMk/>
            <pc:sldMk cId="4018719363" sldId="374"/>
            <ac:spMk id="39" creationId="{C17D40EF-2B32-4025-8FA4-1E755AB3CEF8}"/>
          </ac:spMkLst>
        </pc:spChg>
        <pc:spChg chg="add">
          <ac:chgData name="Przemysław Zakrzewski" userId="be2adfcd-f32c-49bc-9eb8-651ae9a0946e" providerId="ADAL" clId="{AF14E78C-BA49-4B5E-AD03-F474B65342ED}" dt="2020-03-19T09:38:15.226" v="5044"/>
          <ac:spMkLst>
            <pc:docMk/>
            <pc:sldMk cId="4018719363" sldId="374"/>
            <ac:spMk id="40" creationId="{2ECCCD85-7BD0-49B6-812C-36618F03595C}"/>
          </ac:spMkLst>
        </pc:spChg>
        <pc:spChg chg="mod">
          <ac:chgData name="Przemysław Zakrzewski" userId="be2adfcd-f32c-49bc-9eb8-651ae9a0946e" providerId="ADAL" clId="{AF14E78C-BA49-4B5E-AD03-F474B65342ED}" dt="2020-03-19T07:51:38.391" v="4120" actId="6549"/>
          <ac:spMkLst>
            <pc:docMk/>
            <pc:sldMk cId="4018719363" sldId="374"/>
            <ac:spMk id="57" creationId="{B7D33566-C8EA-45B7-8F25-B85E33BD9BDA}"/>
          </ac:spMkLst>
        </pc:spChg>
        <pc:grpChg chg="del">
          <ac:chgData name="Przemysław Zakrzewski" userId="be2adfcd-f32c-49bc-9eb8-651ae9a0946e" providerId="ADAL" clId="{AF14E78C-BA49-4B5E-AD03-F474B65342ED}" dt="2020-03-19T07:47:10.619" v="4111" actId="478"/>
          <ac:grpSpMkLst>
            <pc:docMk/>
            <pc:sldMk cId="4018719363" sldId="374"/>
            <ac:grpSpMk id="14" creationId="{B1306CAE-4FB2-4B41-9E99-F6DA68FCAE8C}"/>
          </ac:grpSpMkLst>
        </pc:grpChg>
        <pc:grpChg chg="add mod">
          <ac:chgData name="Przemysław Zakrzewski" userId="be2adfcd-f32c-49bc-9eb8-651ae9a0946e" providerId="ADAL" clId="{AF14E78C-BA49-4B5E-AD03-F474B65342ED}" dt="2020-03-19T07:47:18.167" v="4113" actId="1076"/>
          <ac:grpSpMkLst>
            <pc:docMk/>
            <pc:sldMk cId="4018719363" sldId="374"/>
            <ac:grpSpMk id="16" creationId="{1996C717-60D0-461E-AAF0-E1F7A712684B}"/>
          </ac:grpSpMkLst>
        </pc:grpChg>
      </pc:sldChg>
      <pc:sldChg chg="addSp delSp modSp">
        <pc:chgData name="Przemysław Zakrzewski" userId="be2adfcd-f32c-49bc-9eb8-651ae9a0946e" providerId="ADAL" clId="{AF14E78C-BA49-4B5E-AD03-F474B65342ED}" dt="2020-03-19T11:53:16.708" v="6242" actId="6549"/>
        <pc:sldMkLst>
          <pc:docMk/>
          <pc:sldMk cId="1370202334" sldId="375"/>
        </pc:sldMkLst>
        <pc:spChg chg="add del">
          <ac:chgData name="Przemysław Zakrzewski" userId="be2adfcd-f32c-49bc-9eb8-651ae9a0946e" providerId="ADAL" clId="{AF14E78C-BA49-4B5E-AD03-F474B65342ED}" dt="2020-03-19T08:51:55.877" v="4788"/>
          <ac:spMkLst>
            <pc:docMk/>
            <pc:sldMk cId="1370202334" sldId="375"/>
            <ac:spMk id="2" creationId="{852DB1E1-3EFD-48E4-A5D8-B872A3009CEB}"/>
          </ac:spMkLst>
        </pc:spChg>
        <pc:spChg chg="mod">
          <ac:chgData name="Przemysław Zakrzewski" userId="be2adfcd-f32c-49bc-9eb8-651ae9a0946e" providerId="ADAL" clId="{AF14E78C-BA49-4B5E-AD03-F474B65342ED}" dt="2020-03-19T09:14:47.513" v="4850" actId="6549"/>
          <ac:spMkLst>
            <pc:docMk/>
            <pc:sldMk cId="1370202334" sldId="375"/>
            <ac:spMk id="20" creationId="{EFFF8CA5-C3E5-44D4-BA66-9084F7037894}"/>
          </ac:spMkLst>
        </pc:spChg>
        <pc:spChg chg="mod">
          <ac:chgData name="Przemysław Zakrzewski" userId="be2adfcd-f32c-49bc-9eb8-651ae9a0946e" providerId="ADAL" clId="{AF14E78C-BA49-4B5E-AD03-F474B65342ED}" dt="2020-03-19T09:17:34.671" v="4922" actId="20577"/>
          <ac:spMkLst>
            <pc:docMk/>
            <pc:sldMk cId="1370202334" sldId="375"/>
            <ac:spMk id="23" creationId="{27DA9B7B-5652-4B83-8D3F-EB489884129A}"/>
          </ac:spMkLst>
        </pc:spChg>
        <pc:spChg chg="add del">
          <ac:chgData name="Przemysław Zakrzewski" userId="be2adfcd-f32c-49bc-9eb8-651ae9a0946e" providerId="ADAL" clId="{AF14E78C-BA49-4B5E-AD03-F474B65342ED}" dt="2020-03-19T09:14:20.996" v="4844" actId="478"/>
          <ac:spMkLst>
            <pc:docMk/>
            <pc:sldMk cId="1370202334" sldId="375"/>
            <ac:spMk id="26" creationId="{18912F69-E17B-4CFF-B724-40A4494A6748}"/>
          </ac:spMkLst>
        </pc:spChg>
        <pc:spChg chg="add">
          <ac:chgData name="Przemysław Zakrzewski" userId="be2adfcd-f32c-49bc-9eb8-651ae9a0946e" providerId="ADAL" clId="{AF14E78C-BA49-4B5E-AD03-F474B65342ED}" dt="2020-03-19T09:14:21.569" v="4845"/>
          <ac:spMkLst>
            <pc:docMk/>
            <pc:sldMk cId="1370202334" sldId="375"/>
            <ac:spMk id="27" creationId="{30C538A0-A7CC-4E43-AAA2-4A9514D44559}"/>
          </ac:spMkLst>
        </pc:spChg>
        <pc:spChg chg="del">
          <ac:chgData name="Przemysław Zakrzewski" userId="be2adfcd-f32c-49bc-9eb8-651ae9a0946e" providerId="ADAL" clId="{AF14E78C-BA49-4B5E-AD03-F474B65342ED}" dt="2020-03-19T08:55:33.594" v="4808" actId="478"/>
          <ac:spMkLst>
            <pc:docMk/>
            <pc:sldMk cId="1370202334" sldId="375"/>
            <ac:spMk id="34" creationId="{9F1A3626-110A-41D7-8869-A0902C235F41}"/>
          </ac:spMkLst>
        </pc:spChg>
        <pc:spChg chg="mod">
          <ac:chgData name="Przemysław Zakrzewski" userId="be2adfcd-f32c-49bc-9eb8-651ae9a0946e" providerId="ADAL" clId="{AF14E78C-BA49-4B5E-AD03-F474B65342ED}" dt="2020-03-19T09:14:41.821" v="4847" actId="20577"/>
          <ac:spMkLst>
            <pc:docMk/>
            <pc:sldMk cId="1370202334" sldId="375"/>
            <ac:spMk id="35" creationId="{C25802F8-6162-45E4-BA8E-70F77F12746D}"/>
          </ac:spMkLst>
        </pc:spChg>
        <pc:spChg chg="mod">
          <ac:chgData name="Przemysław Zakrzewski" userId="be2adfcd-f32c-49bc-9eb8-651ae9a0946e" providerId="ADAL" clId="{AF14E78C-BA49-4B5E-AD03-F474B65342ED}" dt="2020-03-19T09:14:44.975" v="4849" actId="20577"/>
          <ac:spMkLst>
            <pc:docMk/>
            <pc:sldMk cId="1370202334" sldId="375"/>
            <ac:spMk id="36" creationId="{6699959D-6923-4BB0-96A2-4957F9D0766B}"/>
          </ac:spMkLst>
        </pc:spChg>
        <pc:spChg chg="mod">
          <ac:chgData name="Przemysław Zakrzewski" userId="be2adfcd-f32c-49bc-9eb8-651ae9a0946e" providerId="ADAL" clId="{AF14E78C-BA49-4B5E-AD03-F474B65342ED}" dt="2020-03-19T09:14:51.434" v="4851" actId="20577"/>
          <ac:spMkLst>
            <pc:docMk/>
            <pc:sldMk cId="1370202334" sldId="375"/>
            <ac:spMk id="38" creationId="{AB88F0E5-F606-473D-A890-29BF233D7244}"/>
          </ac:spMkLst>
        </pc:spChg>
        <pc:spChg chg="mod">
          <ac:chgData name="Przemysław Zakrzewski" userId="be2adfcd-f32c-49bc-9eb8-651ae9a0946e" providerId="ADAL" clId="{AF14E78C-BA49-4B5E-AD03-F474B65342ED}" dt="2020-03-19T11:53:16.708" v="6242" actId="6549"/>
          <ac:spMkLst>
            <pc:docMk/>
            <pc:sldMk cId="1370202334" sldId="375"/>
            <ac:spMk id="57" creationId="{B7D33566-C8EA-45B7-8F25-B85E33BD9BDA}"/>
          </ac:spMkLst>
        </pc:spChg>
      </pc:sldChg>
      <pc:sldChg chg="modSp">
        <pc:chgData name="Przemysław Zakrzewski" userId="be2adfcd-f32c-49bc-9eb8-651ae9a0946e" providerId="ADAL" clId="{AF14E78C-BA49-4B5E-AD03-F474B65342ED}" dt="2020-03-19T09:13:52.249" v="4843" actId="6549"/>
        <pc:sldMkLst>
          <pc:docMk/>
          <pc:sldMk cId="3730305856" sldId="376"/>
        </pc:sldMkLst>
        <pc:spChg chg="mod">
          <ac:chgData name="Przemysław Zakrzewski" userId="be2adfcd-f32c-49bc-9eb8-651ae9a0946e" providerId="ADAL" clId="{AF14E78C-BA49-4B5E-AD03-F474B65342ED}" dt="2020-03-19T09:09:41.137" v="4831" actId="6549"/>
          <ac:spMkLst>
            <pc:docMk/>
            <pc:sldMk cId="3730305856" sldId="376"/>
            <ac:spMk id="20" creationId="{EFFF8CA5-C3E5-44D4-BA66-9084F7037894}"/>
          </ac:spMkLst>
        </pc:spChg>
        <pc:spChg chg="mod">
          <ac:chgData name="Przemysław Zakrzewski" userId="be2adfcd-f32c-49bc-9eb8-651ae9a0946e" providerId="ADAL" clId="{AF14E78C-BA49-4B5E-AD03-F474B65342ED}" dt="2020-03-19T09:09:23.172" v="4824" actId="20577"/>
          <ac:spMkLst>
            <pc:docMk/>
            <pc:sldMk cId="3730305856" sldId="376"/>
            <ac:spMk id="35" creationId="{C25802F8-6162-45E4-BA8E-70F77F12746D}"/>
          </ac:spMkLst>
        </pc:spChg>
        <pc:spChg chg="mod">
          <ac:chgData name="Przemysław Zakrzewski" userId="be2adfcd-f32c-49bc-9eb8-651ae9a0946e" providerId="ADAL" clId="{AF14E78C-BA49-4B5E-AD03-F474B65342ED}" dt="2020-03-19T09:09:26.825" v="4826" actId="20577"/>
          <ac:spMkLst>
            <pc:docMk/>
            <pc:sldMk cId="3730305856" sldId="376"/>
            <ac:spMk id="36" creationId="{6699959D-6923-4BB0-96A2-4957F9D0766B}"/>
          </ac:spMkLst>
        </pc:spChg>
        <pc:spChg chg="mod">
          <ac:chgData name="Przemysław Zakrzewski" userId="be2adfcd-f32c-49bc-9eb8-651ae9a0946e" providerId="ADAL" clId="{AF14E78C-BA49-4B5E-AD03-F474B65342ED}" dt="2020-03-19T09:09:38.337" v="4830" actId="20577"/>
          <ac:spMkLst>
            <pc:docMk/>
            <pc:sldMk cId="3730305856" sldId="376"/>
            <ac:spMk id="38" creationId="{AB88F0E5-F606-473D-A890-29BF233D7244}"/>
          </ac:spMkLst>
        </pc:spChg>
        <pc:spChg chg="mod">
          <ac:chgData name="Przemysław Zakrzewski" userId="be2adfcd-f32c-49bc-9eb8-651ae9a0946e" providerId="ADAL" clId="{AF14E78C-BA49-4B5E-AD03-F474B65342ED}" dt="2020-03-19T09:13:52.249" v="4843" actId="6549"/>
          <ac:spMkLst>
            <pc:docMk/>
            <pc:sldMk cId="3730305856" sldId="376"/>
            <ac:spMk id="39" creationId="{C17D40EF-2B32-4025-8FA4-1E755AB3CEF8}"/>
          </ac:spMkLst>
        </pc:spChg>
        <pc:spChg chg="mod">
          <ac:chgData name="Przemysław Zakrzewski" userId="be2adfcd-f32c-49bc-9eb8-651ae9a0946e" providerId="ADAL" clId="{AF14E78C-BA49-4B5E-AD03-F474B65342ED}" dt="2020-03-19T09:10:03.722" v="4842" actId="20577"/>
          <ac:spMkLst>
            <pc:docMk/>
            <pc:sldMk cId="3730305856" sldId="376"/>
            <ac:spMk id="57" creationId="{B7D33566-C8EA-45B7-8F25-B85E33BD9BDA}"/>
          </ac:spMkLst>
        </pc:spChg>
      </pc:sldChg>
      <pc:sldChg chg="addSp delSp modSp">
        <pc:chgData name="Przemysław Zakrzewski" userId="be2adfcd-f32c-49bc-9eb8-651ae9a0946e" providerId="ADAL" clId="{AF14E78C-BA49-4B5E-AD03-F474B65342ED}" dt="2020-03-19T11:52:57.120" v="6239" actId="6549"/>
        <pc:sldMkLst>
          <pc:docMk/>
          <pc:sldMk cId="3824744961" sldId="377"/>
        </pc:sldMkLst>
        <pc:spChg chg="add">
          <ac:chgData name="Przemysław Zakrzewski" userId="be2adfcd-f32c-49bc-9eb8-651ae9a0946e" providerId="ADAL" clId="{AF14E78C-BA49-4B5E-AD03-F474B65342ED}" dt="2020-03-19T09:34:49.540" v="5021"/>
          <ac:spMkLst>
            <pc:docMk/>
            <pc:sldMk cId="3824744961" sldId="377"/>
            <ac:spMk id="26" creationId="{0384CC67-697E-4B68-95C7-1354C4FC26A8}"/>
          </ac:spMkLst>
        </pc:spChg>
        <pc:spChg chg="mod">
          <ac:chgData name="Przemysław Zakrzewski" userId="be2adfcd-f32c-49bc-9eb8-651ae9a0946e" providerId="ADAL" clId="{AF14E78C-BA49-4B5E-AD03-F474B65342ED}" dt="2020-03-19T09:35:06.883" v="5022" actId="6549"/>
          <ac:spMkLst>
            <pc:docMk/>
            <pc:sldMk cId="3824744961" sldId="377"/>
            <ac:spMk id="38" creationId="{AB88F0E5-F606-473D-A890-29BF233D7244}"/>
          </ac:spMkLst>
        </pc:spChg>
        <pc:spChg chg="del">
          <ac:chgData name="Przemysław Zakrzewski" userId="be2adfcd-f32c-49bc-9eb8-651ae9a0946e" providerId="ADAL" clId="{AF14E78C-BA49-4B5E-AD03-F474B65342ED}" dt="2020-03-19T09:34:48.981" v="5020" actId="478"/>
          <ac:spMkLst>
            <pc:docMk/>
            <pc:sldMk cId="3824744961" sldId="377"/>
            <ac:spMk id="39" creationId="{C17D40EF-2B32-4025-8FA4-1E755AB3CEF8}"/>
          </ac:spMkLst>
        </pc:spChg>
        <pc:spChg chg="mod">
          <ac:chgData name="Przemysław Zakrzewski" userId="be2adfcd-f32c-49bc-9eb8-651ae9a0946e" providerId="ADAL" clId="{AF14E78C-BA49-4B5E-AD03-F474B65342ED}" dt="2020-03-19T11:52:57.120" v="6239" actId="6549"/>
          <ac:spMkLst>
            <pc:docMk/>
            <pc:sldMk cId="3824744961" sldId="377"/>
            <ac:spMk id="57" creationId="{B7D33566-C8EA-45B7-8F25-B85E33BD9BDA}"/>
          </ac:spMkLst>
        </pc:spChg>
        <pc:grpChg chg="mod">
          <ac:chgData name="Przemysław Zakrzewski" userId="be2adfcd-f32c-49bc-9eb8-651ae9a0946e" providerId="ADAL" clId="{AF14E78C-BA49-4B5E-AD03-F474B65342ED}" dt="2020-03-19T09:34:32.572" v="5019" actId="1076"/>
          <ac:grpSpMkLst>
            <pc:docMk/>
            <pc:sldMk cId="3824744961" sldId="377"/>
            <ac:grpSpMk id="16" creationId="{1996C717-60D0-461E-AAF0-E1F7A712684B}"/>
          </ac:grpSpMkLst>
        </pc:grpChg>
      </pc:sldChg>
      <pc:sldChg chg="modSp">
        <pc:chgData name="Przemysław Zakrzewski" userId="be2adfcd-f32c-49bc-9eb8-651ae9a0946e" providerId="ADAL" clId="{AF14E78C-BA49-4B5E-AD03-F474B65342ED}" dt="2020-03-19T11:50:38.544" v="6190" actId="20577"/>
        <pc:sldMkLst>
          <pc:docMk/>
          <pc:sldMk cId="551805674" sldId="378"/>
        </pc:sldMkLst>
        <pc:spChg chg="mod">
          <ac:chgData name="Przemysław Zakrzewski" userId="be2adfcd-f32c-49bc-9eb8-651ae9a0946e" providerId="ADAL" clId="{AF14E78C-BA49-4B5E-AD03-F474B65342ED}" dt="2020-03-19T11:50:38.544" v="6190" actId="20577"/>
          <ac:spMkLst>
            <pc:docMk/>
            <pc:sldMk cId="551805674" sldId="378"/>
            <ac:spMk id="3" creationId="{00000000-0000-0000-0000-000000000000}"/>
          </ac:spMkLst>
        </pc:spChg>
      </pc:sldChg>
      <pc:sldChg chg="modSp">
        <pc:chgData name="Przemysław Zakrzewski" userId="be2adfcd-f32c-49bc-9eb8-651ae9a0946e" providerId="ADAL" clId="{AF14E78C-BA49-4B5E-AD03-F474B65342ED}" dt="2020-03-19T11:48:15.629" v="6155" actId="20577"/>
        <pc:sldMkLst>
          <pc:docMk/>
          <pc:sldMk cId="1666493490" sldId="379"/>
        </pc:sldMkLst>
        <pc:spChg chg="mod">
          <ac:chgData name="Przemysław Zakrzewski" userId="be2adfcd-f32c-49bc-9eb8-651ae9a0946e" providerId="ADAL" clId="{AF14E78C-BA49-4B5E-AD03-F474B65342ED}" dt="2020-03-19T11:48:15.629" v="6155" actId="20577"/>
          <ac:spMkLst>
            <pc:docMk/>
            <pc:sldMk cId="1666493490" sldId="379"/>
            <ac:spMk id="57" creationId="{B7D33566-C8EA-45B7-8F25-B85E33BD9BDA}"/>
          </ac:spMkLst>
        </pc:spChg>
      </pc:sldChg>
      <pc:sldChg chg="addSp delSp modSp del">
        <pc:chgData name="Przemysław Zakrzewski" userId="be2adfcd-f32c-49bc-9eb8-651ae9a0946e" providerId="ADAL" clId="{AF14E78C-BA49-4B5E-AD03-F474B65342ED}" dt="2020-03-19T11:32:28.912" v="5954" actId="2696"/>
        <pc:sldMkLst>
          <pc:docMk/>
          <pc:sldMk cId="429354150" sldId="380"/>
        </pc:sldMkLst>
        <pc:spChg chg="mod">
          <ac:chgData name="Przemysław Zakrzewski" userId="be2adfcd-f32c-49bc-9eb8-651ae9a0946e" providerId="ADAL" clId="{AF14E78C-BA49-4B5E-AD03-F474B65342ED}" dt="2020-03-19T11:31:41.540" v="5934" actId="27636"/>
          <ac:spMkLst>
            <pc:docMk/>
            <pc:sldMk cId="429354150" sldId="380"/>
            <ac:spMk id="3" creationId="{00000000-0000-0000-0000-000000000000}"/>
          </ac:spMkLst>
        </pc:spChg>
        <pc:spChg chg="add">
          <ac:chgData name="Przemysław Zakrzewski" userId="be2adfcd-f32c-49bc-9eb8-651ae9a0946e" providerId="ADAL" clId="{AF14E78C-BA49-4B5E-AD03-F474B65342ED}" dt="2020-03-19T11:11:09.552" v="5648"/>
          <ac:spMkLst>
            <pc:docMk/>
            <pc:sldMk cId="429354150" sldId="380"/>
            <ac:spMk id="4" creationId="{4BD68C69-BC42-45E4-AA50-11175817B8AE}"/>
          </ac:spMkLst>
        </pc:spChg>
        <pc:spChg chg="del mod">
          <ac:chgData name="Przemysław Zakrzewski" userId="be2adfcd-f32c-49bc-9eb8-651ae9a0946e" providerId="ADAL" clId="{AF14E78C-BA49-4B5E-AD03-F474B65342ED}" dt="2020-03-19T11:11:08.982" v="5647" actId="478"/>
          <ac:spMkLst>
            <pc:docMk/>
            <pc:sldMk cId="429354150" sldId="380"/>
            <ac:spMk id="6" creationId="{0E02ACAF-A283-4D38-8CE5-824CFA3DEFFC}"/>
          </ac:spMkLst>
        </pc:spChg>
      </pc:sldChg>
      <pc:sldChg chg="modSp ord">
        <pc:chgData name="Przemysław Zakrzewski" userId="be2adfcd-f32c-49bc-9eb8-651ae9a0946e" providerId="ADAL" clId="{AF14E78C-BA49-4B5E-AD03-F474B65342ED}" dt="2020-03-19T11:57:49.541" v="6334" actId="20577"/>
        <pc:sldMkLst>
          <pc:docMk/>
          <pc:sldMk cId="2560672376" sldId="381"/>
        </pc:sldMkLst>
        <pc:spChg chg="mod">
          <ac:chgData name="Przemysław Zakrzewski" userId="be2adfcd-f32c-49bc-9eb8-651ae9a0946e" providerId="ADAL" clId="{AF14E78C-BA49-4B5E-AD03-F474B65342ED}" dt="2020-03-19T11:57:49.541" v="6334" actId="20577"/>
          <ac:spMkLst>
            <pc:docMk/>
            <pc:sldMk cId="2560672376" sldId="381"/>
            <ac:spMk id="3" creationId="{00000000-0000-0000-0000-000000000000}"/>
          </ac:spMkLst>
        </pc:spChg>
      </pc:sldChg>
      <pc:sldChg chg="modSp">
        <pc:chgData name="Przemysław Zakrzewski" userId="be2adfcd-f32c-49bc-9eb8-651ae9a0946e" providerId="ADAL" clId="{AF14E78C-BA49-4B5E-AD03-F474B65342ED}" dt="2020-03-19T11:57:35.516" v="6318" actId="20577"/>
        <pc:sldMkLst>
          <pc:docMk/>
          <pc:sldMk cId="905365106" sldId="382"/>
        </pc:sldMkLst>
        <pc:spChg chg="mod">
          <ac:chgData name="Przemysław Zakrzewski" userId="be2adfcd-f32c-49bc-9eb8-651ae9a0946e" providerId="ADAL" clId="{AF14E78C-BA49-4B5E-AD03-F474B65342ED}" dt="2020-03-19T11:57:35.516" v="6318" actId="20577"/>
          <ac:spMkLst>
            <pc:docMk/>
            <pc:sldMk cId="905365106" sldId="382"/>
            <ac:spMk id="3" creationId="{00000000-0000-0000-0000-000000000000}"/>
          </ac:spMkLst>
        </pc:spChg>
      </pc:sldChg>
      <pc:sldChg chg="modSp">
        <pc:chgData name="Przemysław Zakrzewski" userId="be2adfcd-f32c-49bc-9eb8-651ae9a0946e" providerId="ADAL" clId="{AF14E78C-BA49-4B5E-AD03-F474B65342ED}" dt="2020-03-19T11:57:20.446" v="6302" actId="20577"/>
        <pc:sldMkLst>
          <pc:docMk/>
          <pc:sldMk cId="1492097582" sldId="383"/>
        </pc:sldMkLst>
        <pc:spChg chg="mod">
          <ac:chgData name="Przemysław Zakrzewski" userId="be2adfcd-f32c-49bc-9eb8-651ae9a0946e" providerId="ADAL" clId="{AF14E78C-BA49-4B5E-AD03-F474B65342ED}" dt="2020-03-19T11:57:20.446" v="6302" actId="20577"/>
          <ac:spMkLst>
            <pc:docMk/>
            <pc:sldMk cId="1492097582" sldId="38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3135A-DF58-43EE-A6CB-E7AA598CE9E3}" type="datetimeFigureOut">
              <a:rPr lang="pl-PL" smtClean="0"/>
              <a:t>20.03.2020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F77F8-123E-4314-9342-3CD5D7BFB0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2842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F77F8-123E-4314-9342-3CD5D7BFB020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9953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F77F8-123E-4314-9342-3CD5D7BFB020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795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F77F8-123E-4314-9342-3CD5D7BFB020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048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F77F8-123E-4314-9342-3CD5D7BFB020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0902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F77F8-123E-4314-9342-3CD5D7BFB020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113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F77F8-123E-4314-9342-3CD5D7BFB020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22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F77F8-123E-4314-9342-3CD5D7BFB020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279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F77F8-123E-4314-9342-3CD5D7BFB020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306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F77F8-123E-4314-9342-3CD5D7BFB020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1345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F77F8-123E-4314-9342-3CD5D7BFB020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722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F77F8-123E-4314-9342-3CD5D7BFB020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287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F77F8-123E-4314-9342-3CD5D7BFB020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085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F77F8-123E-4314-9342-3CD5D7BFB020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2671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F77F8-123E-4314-9342-3CD5D7BFB020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618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F77F8-123E-4314-9342-3CD5D7BFB020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314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F77F8-123E-4314-9342-3CD5D7BFB020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636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075376" y="369000"/>
            <a:ext cx="8640000" cy="3060000"/>
          </a:xfrm>
        </p:spPr>
        <p:txBody>
          <a:bodyPr anchor="ctr">
            <a:noAutofit/>
          </a:bodyPr>
          <a:lstStyle/>
          <a:p>
            <a:r>
              <a:rPr lang="pl-PL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</a:rPr>
              <a:t>Inteligentne </a:t>
            </a:r>
            <a:r>
              <a:rPr lang="pl-PL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</a:rPr>
              <a:t>systemy sterowania</a:t>
            </a:r>
            <a:br>
              <a:rPr lang="pl-PL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</a:rPr>
            </a:br>
            <a:br>
              <a:rPr lang="pl-PL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</a:rPr>
            </a:br>
            <a:r>
              <a:rPr lang="pl-PL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</a:rPr>
              <a:t>Laboratorium</a:t>
            </a:r>
            <a:r>
              <a:rPr lang="pl-PL" sz="4000" b="1" dirty="0">
                <a:latin typeface="Ubuntu" panose="020B0504030602030204" pitchFamily="34" charset="0"/>
              </a:rPr>
              <a:t> 1:</a:t>
            </a:r>
            <a:r>
              <a:rPr lang="pl-PL" sz="2800" dirty="0">
                <a:latin typeface="Ubuntu" panose="020B0504030602030204" pitchFamily="34" charset="0"/>
              </a:rPr>
              <a:t> </a:t>
            </a:r>
            <a:r>
              <a:rPr lang="pl-PL" sz="3200" dirty="0">
                <a:latin typeface="Ubuntu" panose="020B0504030602030204" pitchFamily="34" charset="0"/>
              </a:rPr>
              <a:t>modelowanie procesów</a:t>
            </a:r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4515376" y="3969000"/>
            <a:ext cx="7200000" cy="216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BB434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dr inż. Przemysław Zakrzewski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BB434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Instytut Informatyki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BB434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Politechnika Poznańska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BB434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przemyslaw.zakrzewski@cs.put.poznan.pl </a:t>
            </a:r>
          </a:p>
        </p:txBody>
      </p:sp>
    </p:spTree>
    <p:extLst>
      <p:ext uri="{BB962C8B-B14F-4D97-AF65-F5344CB8AC3E}">
        <p14:creationId xmlns:p14="http://schemas.microsoft.com/office/powerpoint/2010/main" val="3518968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ytuł 1">
            <a:extLst>
              <a:ext uri="{FF2B5EF4-FFF2-40B4-BE49-F238E27FC236}">
                <a16:creationId xmlns:a16="http://schemas.microsoft.com/office/drawing/2014/main" id="{27DA9B7B-5652-4B83-8D3F-EB489884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356" y="297976"/>
            <a:ext cx="10080000" cy="900000"/>
          </a:xfrm>
        </p:spPr>
        <p:txBody>
          <a:bodyPr>
            <a:normAutofit/>
          </a:bodyPr>
          <a:lstStyle/>
          <a:p>
            <a:pPr algn="l"/>
            <a:r>
              <a:rPr lang="pl-PL" b="1" dirty="0">
                <a:latin typeface="Ubuntu" panose="020B0504030602030204" pitchFamily="34" charset="0"/>
              </a:rPr>
              <a:t>Proces I:</a:t>
            </a:r>
            <a:r>
              <a:rPr lang="pl-PL" dirty="0">
                <a:latin typeface="Ubuntu" panose="020B0504030602030204" pitchFamily="34" charset="0"/>
              </a:rPr>
              <a:t> </a:t>
            </a:r>
            <a:r>
              <a:rPr lang="pl-PL" sz="3200" dirty="0">
                <a:latin typeface="Ubuntu" panose="020B0504030602030204" pitchFamily="34" charset="0"/>
              </a:rPr>
              <a:t>model matematyczny dla zmian poziomu </a:t>
            </a:r>
            <a:endParaRPr lang="pl-PL" sz="3200" b="1" dirty="0">
              <a:latin typeface="Ubuntu" panose="020B05040306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ymbol zastępczy zawartości 2">
                <a:extLst>
                  <a:ext uri="{FF2B5EF4-FFF2-40B4-BE49-F238E27FC236}">
                    <a16:creationId xmlns:a16="http://schemas.microsoft.com/office/drawing/2014/main" id="{B7D33566-C8EA-45B7-8F25-B85E33BD9B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31949" y="1570190"/>
                <a:ext cx="4320000" cy="3960000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SzPct val="145000"/>
                  <a:buFont typeface="Arial"/>
                  <a:buNone/>
                  <a:tabLst/>
                  <a:defRPr/>
                </a:pPr>
                <a:r>
                  <a:rPr kumimoji="0" lang="pl-PL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Bilans masy całkowitej: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SzPct val="145000"/>
                  <a:buFont typeface="Arial"/>
                  <a:buNone/>
                  <a:tabLst/>
                  <a:defRPr/>
                </a:pPr>
                <a:endPara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SzPct val="145000"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pl-PL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  <m:d>
                            <m:dPr>
                              <m:ctrlPr>
                                <a:rPr kumimoji="0" lang="pl-PL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pl-PL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0" lang="pl-PL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pl-PL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pl-PL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pl-PL" sz="1400" b="1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l-PL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l-PL" sz="20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l-PL" sz="2000" i="1">
                          <a:latin typeface="Cambria Math" panose="02040503050406030204" pitchFamily="18" charset="0"/>
                        </a:rPr>
                        <m:t>𝐴h</m:t>
                      </m:r>
                      <m:d>
                        <m:d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l-PL" sz="2000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b="1" i="1" dirty="0">
                  <a:latin typeface="Cambria Math" panose="02040503050406030204" pitchFamily="18" charset="0"/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  <m: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l-PL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2000" i="1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𝑑h</m:t>
                          </m:r>
                          <m: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0" lang="pl-PL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:endParaRPr lang="pl-PL" sz="1400" b="1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i="1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𝑑h</m:t>
                          </m:r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l-PL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l-PL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Symbol zastępczy zawartości 2">
                <a:extLst>
                  <a:ext uri="{FF2B5EF4-FFF2-40B4-BE49-F238E27FC236}">
                    <a16:creationId xmlns:a16="http://schemas.microsoft.com/office/drawing/2014/main" id="{B7D33566-C8EA-45B7-8F25-B85E33BD9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949" y="1570190"/>
                <a:ext cx="4320000" cy="3960000"/>
              </a:xfrm>
              <a:prstGeom prst="rect">
                <a:avLst/>
              </a:prstGeom>
              <a:blipFill>
                <a:blip r:embed="rId3"/>
                <a:stretch>
                  <a:fillRect l="-1410" t="-92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a 13">
            <a:extLst>
              <a:ext uri="{FF2B5EF4-FFF2-40B4-BE49-F238E27FC236}">
                <a16:creationId xmlns:a16="http://schemas.microsoft.com/office/drawing/2014/main" id="{B1306CAE-4FB2-4B41-9E99-F6DA68FCAE8C}"/>
              </a:ext>
            </a:extLst>
          </p:cNvPr>
          <p:cNvGrpSpPr/>
          <p:nvPr/>
        </p:nvGrpSpPr>
        <p:grpSpPr>
          <a:xfrm>
            <a:off x="2133613" y="2255223"/>
            <a:ext cx="3962387" cy="2347554"/>
            <a:chOff x="4819162" y="2256667"/>
            <a:chExt cx="3962387" cy="2347554"/>
          </a:xfrm>
        </p:grpSpPr>
        <p:cxnSp>
          <p:nvCxnSpPr>
            <p:cNvPr id="15" name="Łącznik prosty ze strzałką 14">
              <a:extLst>
                <a:ext uri="{FF2B5EF4-FFF2-40B4-BE49-F238E27FC236}">
                  <a16:creationId xmlns:a16="http://schemas.microsoft.com/office/drawing/2014/main" id="{8A9C2C82-C9EA-49D4-93CC-3621767C0FDC}"/>
                </a:ext>
              </a:extLst>
            </p:cNvPr>
            <p:cNvCxnSpPr/>
            <p:nvPr/>
          </p:nvCxnSpPr>
          <p:spPr>
            <a:xfrm>
              <a:off x="7881549" y="4421333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a 25">
              <a:extLst>
                <a:ext uri="{FF2B5EF4-FFF2-40B4-BE49-F238E27FC236}">
                  <a16:creationId xmlns:a16="http://schemas.microsoft.com/office/drawing/2014/main" id="{45628169-2EE7-43CB-8588-AFD8631C8BCA}"/>
                </a:ext>
              </a:extLst>
            </p:cNvPr>
            <p:cNvGrpSpPr/>
            <p:nvPr/>
          </p:nvGrpSpPr>
          <p:grpSpPr>
            <a:xfrm>
              <a:off x="4910746" y="2256667"/>
              <a:ext cx="3865261" cy="2347554"/>
              <a:chOff x="4281736" y="1596999"/>
              <a:chExt cx="3865261" cy="2347554"/>
            </a:xfrm>
          </p:grpSpPr>
          <p:sp>
            <p:nvSpPr>
              <p:cNvPr id="30" name="Prostokąt 29">
                <a:extLst>
                  <a:ext uri="{FF2B5EF4-FFF2-40B4-BE49-F238E27FC236}">
                    <a16:creationId xmlns:a16="http://schemas.microsoft.com/office/drawing/2014/main" id="{42209262-4B47-4A43-93EA-D9FCF9F7E3F1}"/>
                  </a:ext>
                </a:extLst>
              </p:cNvPr>
              <p:cNvSpPr/>
              <p:nvPr/>
            </p:nvSpPr>
            <p:spPr>
              <a:xfrm>
                <a:off x="5091736" y="1781665"/>
                <a:ext cx="2160000" cy="216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sz="24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pole tekstowe 30">
                <a:extLst>
                  <a:ext uri="{FF2B5EF4-FFF2-40B4-BE49-F238E27FC236}">
                    <a16:creationId xmlns:a16="http://schemas.microsoft.com/office/drawing/2014/main" id="{3F544544-E750-4E60-B29C-73B6EDFA251B}"/>
                  </a:ext>
                </a:extLst>
              </p:cNvPr>
              <p:cNvSpPr txBox="1"/>
              <p:nvPr/>
            </p:nvSpPr>
            <p:spPr>
              <a:xfrm>
                <a:off x="7246997" y="3392333"/>
                <a:ext cx="9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Ubuntu" panose="020B0504030602030204" pitchFamily="34" charset="0"/>
                  </a:rPr>
                  <a:t>Q</a:t>
                </a:r>
                <a:r>
                  <a:rPr lang="pl-PL" baseline="-25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Ubuntu" panose="020B0504030602030204" pitchFamily="34" charset="0"/>
                  </a:rPr>
                  <a:t>o</a:t>
                </a:r>
                <a:r>
                  <a:rPr lang="pl-PL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Ubuntu" panose="020B0504030602030204" pitchFamily="34" charset="0"/>
                  </a:rPr>
                  <a:t>(t)</a:t>
                </a:r>
              </a:p>
            </p:txBody>
          </p:sp>
          <p:sp>
            <p:nvSpPr>
              <p:cNvPr id="32" name="pole tekstowe 31">
                <a:extLst>
                  <a:ext uri="{FF2B5EF4-FFF2-40B4-BE49-F238E27FC236}">
                    <a16:creationId xmlns:a16="http://schemas.microsoft.com/office/drawing/2014/main" id="{24D83610-AA6A-48FA-8780-7BD008BB9ED3}"/>
                  </a:ext>
                </a:extLst>
              </p:cNvPr>
              <p:cNvSpPr txBox="1"/>
              <p:nvPr/>
            </p:nvSpPr>
            <p:spPr>
              <a:xfrm>
                <a:off x="4281736" y="1596999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Ubuntu" panose="020B0504030602030204" pitchFamily="34" charset="0"/>
                  </a:rPr>
                  <a:t>Q</a:t>
                </a:r>
                <a:r>
                  <a:rPr lang="pl-PL" baseline="-25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Ubuntu" panose="020B0504030602030204" pitchFamily="34" charset="0"/>
                  </a:rPr>
                  <a:t>d</a:t>
                </a:r>
                <a:r>
                  <a:rPr lang="pl-PL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Ubuntu" panose="020B0504030602030204" pitchFamily="34" charset="0"/>
                  </a:rPr>
                  <a:t>(t)</a:t>
                </a:r>
              </a:p>
            </p:txBody>
          </p:sp>
          <p:sp>
            <p:nvSpPr>
              <p:cNvPr id="33" name="Prostokąt 32">
                <a:extLst>
                  <a:ext uri="{FF2B5EF4-FFF2-40B4-BE49-F238E27FC236}">
                    <a16:creationId xmlns:a16="http://schemas.microsoft.com/office/drawing/2014/main" id="{3545551D-74F4-4639-AE51-08A0F2241F57}"/>
                  </a:ext>
                </a:extLst>
              </p:cNvPr>
              <p:cNvSpPr/>
              <p:nvPr/>
            </p:nvSpPr>
            <p:spPr>
              <a:xfrm>
                <a:off x="5090636" y="2414553"/>
                <a:ext cx="2161584" cy="1530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algn="ctr"/>
                <a:endParaRPr lang="pl-PL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algn="ctr"/>
                <a:endParaRPr lang="pl-PL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algn="ctr"/>
                <a:endParaRPr lang="pl-PL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algn="ctr"/>
                <a:r>
                  <a:rPr lang="pl-PL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Ubuntu" panose="020B0504030602030204" pitchFamily="34" charset="0"/>
                  </a:rPr>
                  <a:t>A</a:t>
                </a:r>
              </a:p>
            </p:txBody>
          </p:sp>
        </p:grpSp>
        <p:sp>
          <p:nvSpPr>
            <p:cNvPr id="27" name="pole tekstowe 26">
              <a:extLst>
                <a:ext uri="{FF2B5EF4-FFF2-40B4-BE49-F238E27FC236}">
                  <a16:creationId xmlns:a16="http://schemas.microsoft.com/office/drawing/2014/main" id="{0E8CC7F3-6882-45EB-895B-3A51044A7F07}"/>
                </a:ext>
              </a:extLst>
            </p:cNvPr>
            <p:cNvSpPr txBox="1"/>
            <p:nvPr/>
          </p:nvSpPr>
          <p:spPr>
            <a:xfrm>
              <a:off x="7876007" y="2900260"/>
              <a:ext cx="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Ubuntu" panose="020B0504030602030204" pitchFamily="34" charset="0"/>
                </a:rPr>
                <a:t>h(t)</a:t>
              </a:r>
            </a:p>
          </p:txBody>
        </p:sp>
        <p:cxnSp>
          <p:nvCxnSpPr>
            <p:cNvPr id="28" name="Łącznik prosty ze strzałką 27">
              <a:extLst>
                <a:ext uri="{FF2B5EF4-FFF2-40B4-BE49-F238E27FC236}">
                  <a16:creationId xmlns:a16="http://schemas.microsoft.com/office/drawing/2014/main" id="{FC87034F-9D1D-4485-B3C5-ECCD8D34C6D6}"/>
                </a:ext>
              </a:extLst>
            </p:cNvPr>
            <p:cNvCxnSpPr/>
            <p:nvPr/>
          </p:nvCxnSpPr>
          <p:spPr>
            <a:xfrm>
              <a:off x="4819162" y="2625999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rójkąt równoramienny 28">
              <a:extLst>
                <a:ext uri="{FF2B5EF4-FFF2-40B4-BE49-F238E27FC236}">
                  <a16:creationId xmlns:a16="http://schemas.microsoft.com/office/drawing/2014/main" id="{623D2BC0-C37A-4DBF-8876-589FD3A1BF62}"/>
                </a:ext>
              </a:extLst>
            </p:cNvPr>
            <p:cNvSpPr/>
            <p:nvPr/>
          </p:nvSpPr>
          <p:spPr>
            <a:xfrm rot="10800000">
              <a:off x="7612587" y="2965748"/>
              <a:ext cx="90000" cy="90000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34" name="Prostokąt zaokrąglony 25">
            <a:extLst>
              <a:ext uri="{FF2B5EF4-FFF2-40B4-BE49-F238E27FC236}">
                <a16:creationId xmlns:a16="http://schemas.microsoft.com/office/drawing/2014/main" id="{9F1A3626-110A-41D7-8869-A0902C235F41}"/>
              </a:ext>
            </a:extLst>
          </p:cNvPr>
          <p:cNvSpPr/>
          <p:nvPr/>
        </p:nvSpPr>
        <p:spPr>
          <a:xfrm>
            <a:off x="2480356" y="5660024"/>
            <a:ext cx="9360000" cy="900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90000"/>
            <a:r>
              <a:rPr lang="pl-PL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Zmienne procesowe:</a:t>
            </a:r>
          </a:p>
          <a:p>
            <a:pPr marL="90000"/>
            <a:r>
              <a:rPr lang="pl-PL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h(t) – poziom substancji w zbiorniku [m], Q</a:t>
            </a:r>
            <a:r>
              <a:rPr lang="pl-PL" sz="1100" baseline="-250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d</a:t>
            </a:r>
            <a:r>
              <a:rPr lang="pl-PL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(t) – natężenie dopływu [m</a:t>
            </a:r>
            <a:r>
              <a:rPr lang="pl-PL" sz="1100" baseline="300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3</a:t>
            </a:r>
            <a:r>
              <a:rPr lang="pl-PL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/s], Q</a:t>
            </a:r>
            <a:r>
              <a:rPr lang="pl-PL" sz="1100" baseline="-250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o</a:t>
            </a:r>
            <a:r>
              <a:rPr lang="pl-PL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(t) – natężenie odpływu [m</a:t>
            </a:r>
            <a:r>
              <a:rPr lang="pl-PL" sz="1100" baseline="300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3</a:t>
            </a:r>
            <a:r>
              <a:rPr lang="pl-PL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/s].</a:t>
            </a:r>
          </a:p>
          <a:p>
            <a:pPr marL="90000">
              <a:spcBef>
                <a:spcPts val="600"/>
              </a:spcBef>
            </a:pPr>
            <a:r>
              <a:rPr lang="pl-PL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Parametry:</a:t>
            </a:r>
          </a:p>
          <a:p>
            <a:pPr marL="90000"/>
            <a:r>
              <a:rPr lang="pl-PL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A – pole powierzchni przekroju porzecznego zbiornika [m</a:t>
            </a:r>
            <a:r>
              <a:rPr lang="pl-PL" sz="1100" baseline="300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2</a:t>
            </a:r>
            <a:r>
              <a:rPr lang="pl-PL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]. </a:t>
            </a:r>
          </a:p>
        </p:txBody>
      </p:sp>
    </p:spTree>
    <p:extLst>
      <p:ext uri="{BB962C8B-B14F-4D97-AF65-F5344CB8AC3E}">
        <p14:creationId xmlns:p14="http://schemas.microsoft.com/office/powerpoint/2010/main" val="333755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ytuł 1">
            <a:extLst>
              <a:ext uri="{FF2B5EF4-FFF2-40B4-BE49-F238E27FC236}">
                <a16:creationId xmlns:a16="http://schemas.microsoft.com/office/drawing/2014/main" id="{27DA9B7B-5652-4B83-8D3F-EB489884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356" y="297976"/>
            <a:ext cx="10080000" cy="900000"/>
          </a:xfrm>
        </p:spPr>
        <p:txBody>
          <a:bodyPr>
            <a:normAutofit/>
          </a:bodyPr>
          <a:lstStyle/>
          <a:p>
            <a:pPr algn="l"/>
            <a:r>
              <a:rPr lang="pl-PL" b="1" dirty="0">
                <a:latin typeface="Ubuntu" panose="020B0504030602030204" pitchFamily="34" charset="0"/>
              </a:rPr>
              <a:t>Proces I:</a:t>
            </a:r>
            <a:r>
              <a:rPr lang="pl-PL" dirty="0">
                <a:latin typeface="Ubuntu" panose="020B0504030602030204" pitchFamily="34" charset="0"/>
              </a:rPr>
              <a:t> </a:t>
            </a:r>
            <a:r>
              <a:rPr lang="pl-PL" sz="3200" dirty="0">
                <a:latin typeface="Ubuntu" panose="020B0504030602030204" pitchFamily="34" charset="0"/>
              </a:rPr>
              <a:t>model matematyczny dla zmian poziomu </a:t>
            </a:r>
            <a:endParaRPr lang="pl-PL" sz="3200" b="1" dirty="0">
              <a:latin typeface="Ubuntu" panose="020B05040306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ymbol zastępczy zawartości 2">
                <a:extLst>
                  <a:ext uri="{FF2B5EF4-FFF2-40B4-BE49-F238E27FC236}">
                    <a16:creationId xmlns:a16="http://schemas.microsoft.com/office/drawing/2014/main" id="{B7D33566-C8EA-45B7-8F25-B85E33BD9B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31949" y="1570190"/>
                <a:ext cx="4320000" cy="3960000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SzPct val="145000"/>
                  <a:buFont typeface="Arial"/>
                  <a:buNone/>
                  <a:tabLst/>
                  <a:defRPr/>
                </a:pPr>
                <a:r>
                  <a:rPr kumimoji="0" lang="pl-PL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Bilans masy całkowitej: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SzPct val="145000"/>
                  <a:buFont typeface="Arial"/>
                  <a:buNone/>
                  <a:tabLst/>
                  <a:defRPr/>
                </a:pPr>
                <a:endPara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SzPct val="145000"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l-PL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f>
                        <m:f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𝑑h</m:t>
                          </m:r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0" lang="pl-PL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pl-PL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pl-PL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SzPct val="145000"/>
                  <a:buFont typeface="Arial"/>
                  <a:buNone/>
                  <a:tabLst/>
                  <a:defRPr/>
                </a:pPr>
                <a:endPara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SzPct val="145000"/>
                  <a:buFont typeface="Arial"/>
                  <a:buNone/>
                  <a:tabLst/>
                  <a:defRPr/>
                </a:pPr>
                <a:r>
                  <a:rPr kumimoji="0" lang="pl-PL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Odpływ wymuszony – stały: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SzPct val="145000"/>
                  <a:buFont typeface="Arial"/>
                  <a:buNone/>
                  <a:tabLst/>
                  <a:defRPr/>
                </a:pPr>
                <a:endPara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endParaRPr>
              </a:p>
              <a:p>
                <a:pPr marL="0" lvl="0" indent="0" algn="ctr">
                  <a:spcBef>
                    <a:spcPts val="600"/>
                  </a:spcBef>
                  <a:buClr>
                    <a:srgbClr val="8BB434">
                      <a:lumMod val="75000"/>
                    </a:srgb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pl-PL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0" lang="pl-PL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SzPct val="145000"/>
                  <a:buFont typeface="Arial"/>
                  <a:buNone/>
                  <a:tabLst/>
                  <a:defRPr/>
                </a:pPr>
                <a:endPara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endParaRPr>
              </a:p>
              <a:p>
                <a:pPr marL="0" lvl="0" indent="0" algn="ctr">
                  <a:spcBef>
                    <a:spcPts val="600"/>
                  </a:spcBef>
                  <a:buClr>
                    <a:srgbClr val="8BB434">
                      <a:lumMod val="75000"/>
                    </a:srgb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l-PL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f>
                        <m:f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𝑑h</m:t>
                          </m:r>
                          <m:d>
                            <m:dPr>
                              <m:ctrlPr>
                                <a:rPr kumimoji="0" lang="pl-PL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pl-PL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0" lang="pl-PL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pl-PL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0" lang="pl-PL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Symbol zastępczy zawartości 2">
                <a:extLst>
                  <a:ext uri="{FF2B5EF4-FFF2-40B4-BE49-F238E27FC236}">
                    <a16:creationId xmlns:a16="http://schemas.microsoft.com/office/drawing/2014/main" id="{B7D33566-C8EA-45B7-8F25-B85E33BD9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949" y="1570190"/>
                <a:ext cx="4320000" cy="3960000"/>
              </a:xfrm>
              <a:prstGeom prst="rect">
                <a:avLst/>
              </a:prstGeom>
              <a:blipFill>
                <a:blip r:embed="rId3"/>
                <a:stretch>
                  <a:fillRect l="-1410" t="-92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a 13">
            <a:extLst>
              <a:ext uri="{FF2B5EF4-FFF2-40B4-BE49-F238E27FC236}">
                <a16:creationId xmlns:a16="http://schemas.microsoft.com/office/drawing/2014/main" id="{B1306CAE-4FB2-4B41-9E99-F6DA68FCAE8C}"/>
              </a:ext>
            </a:extLst>
          </p:cNvPr>
          <p:cNvGrpSpPr/>
          <p:nvPr/>
        </p:nvGrpSpPr>
        <p:grpSpPr>
          <a:xfrm>
            <a:off x="2133613" y="2255223"/>
            <a:ext cx="3962387" cy="2347554"/>
            <a:chOff x="4819162" y="2256667"/>
            <a:chExt cx="3962387" cy="2347554"/>
          </a:xfrm>
        </p:grpSpPr>
        <p:cxnSp>
          <p:nvCxnSpPr>
            <p:cNvPr id="15" name="Łącznik prosty ze strzałką 14">
              <a:extLst>
                <a:ext uri="{FF2B5EF4-FFF2-40B4-BE49-F238E27FC236}">
                  <a16:creationId xmlns:a16="http://schemas.microsoft.com/office/drawing/2014/main" id="{8A9C2C82-C9EA-49D4-93CC-3621767C0FDC}"/>
                </a:ext>
              </a:extLst>
            </p:cNvPr>
            <p:cNvCxnSpPr/>
            <p:nvPr/>
          </p:nvCxnSpPr>
          <p:spPr>
            <a:xfrm>
              <a:off x="7881549" y="4421333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a 25">
              <a:extLst>
                <a:ext uri="{FF2B5EF4-FFF2-40B4-BE49-F238E27FC236}">
                  <a16:creationId xmlns:a16="http://schemas.microsoft.com/office/drawing/2014/main" id="{45628169-2EE7-43CB-8588-AFD8631C8BCA}"/>
                </a:ext>
              </a:extLst>
            </p:cNvPr>
            <p:cNvGrpSpPr/>
            <p:nvPr/>
          </p:nvGrpSpPr>
          <p:grpSpPr>
            <a:xfrm>
              <a:off x="4910746" y="2256667"/>
              <a:ext cx="3865261" cy="2347554"/>
              <a:chOff x="4281736" y="1596999"/>
              <a:chExt cx="3865261" cy="2347554"/>
            </a:xfrm>
          </p:grpSpPr>
          <p:sp>
            <p:nvSpPr>
              <p:cNvPr id="30" name="Prostokąt 29">
                <a:extLst>
                  <a:ext uri="{FF2B5EF4-FFF2-40B4-BE49-F238E27FC236}">
                    <a16:creationId xmlns:a16="http://schemas.microsoft.com/office/drawing/2014/main" id="{42209262-4B47-4A43-93EA-D9FCF9F7E3F1}"/>
                  </a:ext>
                </a:extLst>
              </p:cNvPr>
              <p:cNvSpPr/>
              <p:nvPr/>
            </p:nvSpPr>
            <p:spPr>
              <a:xfrm>
                <a:off x="5091736" y="1781665"/>
                <a:ext cx="2160000" cy="216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594B4">
                      <a:lumMod val="50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31" name="pole tekstowe 30">
                <a:extLst>
                  <a:ext uri="{FF2B5EF4-FFF2-40B4-BE49-F238E27FC236}">
                    <a16:creationId xmlns:a16="http://schemas.microsoft.com/office/drawing/2014/main" id="{3F544544-E750-4E60-B29C-73B6EDFA251B}"/>
                  </a:ext>
                </a:extLst>
              </p:cNvPr>
              <p:cNvSpPr txBox="1"/>
              <p:nvPr/>
            </p:nvSpPr>
            <p:spPr>
              <a:xfrm>
                <a:off x="7246997" y="3392333"/>
                <a:ext cx="9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1">
                        <a:lumMod val="90000"/>
                        <a:lumOff val="10000"/>
                      </a:srgbClr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Q</a:t>
                </a:r>
                <a:r>
                  <a:rPr kumimoji="0" lang="pl-PL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212121">
                        <a:lumMod val="90000"/>
                        <a:lumOff val="10000"/>
                      </a:srgbClr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o</a:t>
                </a:r>
                <a:r>
                  <a:rPr kumimoji="0" lang="pl-P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1">
                        <a:lumMod val="90000"/>
                        <a:lumOff val="10000"/>
                      </a:srgbClr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(t)</a:t>
                </a:r>
              </a:p>
            </p:txBody>
          </p:sp>
          <p:sp>
            <p:nvSpPr>
              <p:cNvPr id="32" name="pole tekstowe 31">
                <a:extLst>
                  <a:ext uri="{FF2B5EF4-FFF2-40B4-BE49-F238E27FC236}">
                    <a16:creationId xmlns:a16="http://schemas.microsoft.com/office/drawing/2014/main" id="{24D83610-AA6A-48FA-8780-7BD008BB9ED3}"/>
                  </a:ext>
                </a:extLst>
              </p:cNvPr>
              <p:cNvSpPr txBox="1"/>
              <p:nvPr/>
            </p:nvSpPr>
            <p:spPr>
              <a:xfrm>
                <a:off x="4281736" y="1596999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1">
                        <a:lumMod val="90000"/>
                        <a:lumOff val="10000"/>
                      </a:srgbClr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Q</a:t>
                </a:r>
                <a:r>
                  <a:rPr kumimoji="0" lang="pl-PL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212121">
                        <a:lumMod val="90000"/>
                        <a:lumOff val="10000"/>
                      </a:srgbClr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d</a:t>
                </a:r>
                <a:r>
                  <a:rPr kumimoji="0" lang="pl-P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1">
                        <a:lumMod val="90000"/>
                        <a:lumOff val="10000"/>
                      </a:srgbClr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(t)</a:t>
                </a:r>
              </a:p>
            </p:txBody>
          </p:sp>
          <p:sp>
            <p:nvSpPr>
              <p:cNvPr id="33" name="Prostokąt 32">
                <a:extLst>
                  <a:ext uri="{FF2B5EF4-FFF2-40B4-BE49-F238E27FC236}">
                    <a16:creationId xmlns:a16="http://schemas.microsoft.com/office/drawing/2014/main" id="{3545551D-74F4-4639-AE51-08A0F2241F57}"/>
                  </a:ext>
                </a:extLst>
              </p:cNvPr>
              <p:cNvSpPr/>
              <p:nvPr/>
            </p:nvSpPr>
            <p:spPr>
              <a:xfrm>
                <a:off x="5090636" y="2414553"/>
                <a:ext cx="2161584" cy="1530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594B4">
                      <a:lumMod val="50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594B4">
                      <a:lumMod val="50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594B4">
                      <a:lumMod val="50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594B4">
                      <a:lumMod val="50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1">
                        <a:lumMod val="90000"/>
                        <a:lumOff val="10000"/>
                      </a:srgbClr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sp>
          <p:nvSpPr>
            <p:cNvPr id="27" name="pole tekstowe 26">
              <a:extLst>
                <a:ext uri="{FF2B5EF4-FFF2-40B4-BE49-F238E27FC236}">
                  <a16:creationId xmlns:a16="http://schemas.microsoft.com/office/drawing/2014/main" id="{0E8CC7F3-6882-45EB-895B-3A51044A7F07}"/>
                </a:ext>
              </a:extLst>
            </p:cNvPr>
            <p:cNvSpPr txBox="1"/>
            <p:nvPr/>
          </p:nvSpPr>
          <p:spPr>
            <a:xfrm>
              <a:off x="7876007" y="2900260"/>
              <a:ext cx="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h(t)</a:t>
              </a:r>
            </a:p>
          </p:txBody>
        </p:sp>
        <p:cxnSp>
          <p:nvCxnSpPr>
            <p:cNvPr id="28" name="Łącznik prosty ze strzałką 27">
              <a:extLst>
                <a:ext uri="{FF2B5EF4-FFF2-40B4-BE49-F238E27FC236}">
                  <a16:creationId xmlns:a16="http://schemas.microsoft.com/office/drawing/2014/main" id="{FC87034F-9D1D-4485-B3C5-ECCD8D34C6D6}"/>
                </a:ext>
              </a:extLst>
            </p:cNvPr>
            <p:cNvCxnSpPr/>
            <p:nvPr/>
          </p:nvCxnSpPr>
          <p:spPr>
            <a:xfrm>
              <a:off x="4819162" y="2625999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rójkąt równoramienny 28">
              <a:extLst>
                <a:ext uri="{FF2B5EF4-FFF2-40B4-BE49-F238E27FC236}">
                  <a16:creationId xmlns:a16="http://schemas.microsoft.com/office/drawing/2014/main" id="{623D2BC0-C37A-4DBF-8876-589FD3A1BF62}"/>
                </a:ext>
              </a:extLst>
            </p:cNvPr>
            <p:cNvSpPr/>
            <p:nvPr/>
          </p:nvSpPr>
          <p:spPr>
            <a:xfrm rot="10800000">
              <a:off x="7612587" y="2965748"/>
              <a:ext cx="90000" cy="90000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34" name="Prostokąt zaokrąglony 25">
            <a:extLst>
              <a:ext uri="{FF2B5EF4-FFF2-40B4-BE49-F238E27FC236}">
                <a16:creationId xmlns:a16="http://schemas.microsoft.com/office/drawing/2014/main" id="{9F1A3626-110A-41D7-8869-A0902C235F41}"/>
              </a:ext>
            </a:extLst>
          </p:cNvPr>
          <p:cNvSpPr/>
          <p:nvPr/>
        </p:nvSpPr>
        <p:spPr>
          <a:xfrm>
            <a:off x="2480356" y="5660024"/>
            <a:ext cx="9360000" cy="900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9000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Zmienne procesowe:</a:t>
            </a:r>
          </a:p>
          <a:p>
            <a:pPr marL="90000" lvl="0"/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h(t) – poziom substancji w zbiorniku [m], Q</a:t>
            </a:r>
            <a:r>
              <a:rPr kumimoji="0" lang="pl-PL" sz="1100" b="0" i="0" u="none" strike="noStrike" kern="1200" cap="none" spc="0" normalizeH="0" baseline="-2500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d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(t) – natężenie dopływu [m</a:t>
            </a:r>
            <a:r>
              <a:rPr kumimoji="0" lang="pl-PL" sz="1100" b="0" i="0" u="none" strike="noStrike" kern="1200" cap="none" spc="0" normalizeH="0" baseline="3000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3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/s], Q</a:t>
            </a:r>
            <a:r>
              <a:rPr kumimoji="0" lang="pl-PL" sz="1100" b="0" i="0" u="none" strike="noStrike" kern="1200" cap="none" spc="0" normalizeH="0" baseline="-2500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o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(t) – natężenie odpływu [m</a:t>
            </a:r>
            <a:r>
              <a:rPr kumimoji="0" lang="pl-PL" sz="1100" b="0" i="0" u="none" strike="noStrike" kern="1200" cap="none" spc="0" normalizeH="0" baseline="3000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3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/s</a:t>
            </a:r>
            <a:r>
              <a:rPr lang="pl-PL" sz="11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], ], </a:t>
            </a:r>
            <a:r>
              <a:rPr lang="pl-PL" sz="1100" dirty="0" err="1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Q</a:t>
            </a:r>
            <a:r>
              <a:rPr lang="pl-PL" sz="1100" baseline="-25000" dirty="0" err="1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p</a:t>
            </a:r>
            <a:r>
              <a:rPr lang="pl-PL" sz="11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 – wydajność pompy [m</a:t>
            </a:r>
            <a:r>
              <a:rPr lang="pl-PL" sz="1100" baseline="300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3</a:t>
            </a:r>
            <a:r>
              <a:rPr lang="pl-PL" sz="11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/s].</a:t>
            </a:r>
            <a:endParaRPr kumimoji="0" lang="pl-PL" sz="1100" b="0" i="0" u="none" strike="noStrike" kern="1200" cap="none" spc="0" normalizeH="0" baseline="0" noProof="0" dirty="0">
              <a:ln>
                <a:noFill/>
              </a:ln>
              <a:solidFill>
                <a:srgbClr val="212121">
                  <a:lumMod val="90000"/>
                  <a:lumOff val="10000"/>
                </a:srgbClr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9000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Parametry:</a:t>
            </a:r>
          </a:p>
          <a:p>
            <a:pPr marL="9000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A – pole powierzchni przekroju porzecznego zbiornika [m</a:t>
            </a:r>
            <a:r>
              <a:rPr kumimoji="0" lang="pl-PL" sz="1100" b="0" i="0" u="none" strike="noStrike" kern="1200" cap="none" spc="0" normalizeH="0" baseline="3000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2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]. </a:t>
            </a:r>
          </a:p>
        </p:txBody>
      </p:sp>
    </p:spTree>
    <p:extLst>
      <p:ext uri="{BB962C8B-B14F-4D97-AF65-F5344CB8AC3E}">
        <p14:creationId xmlns:p14="http://schemas.microsoft.com/office/powerpoint/2010/main" val="1221341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ytuł 1">
            <a:extLst>
              <a:ext uri="{FF2B5EF4-FFF2-40B4-BE49-F238E27FC236}">
                <a16:creationId xmlns:a16="http://schemas.microsoft.com/office/drawing/2014/main" id="{27DA9B7B-5652-4B83-8D3F-EB489884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356" y="297976"/>
            <a:ext cx="10080000" cy="900000"/>
          </a:xfrm>
        </p:spPr>
        <p:txBody>
          <a:bodyPr>
            <a:normAutofit/>
          </a:bodyPr>
          <a:lstStyle/>
          <a:p>
            <a:pPr algn="l"/>
            <a:r>
              <a:rPr lang="pl-PL" b="1" dirty="0">
                <a:latin typeface="Ubuntu" panose="020B0504030602030204" pitchFamily="34" charset="0"/>
              </a:rPr>
              <a:t>Proces I:</a:t>
            </a:r>
            <a:r>
              <a:rPr lang="pl-PL" dirty="0">
                <a:latin typeface="Ubuntu" panose="020B0504030602030204" pitchFamily="34" charset="0"/>
              </a:rPr>
              <a:t> </a:t>
            </a:r>
            <a:r>
              <a:rPr lang="pl-PL" sz="3200" dirty="0">
                <a:latin typeface="Ubuntu" panose="020B0504030602030204" pitchFamily="34" charset="0"/>
              </a:rPr>
              <a:t>model matematyczny dla zmian poziomu </a:t>
            </a:r>
            <a:endParaRPr lang="pl-PL" sz="3200" b="1" dirty="0">
              <a:latin typeface="Ubuntu" panose="020B05040306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ymbol zastępczy zawartości 2">
                <a:extLst>
                  <a:ext uri="{FF2B5EF4-FFF2-40B4-BE49-F238E27FC236}">
                    <a16:creationId xmlns:a16="http://schemas.microsoft.com/office/drawing/2014/main" id="{B7D33566-C8EA-45B7-8F25-B85E33BD9B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31949" y="1570190"/>
                <a:ext cx="4320000" cy="3960000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SzPct val="145000"/>
                  <a:buFont typeface="Arial"/>
                  <a:buNone/>
                  <a:tabLst/>
                  <a:defRPr/>
                </a:pPr>
                <a:r>
                  <a:rPr kumimoji="0" lang="pl-PL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Bilans masy całkowitej: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SzPct val="145000"/>
                  <a:buFont typeface="Arial"/>
                  <a:buNone/>
                  <a:tabLst/>
                  <a:defRPr/>
                </a:pPr>
                <a:endPara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SzPct val="145000"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l-PL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f>
                        <m:f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𝑑h</m:t>
                          </m:r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0" lang="pl-PL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pl-PL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pl-PL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:endParaRPr lang="pl-PL" sz="1400" dirty="0">
                  <a:latin typeface="Ubuntu" panose="020B0504030602030204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2000" b="1" dirty="0">
                    <a:latin typeface="Ubuntu" panose="020B0504030602030204" pitchFamily="34" charset="0"/>
                  </a:rPr>
                  <a:t>Odpływ swobodny – zmienny: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dirty="0">
                  <a:latin typeface="Ubuntu" panose="020B0504030602030204" pitchFamily="34" charset="0"/>
                </a:endParaRPr>
              </a:p>
              <a:p>
                <a:pPr marL="0" indent="0" algn="ctr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ad>
                        <m:radPr>
                          <m:degHide m:val="on"/>
                          <m:ctrlP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pl-PL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pl-PL" sz="2000" dirty="0">
                  <a:latin typeface="Ubuntu" panose="020B0504030602030204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dirty="0">
                  <a:latin typeface="Ubuntu" panose="020B0504030602030204" pitchFamily="34" charset="0"/>
                </a:endParaRPr>
              </a:p>
              <a:p>
                <a:pPr marL="0" indent="0" algn="ctr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i="1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𝑑h</m:t>
                          </m:r>
                          <m:d>
                            <m:dPr>
                              <m:ctrlPr>
                                <a:rPr lang="pl-PL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l-PL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ad>
                        <m:radPr>
                          <m:degHide m:val="on"/>
                          <m:ctrlP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pl-PL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rad>
                      <m:r>
                        <a:rPr lang="pl-PL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l-PL" sz="2000" i="1" dirty="0">
                  <a:latin typeface="Ubuntu" panose="020B0504030602030204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SzPct val="145000"/>
                  <a:buFont typeface="Arial"/>
                  <a:buNone/>
                  <a:tabLst/>
                  <a:defRPr/>
                </a:pPr>
                <a:endParaRPr kumimoji="0" lang="pl-PL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57" name="Symbol zastępczy zawartości 2">
                <a:extLst>
                  <a:ext uri="{FF2B5EF4-FFF2-40B4-BE49-F238E27FC236}">
                    <a16:creationId xmlns:a16="http://schemas.microsoft.com/office/drawing/2014/main" id="{B7D33566-C8EA-45B7-8F25-B85E33BD9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949" y="1570190"/>
                <a:ext cx="4320000" cy="3960000"/>
              </a:xfrm>
              <a:prstGeom prst="rect">
                <a:avLst/>
              </a:prstGeom>
              <a:blipFill>
                <a:blip r:embed="rId3"/>
                <a:stretch>
                  <a:fillRect l="-1410" t="-92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a 13">
            <a:extLst>
              <a:ext uri="{FF2B5EF4-FFF2-40B4-BE49-F238E27FC236}">
                <a16:creationId xmlns:a16="http://schemas.microsoft.com/office/drawing/2014/main" id="{B1306CAE-4FB2-4B41-9E99-F6DA68FCAE8C}"/>
              </a:ext>
            </a:extLst>
          </p:cNvPr>
          <p:cNvGrpSpPr/>
          <p:nvPr/>
        </p:nvGrpSpPr>
        <p:grpSpPr>
          <a:xfrm>
            <a:off x="2133613" y="2255223"/>
            <a:ext cx="3962387" cy="2347554"/>
            <a:chOff x="4819162" y="2256667"/>
            <a:chExt cx="3962387" cy="2347554"/>
          </a:xfrm>
        </p:grpSpPr>
        <p:cxnSp>
          <p:nvCxnSpPr>
            <p:cNvPr id="15" name="Łącznik prosty ze strzałką 14">
              <a:extLst>
                <a:ext uri="{FF2B5EF4-FFF2-40B4-BE49-F238E27FC236}">
                  <a16:creationId xmlns:a16="http://schemas.microsoft.com/office/drawing/2014/main" id="{8A9C2C82-C9EA-49D4-93CC-3621767C0FDC}"/>
                </a:ext>
              </a:extLst>
            </p:cNvPr>
            <p:cNvCxnSpPr/>
            <p:nvPr/>
          </p:nvCxnSpPr>
          <p:spPr>
            <a:xfrm>
              <a:off x="7881549" y="4421333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a 25">
              <a:extLst>
                <a:ext uri="{FF2B5EF4-FFF2-40B4-BE49-F238E27FC236}">
                  <a16:creationId xmlns:a16="http://schemas.microsoft.com/office/drawing/2014/main" id="{45628169-2EE7-43CB-8588-AFD8631C8BCA}"/>
                </a:ext>
              </a:extLst>
            </p:cNvPr>
            <p:cNvGrpSpPr/>
            <p:nvPr/>
          </p:nvGrpSpPr>
          <p:grpSpPr>
            <a:xfrm>
              <a:off x="4910746" y="2256667"/>
              <a:ext cx="3865261" cy="2347554"/>
              <a:chOff x="4281736" y="1596999"/>
              <a:chExt cx="3865261" cy="2347554"/>
            </a:xfrm>
          </p:grpSpPr>
          <p:sp>
            <p:nvSpPr>
              <p:cNvPr id="30" name="Prostokąt 29">
                <a:extLst>
                  <a:ext uri="{FF2B5EF4-FFF2-40B4-BE49-F238E27FC236}">
                    <a16:creationId xmlns:a16="http://schemas.microsoft.com/office/drawing/2014/main" id="{42209262-4B47-4A43-93EA-D9FCF9F7E3F1}"/>
                  </a:ext>
                </a:extLst>
              </p:cNvPr>
              <p:cNvSpPr/>
              <p:nvPr/>
            </p:nvSpPr>
            <p:spPr>
              <a:xfrm>
                <a:off x="5091736" y="1781665"/>
                <a:ext cx="2160000" cy="216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594B4">
                      <a:lumMod val="50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31" name="pole tekstowe 30">
                <a:extLst>
                  <a:ext uri="{FF2B5EF4-FFF2-40B4-BE49-F238E27FC236}">
                    <a16:creationId xmlns:a16="http://schemas.microsoft.com/office/drawing/2014/main" id="{3F544544-E750-4E60-B29C-73B6EDFA251B}"/>
                  </a:ext>
                </a:extLst>
              </p:cNvPr>
              <p:cNvSpPr txBox="1"/>
              <p:nvPr/>
            </p:nvSpPr>
            <p:spPr>
              <a:xfrm>
                <a:off x="7246997" y="3392333"/>
                <a:ext cx="9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1">
                        <a:lumMod val="90000"/>
                        <a:lumOff val="10000"/>
                      </a:srgbClr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Q</a:t>
                </a:r>
                <a:r>
                  <a:rPr kumimoji="0" lang="pl-PL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212121">
                        <a:lumMod val="90000"/>
                        <a:lumOff val="10000"/>
                      </a:srgbClr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o</a:t>
                </a:r>
                <a:r>
                  <a:rPr kumimoji="0" lang="pl-P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1">
                        <a:lumMod val="90000"/>
                        <a:lumOff val="10000"/>
                      </a:srgbClr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(t)</a:t>
                </a:r>
              </a:p>
            </p:txBody>
          </p:sp>
          <p:sp>
            <p:nvSpPr>
              <p:cNvPr id="32" name="pole tekstowe 31">
                <a:extLst>
                  <a:ext uri="{FF2B5EF4-FFF2-40B4-BE49-F238E27FC236}">
                    <a16:creationId xmlns:a16="http://schemas.microsoft.com/office/drawing/2014/main" id="{24D83610-AA6A-48FA-8780-7BD008BB9ED3}"/>
                  </a:ext>
                </a:extLst>
              </p:cNvPr>
              <p:cNvSpPr txBox="1"/>
              <p:nvPr/>
            </p:nvSpPr>
            <p:spPr>
              <a:xfrm>
                <a:off x="4281736" y="1596999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1">
                        <a:lumMod val="90000"/>
                        <a:lumOff val="10000"/>
                      </a:srgbClr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Q</a:t>
                </a:r>
                <a:r>
                  <a:rPr kumimoji="0" lang="pl-PL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212121">
                        <a:lumMod val="90000"/>
                        <a:lumOff val="10000"/>
                      </a:srgbClr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d</a:t>
                </a:r>
                <a:r>
                  <a:rPr kumimoji="0" lang="pl-P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1">
                        <a:lumMod val="90000"/>
                        <a:lumOff val="10000"/>
                      </a:srgbClr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(t)</a:t>
                </a:r>
              </a:p>
            </p:txBody>
          </p:sp>
          <p:sp>
            <p:nvSpPr>
              <p:cNvPr id="33" name="Prostokąt 32">
                <a:extLst>
                  <a:ext uri="{FF2B5EF4-FFF2-40B4-BE49-F238E27FC236}">
                    <a16:creationId xmlns:a16="http://schemas.microsoft.com/office/drawing/2014/main" id="{3545551D-74F4-4639-AE51-08A0F2241F57}"/>
                  </a:ext>
                </a:extLst>
              </p:cNvPr>
              <p:cNvSpPr/>
              <p:nvPr/>
            </p:nvSpPr>
            <p:spPr>
              <a:xfrm>
                <a:off x="5090636" y="2414553"/>
                <a:ext cx="2161584" cy="1530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594B4">
                      <a:lumMod val="50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594B4">
                      <a:lumMod val="50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594B4">
                      <a:lumMod val="50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594B4">
                      <a:lumMod val="50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1">
                        <a:lumMod val="90000"/>
                        <a:lumOff val="10000"/>
                      </a:srgbClr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sp>
          <p:nvSpPr>
            <p:cNvPr id="27" name="pole tekstowe 26">
              <a:extLst>
                <a:ext uri="{FF2B5EF4-FFF2-40B4-BE49-F238E27FC236}">
                  <a16:creationId xmlns:a16="http://schemas.microsoft.com/office/drawing/2014/main" id="{0E8CC7F3-6882-45EB-895B-3A51044A7F07}"/>
                </a:ext>
              </a:extLst>
            </p:cNvPr>
            <p:cNvSpPr txBox="1"/>
            <p:nvPr/>
          </p:nvSpPr>
          <p:spPr>
            <a:xfrm>
              <a:off x="7876007" y="2900260"/>
              <a:ext cx="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h(t)</a:t>
              </a:r>
            </a:p>
          </p:txBody>
        </p:sp>
        <p:cxnSp>
          <p:nvCxnSpPr>
            <p:cNvPr id="28" name="Łącznik prosty ze strzałką 27">
              <a:extLst>
                <a:ext uri="{FF2B5EF4-FFF2-40B4-BE49-F238E27FC236}">
                  <a16:creationId xmlns:a16="http://schemas.microsoft.com/office/drawing/2014/main" id="{FC87034F-9D1D-4485-B3C5-ECCD8D34C6D6}"/>
                </a:ext>
              </a:extLst>
            </p:cNvPr>
            <p:cNvCxnSpPr/>
            <p:nvPr/>
          </p:nvCxnSpPr>
          <p:spPr>
            <a:xfrm>
              <a:off x="4819162" y="2625999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rójkąt równoramienny 28">
              <a:extLst>
                <a:ext uri="{FF2B5EF4-FFF2-40B4-BE49-F238E27FC236}">
                  <a16:creationId xmlns:a16="http://schemas.microsoft.com/office/drawing/2014/main" id="{623D2BC0-C37A-4DBF-8876-589FD3A1BF62}"/>
                </a:ext>
              </a:extLst>
            </p:cNvPr>
            <p:cNvSpPr/>
            <p:nvPr/>
          </p:nvSpPr>
          <p:spPr>
            <a:xfrm rot="10800000">
              <a:off x="7612587" y="2965748"/>
              <a:ext cx="90000" cy="90000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16" name="Prostokąt zaokrąglony 25">
            <a:extLst>
              <a:ext uri="{FF2B5EF4-FFF2-40B4-BE49-F238E27FC236}">
                <a16:creationId xmlns:a16="http://schemas.microsoft.com/office/drawing/2014/main" id="{CFF1E346-CA8C-409A-BB5D-558076D1EA17}"/>
              </a:ext>
            </a:extLst>
          </p:cNvPr>
          <p:cNvSpPr/>
          <p:nvPr/>
        </p:nvSpPr>
        <p:spPr>
          <a:xfrm>
            <a:off x="2480356" y="5660024"/>
            <a:ext cx="9360000" cy="900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90000"/>
            <a:r>
              <a:rPr lang="pl-PL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Zmienne procesowe:</a:t>
            </a:r>
          </a:p>
          <a:p>
            <a:pPr marL="90000"/>
            <a:r>
              <a:rPr lang="pl-PL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h(t) – poziom substancji w zbiorniku [m], Q</a:t>
            </a:r>
            <a:r>
              <a:rPr lang="pl-PL" sz="1100" baseline="-250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d</a:t>
            </a:r>
            <a:r>
              <a:rPr lang="pl-PL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(t) – natężenie dopływu [m</a:t>
            </a:r>
            <a:r>
              <a:rPr lang="pl-PL" sz="1100" baseline="300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3</a:t>
            </a:r>
            <a:r>
              <a:rPr lang="pl-PL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/s], Q</a:t>
            </a:r>
            <a:r>
              <a:rPr lang="pl-PL" sz="1100" baseline="-250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o</a:t>
            </a:r>
            <a:r>
              <a:rPr lang="pl-PL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(t) – natężenie odpływu [m</a:t>
            </a:r>
            <a:r>
              <a:rPr lang="pl-PL" sz="1100" baseline="300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3</a:t>
            </a:r>
            <a:r>
              <a:rPr lang="pl-PL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/s].</a:t>
            </a:r>
          </a:p>
          <a:p>
            <a:pPr marL="90000">
              <a:spcBef>
                <a:spcPts val="600"/>
              </a:spcBef>
            </a:pPr>
            <a:r>
              <a:rPr lang="pl-PL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Parametry:</a:t>
            </a:r>
          </a:p>
          <a:p>
            <a:pPr marL="90000"/>
            <a:r>
              <a:rPr lang="pl-PL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A – pole powierzchni przekroju porzecznego zbiornika [m</a:t>
            </a:r>
            <a:r>
              <a:rPr lang="pl-PL" sz="1100" baseline="300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2</a:t>
            </a:r>
            <a:r>
              <a:rPr lang="pl-PL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], </a:t>
            </a:r>
            <a:r>
              <a:rPr lang="el-GR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β</a:t>
            </a:r>
            <a:r>
              <a:rPr lang="pl-PL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 – współczynnik wypływu [m</a:t>
            </a:r>
            <a:r>
              <a:rPr lang="pl-PL" sz="1100" baseline="300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5/2</a:t>
            </a:r>
            <a:r>
              <a:rPr lang="pl-PL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/s]. </a:t>
            </a:r>
          </a:p>
        </p:txBody>
      </p:sp>
    </p:spTree>
    <p:extLst>
      <p:ext uri="{BB962C8B-B14F-4D97-AF65-F5344CB8AC3E}">
        <p14:creationId xmlns:p14="http://schemas.microsoft.com/office/powerpoint/2010/main" val="274872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">
            <a:extLst>
              <a:ext uri="{FF2B5EF4-FFF2-40B4-BE49-F238E27FC236}">
                <a16:creationId xmlns:a16="http://schemas.microsoft.com/office/drawing/2014/main" id="{45FC6DF5-3E2F-45CF-8413-19C5E8F1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356" y="297976"/>
            <a:ext cx="10080000" cy="900000"/>
          </a:xfrm>
        </p:spPr>
        <p:txBody>
          <a:bodyPr>
            <a:normAutofit/>
          </a:bodyPr>
          <a:lstStyle/>
          <a:p>
            <a:pPr algn="l"/>
            <a:r>
              <a:rPr lang="pl-PL" b="1" dirty="0">
                <a:latin typeface="Ubuntu" panose="020B0504030602030204" pitchFamily="34" charset="0"/>
              </a:rPr>
              <a:t>Proces II:</a:t>
            </a:r>
            <a:r>
              <a:rPr lang="pl-PL" sz="3200" dirty="0">
                <a:latin typeface="Ubuntu" panose="020B0504030602030204" pitchFamily="34" charset="0"/>
              </a:rPr>
              <a:t> schemat procesu </a:t>
            </a:r>
            <a:endParaRPr lang="pl-PL" sz="3200" b="1" dirty="0">
              <a:latin typeface="Ubuntu" panose="020B0504030602030204" pitchFamily="34" charset="0"/>
            </a:endParaRP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EDEACF07-1591-4883-B8C2-2CFAE5A837E0}"/>
              </a:ext>
            </a:extLst>
          </p:cNvPr>
          <p:cNvGrpSpPr/>
          <p:nvPr/>
        </p:nvGrpSpPr>
        <p:grpSpPr>
          <a:xfrm>
            <a:off x="4025906" y="2248969"/>
            <a:ext cx="4146834" cy="2353808"/>
            <a:chOff x="4025906" y="2248969"/>
            <a:chExt cx="4146834" cy="2353808"/>
          </a:xfrm>
        </p:grpSpPr>
        <p:cxnSp>
          <p:nvCxnSpPr>
            <p:cNvPr id="18" name="Łącznik prosty ze strzałką 17">
              <a:extLst>
                <a:ext uri="{FF2B5EF4-FFF2-40B4-BE49-F238E27FC236}">
                  <a16:creationId xmlns:a16="http://schemas.microsoft.com/office/drawing/2014/main" id="{3C985C0F-C669-4A93-9337-9A6E9BDD774F}"/>
                </a:ext>
              </a:extLst>
            </p:cNvPr>
            <p:cNvCxnSpPr/>
            <p:nvPr/>
          </p:nvCxnSpPr>
          <p:spPr>
            <a:xfrm>
              <a:off x="7177193" y="4419889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Prostokąt 22">
              <a:extLst>
                <a:ext uri="{FF2B5EF4-FFF2-40B4-BE49-F238E27FC236}">
                  <a16:creationId xmlns:a16="http://schemas.microsoft.com/office/drawing/2014/main" id="{25D9ED9A-0C19-4972-9377-9B0CB37D0184}"/>
                </a:ext>
              </a:extLst>
            </p:cNvPr>
            <p:cNvSpPr/>
            <p:nvPr/>
          </p:nvSpPr>
          <p:spPr>
            <a:xfrm>
              <a:off x="5016390" y="2439889"/>
              <a:ext cx="2160000" cy="216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2400" b="1" i="0" u="none" strike="noStrike" kern="1200" cap="none" spc="0" normalizeH="0" baseline="0" noProof="0" dirty="0">
                <a:ln>
                  <a:noFill/>
                </a:ln>
                <a:solidFill>
                  <a:srgbClr val="3594B4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4" name="pole tekstowe 23">
              <a:extLst>
                <a:ext uri="{FF2B5EF4-FFF2-40B4-BE49-F238E27FC236}">
                  <a16:creationId xmlns:a16="http://schemas.microsoft.com/office/drawing/2014/main" id="{2A87501C-BFA2-4106-A321-4B3D20ED854A}"/>
                </a:ext>
              </a:extLst>
            </p:cNvPr>
            <p:cNvSpPr txBox="1"/>
            <p:nvPr/>
          </p:nvSpPr>
          <p:spPr>
            <a:xfrm>
              <a:off x="7176390" y="4047335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Odpływ</a:t>
              </a:r>
            </a:p>
          </p:txBody>
        </p:sp>
        <p:sp>
          <p:nvSpPr>
            <p:cNvPr id="25" name="pole tekstowe 24">
              <a:extLst>
                <a:ext uri="{FF2B5EF4-FFF2-40B4-BE49-F238E27FC236}">
                  <a16:creationId xmlns:a16="http://schemas.microsoft.com/office/drawing/2014/main" id="{9F754B8C-631F-4B3E-9401-59393A8AFD0B}"/>
                </a:ext>
              </a:extLst>
            </p:cNvPr>
            <p:cNvSpPr txBox="1"/>
            <p:nvPr/>
          </p:nvSpPr>
          <p:spPr>
            <a:xfrm>
              <a:off x="4025906" y="2248969"/>
              <a:ext cx="990000" cy="370800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Dopływ 1</a:t>
              </a:r>
            </a:p>
          </p:txBody>
        </p:sp>
        <p:sp>
          <p:nvSpPr>
            <p:cNvPr id="26" name="Prostokąt 25">
              <a:extLst>
                <a:ext uri="{FF2B5EF4-FFF2-40B4-BE49-F238E27FC236}">
                  <a16:creationId xmlns:a16="http://schemas.microsoft.com/office/drawing/2014/main" id="{45BA4386-3120-4417-9831-DD3A089502B7}"/>
                </a:ext>
              </a:extLst>
            </p:cNvPr>
            <p:cNvSpPr/>
            <p:nvPr/>
          </p:nvSpPr>
          <p:spPr>
            <a:xfrm>
              <a:off x="5015290" y="3072777"/>
              <a:ext cx="2161584" cy="153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3594B4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3594B4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3594B4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Zbiornik otwarty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l-PL" sz="1400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całkowite wymieszanie</a:t>
              </a:r>
              <a:endPara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endParaRPr>
            </a:p>
          </p:txBody>
        </p:sp>
        <p:cxnSp>
          <p:nvCxnSpPr>
            <p:cNvPr id="21" name="Łącznik prosty ze strzałką 20">
              <a:extLst>
                <a:ext uri="{FF2B5EF4-FFF2-40B4-BE49-F238E27FC236}">
                  <a16:creationId xmlns:a16="http://schemas.microsoft.com/office/drawing/2014/main" id="{7D8984CD-31B3-4CF3-B213-E7E6AD3C19FC}"/>
                </a:ext>
              </a:extLst>
            </p:cNvPr>
            <p:cNvCxnSpPr/>
            <p:nvPr/>
          </p:nvCxnSpPr>
          <p:spPr>
            <a:xfrm>
              <a:off x="4114806" y="2624555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ójkąt równoramienny 21">
              <a:extLst>
                <a:ext uri="{FF2B5EF4-FFF2-40B4-BE49-F238E27FC236}">
                  <a16:creationId xmlns:a16="http://schemas.microsoft.com/office/drawing/2014/main" id="{66846765-FEF7-4A64-A7CE-FBFC314A26AA}"/>
                </a:ext>
              </a:extLst>
            </p:cNvPr>
            <p:cNvSpPr/>
            <p:nvPr/>
          </p:nvSpPr>
          <p:spPr>
            <a:xfrm rot="10800000">
              <a:off x="6908231" y="2964304"/>
              <a:ext cx="90000" cy="90000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12" name="Łącznik prosty ze strzałką 11">
              <a:extLst>
                <a:ext uri="{FF2B5EF4-FFF2-40B4-BE49-F238E27FC236}">
                  <a16:creationId xmlns:a16="http://schemas.microsoft.com/office/drawing/2014/main" id="{88346AF1-EDE5-4133-8358-86BDE1DC62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6390" y="2624555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9C125315-CD83-442F-B5BB-BEAA4DFB02F4}"/>
                </a:ext>
              </a:extLst>
            </p:cNvPr>
            <p:cNvSpPr txBox="1"/>
            <p:nvPr/>
          </p:nvSpPr>
          <p:spPr>
            <a:xfrm>
              <a:off x="7182740" y="2252806"/>
              <a:ext cx="990000" cy="370800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Dopływ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7435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ytuł 1">
            <a:extLst>
              <a:ext uri="{FF2B5EF4-FFF2-40B4-BE49-F238E27FC236}">
                <a16:creationId xmlns:a16="http://schemas.microsoft.com/office/drawing/2014/main" id="{27DA9B7B-5652-4B83-8D3F-EB489884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356" y="297976"/>
            <a:ext cx="10080000" cy="900000"/>
          </a:xfrm>
        </p:spPr>
        <p:txBody>
          <a:bodyPr>
            <a:normAutofit/>
          </a:bodyPr>
          <a:lstStyle/>
          <a:p>
            <a:pPr algn="l"/>
            <a:r>
              <a:rPr lang="pl-PL" b="1" dirty="0">
                <a:latin typeface="Ubuntu" panose="020B0504030602030204" pitchFamily="34" charset="0"/>
              </a:rPr>
              <a:t>Proces II:</a:t>
            </a:r>
            <a:r>
              <a:rPr lang="pl-PL" dirty="0">
                <a:latin typeface="Ubuntu" panose="020B0504030602030204" pitchFamily="34" charset="0"/>
              </a:rPr>
              <a:t> </a:t>
            </a:r>
            <a:r>
              <a:rPr lang="pl-PL" sz="3200" dirty="0">
                <a:latin typeface="Ubuntu" panose="020B0504030602030204" pitchFamily="34" charset="0"/>
              </a:rPr>
              <a:t>model matematyczny dla zmian stężenia </a:t>
            </a:r>
            <a:endParaRPr lang="pl-PL" sz="3200" b="1" dirty="0">
              <a:latin typeface="Ubuntu" panose="020B05040306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ymbol zastępczy zawartości 2">
                <a:extLst>
                  <a:ext uri="{FF2B5EF4-FFF2-40B4-BE49-F238E27FC236}">
                    <a16:creationId xmlns:a16="http://schemas.microsoft.com/office/drawing/2014/main" id="{B7D33566-C8EA-45B7-8F25-B85E33BD9B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31949" y="1570190"/>
                <a:ext cx="4320000" cy="3960000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SzPct val="145000"/>
                  <a:buFont typeface="Arial"/>
                  <a:buNone/>
                  <a:tabLst/>
                  <a:defRPr/>
                </a:pPr>
                <a:r>
                  <a:rPr lang="pl-PL" sz="2000" b="1" dirty="0">
                    <a:solidFill>
                      <a:prstClr val="black"/>
                    </a:solidFill>
                    <a:latin typeface="Ubuntu" panose="020B0504030602030204" pitchFamily="34" charset="0"/>
                  </a:rPr>
                  <a:t>C</a:t>
                </a:r>
                <a:r>
                  <a:rPr kumimoji="0" lang="pl-PL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ałkowite</a:t>
                </a:r>
                <a:r>
                  <a:rPr kumimoji="0" lang="pl-PL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 wymieszanie: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SzPct val="145000"/>
                  <a:buFont typeface="Arial"/>
                  <a:buNone/>
                  <a:tabLst/>
                  <a:defRPr/>
                </a:pPr>
                <a:endPara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pl-PL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pl-PL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pl-PL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pl-PL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𝑐</m:t>
                      </m:r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pl-PL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Symbol zastępczy zawartości 2">
                <a:extLst>
                  <a:ext uri="{FF2B5EF4-FFF2-40B4-BE49-F238E27FC236}">
                    <a16:creationId xmlns:a16="http://schemas.microsoft.com/office/drawing/2014/main" id="{B7D33566-C8EA-45B7-8F25-B85E33BD9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949" y="1570190"/>
                <a:ext cx="4320000" cy="3960000"/>
              </a:xfrm>
              <a:prstGeom prst="rect">
                <a:avLst/>
              </a:prstGeom>
              <a:blipFill>
                <a:blip r:embed="rId3"/>
                <a:stretch>
                  <a:fillRect l="-1410" t="-92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a 15">
            <a:extLst>
              <a:ext uri="{FF2B5EF4-FFF2-40B4-BE49-F238E27FC236}">
                <a16:creationId xmlns:a16="http://schemas.microsoft.com/office/drawing/2014/main" id="{1996C717-60D0-461E-AAF0-E1F7A712684B}"/>
              </a:ext>
            </a:extLst>
          </p:cNvPr>
          <p:cNvGrpSpPr/>
          <p:nvPr/>
        </p:nvGrpSpPr>
        <p:grpSpPr>
          <a:xfrm>
            <a:off x="2119804" y="2153503"/>
            <a:ext cx="3976196" cy="2550994"/>
            <a:chOff x="7524477" y="1725245"/>
            <a:chExt cx="3976196" cy="2550994"/>
          </a:xfrm>
        </p:grpSpPr>
        <p:cxnSp>
          <p:nvCxnSpPr>
            <p:cNvPr id="17" name="Łącznik prosty ze strzałką 16">
              <a:extLst>
                <a:ext uri="{FF2B5EF4-FFF2-40B4-BE49-F238E27FC236}">
                  <a16:creationId xmlns:a16="http://schemas.microsoft.com/office/drawing/2014/main" id="{DD3E3BEA-5685-4150-A084-51501D321478}"/>
                </a:ext>
              </a:extLst>
            </p:cNvPr>
            <p:cNvCxnSpPr/>
            <p:nvPr/>
          </p:nvCxnSpPr>
          <p:spPr>
            <a:xfrm>
              <a:off x="10588302" y="3896165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Prostokąt 17">
              <a:extLst>
                <a:ext uri="{FF2B5EF4-FFF2-40B4-BE49-F238E27FC236}">
                  <a16:creationId xmlns:a16="http://schemas.microsoft.com/office/drawing/2014/main" id="{DB9C6CCA-1482-4769-A140-5083DCB6B6CC}"/>
                </a:ext>
              </a:extLst>
            </p:cNvPr>
            <p:cNvSpPr/>
            <p:nvPr/>
          </p:nvSpPr>
          <p:spPr>
            <a:xfrm>
              <a:off x="8427499" y="1916165"/>
              <a:ext cx="2160000" cy="216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2400" b="1" i="0" u="none" strike="noStrike" kern="1200" cap="none" spc="0" normalizeH="0" baseline="0" noProof="0" dirty="0">
                <a:ln>
                  <a:noFill/>
                </a:ln>
                <a:solidFill>
                  <a:srgbClr val="3594B4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19" name="pole tekstowe 18">
              <a:extLst>
                <a:ext uri="{FF2B5EF4-FFF2-40B4-BE49-F238E27FC236}">
                  <a16:creationId xmlns:a16="http://schemas.microsoft.com/office/drawing/2014/main" id="{F9A92846-F96D-4BE9-8C4F-F4201E787EEC}"/>
                </a:ext>
              </a:extLst>
            </p:cNvPr>
            <p:cNvSpPr txBox="1"/>
            <p:nvPr/>
          </p:nvSpPr>
          <p:spPr>
            <a:xfrm>
              <a:off x="7524477" y="1725245"/>
              <a:ext cx="900000" cy="370800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pPr lvl="0" algn="ctr"/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Q</a:t>
              </a:r>
              <a:r>
                <a:rPr lang="pl-PL" baseline="-25000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d,1</a:t>
              </a:r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(t)</a:t>
              </a:r>
              <a:endPara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endParaRPr>
            </a:p>
          </p:txBody>
        </p: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EFFF8CA5-C3E5-44D4-BA66-9084F7037894}"/>
                </a:ext>
              </a:extLst>
            </p:cNvPr>
            <p:cNvSpPr/>
            <p:nvPr/>
          </p:nvSpPr>
          <p:spPr>
            <a:xfrm>
              <a:off x="8426399" y="2549053"/>
              <a:ext cx="2161584" cy="153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3594B4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3594B4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3594B4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3594B4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  <a:p>
              <a:pPr lvl="0" algn="ctr"/>
              <a: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V(t), </a:t>
              </a:r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c(t)</a:t>
              </a:r>
              <a:endPara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endParaRPr>
            </a:p>
          </p:txBody>
        </p:sp>
        <p:cxnSp>
          <p:nvCxnSpPr>
            <p:cNvPr id="21" name="Łącznik prosty ze strzałką 20">
              <a:extLst>
                <a:ext uri="{FF2B5EF4-FFF2-40B4-BE49-F238E27FC236}">
                  <a16:creationId xmlns:a16="http://schemas.microsoft.com/office/drawing/2014/main" id="{7F2E0384-40B2-48B8-B73F-E38C7E154A46}"/>
                </a:ext>
              </a:extLst>
            </p:cNvPr>
            <p:cNvCxnSpPr/>
            <p:nvPr/>
          </p:nvCxnSpPr>
          <p:spPr>
            <a:xfrm>
              <a:off x="7525915" y="2100831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ójkąt równoramienny 21">
              <a:extLst>
                <a:ext uri="{FF2B5EF4-FFF2-40B4-BE49-F238E27FC236}">
                  <a16:creationId xmlns:a16="http://schemas.microsoft.com/office/drawing/2014/main" id="{77A23BE5-1A72-41BB-B4BE-83AC94997412}"/>
                </a:ext>
              </a:extLst>
            </p:cNvPr>
            <p:cNvSpPr/>
            <p:nvPr/>
          </p:nvSpPr>
          <p:spPr>
            <a:xfrm rot="10800000">
              <a:off x="10319340" y="2440580"/>
              <a:ext cx="90000" cy="90000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24" name="Łącznik prosty ze strzałką 23">
              <a:extLst>
                <a:ext uri="{FF2B5EF4-FFF2-40B4-BE49-F238E27FC236}">
                  <a16:creationId xmlns:a16="http://schemas.microsoft.com/office/drawing/2014/main" id="{B4921450-A1B5-45E5-AA91-4C31270C6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87499" y="2100831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pole tekstowe 24">
              <a:extLst>
                <a:ext uri="{FF2B5EF4-FFF2-40B4-BE49-F238E27FC236}">
                  <a16:creationId xmlns:a16="http://schemas.microsoft.com/office/drawing/2014/main" id="{762A1547-01A3-4179-A913-AC3F6F6AC9DA}"/>
                </a:ext>
              </a:extLst>
            </p:cNvPr>
            <p:cNvSpPr txBox="1"/>
            <p:nvPr/>
          </p:nvSpPr>
          <p:spPr>
            <a:xfrm>
              <a:off x="10600673" y="1729816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pPr algn="ctr"/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Q</a:t>
              </a:r>
              <a:r>
                <a:rPr lang="pl-PL" baseline="-25000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d,2</a:t>
              </a:r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(t)</a:t>
              </a:r>
            </a:p>
          </p:txBody>
        </p:sp>
        <p:sp>
          <p:nvSpPr>
            <p:cNvPr id="35" name="pole tekstowe 34">
              <a:extLst>
                <a:ext uri="{FF2B5EF4-FFF2-40B4-BE49-F238E27FC236}">
                  <a16:creationId xmlns:a16="http://schemas.microsoft.com/office/drawing/2014/main" id="{C25802F8-6162-45E4-BA8E-70F77F12746D}"/>
                </a:ext>
              </a:extLst>
            </p:cNvPr>
            <p:cNvSpPr txBox="1"/>
            <p:nvPr/>
          </p:nvSpPr>
          <p:spPr>
            <a:xfrm>
              <a:off x="7527973" y="2102613"/>
              <a:ext cx="900000" cy="370800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pPr lvl="0" algn="ctr"/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c</a:t>
              </a:r>
              <a:r>
                <a:rPr lang="pl-PL" baseline="-25000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d,1</a:t>
              </a:r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(t)</a:t>
              </a:r>
              <a:endPara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endParaRPr>
            </a:p>
          </p:txBody>
        </p:sp>
        <p:sp>
          <p:nvSpPr>
            <p:cNvPr id="36" name="pole tekstowe 35">
              <a:extLst>
                <a:ext uri="{FF2B5EF4-FFF2-40B4-BE49-F238E27FC236}">
                  <a16:creationId xmlns:a16="http://schemas.microsoft.com/office/drawing/2014/main" id="{6699959D-6923-4BB0-96A2-4957F9D0766B}"/>
                </a:ext>
              </a:extLst>
            </p:cNvPr>
            <p:cNvSpPr txBox="1"/>
            <p:nvPr/>
          </p:nvSpPr>
          <p:spPr>
            <a:xfrm>
              <a:off x="10594323" y="2100230"/>
              <a:ext cx="900000" cy="370800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pPr lvl="0" algn="ctr"/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c</a:t>
              </a:r>
              <a:r>
                <a:rPr lang="pl-PL" baseline="-25000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d,2</a:t>
              </a:r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(t)</a:t>
              </a:r>
              <a:endPara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endParaRPr>
            </a:p>
          </p:txBody>
        </p:sp>
        <p:sp>
          <p:nvSpPr>
            <p:cNvPr id="37" name="pole tekstowe 36">
              <a:extLst>
                <a:ext uri="{FF2B5EF4-FFF2-40B4-BE49-F238E27FC236}">
                  <a16:creationId xmlns:a16="http://schemas.microsoft.com/office/drawing/2014/main" id="{7C8C7E17-943D-4CBC-9753-D93441C0516F}"/>
                </a:ext>
              </a:extLst>
            </p:cNvPr>
            <p:cNvSpPr txBox="1"/>
            <p:nvPr/>
          </p:nvSpPr>
          <p:spPr>
            <a:xfrm>
              <a:off x="10593849" y="3521750"/>
              <a:ext cx="9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Q</a:t>
              </a:r>
              <a:r>
                <a:rPr kumimoji="0" lang="pl-PL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o</a:t>
              </a:r>
              <a: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(t)</a:t>
              </a:r>
            </a:p>
          </p:txBody>
        </p:sp>
        <p:sp>
          <p:nvSpPr>
            <p:cNvPr id="38" name="pole tekstowe 37">
              <a:extLst>
                <a:ext uri="{FF2B5EF4-FFF2-40B4-BE49-F238E27FC236}">
                  <a16:creationId xmlns:a16="http://schemas.microsoft.com/office/drawing/2014/main" id="{AB88F0E5-F606-473D-A890-29BF233D7244}"/>
                </a:ext>
              </a:extLst>
            </p:cNvPr>
            <p:cNvSpPr txBox="1"/>
            <p:nvPr/>
          </p:nvSpPr>
          <p:spPr>
            <a:xfrm>
              <a:off x="10594323" y="3905439"/>
              <a:ext cx="900000" cy="370800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pPr lvl="0" algn="ctr"/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c</a:t>
              </a:r>
              <a:r>
                <a:rPr lang="pl-PL" baseline="-25000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o</a:t>
              </a:r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(t)</a:t>
              </a:r>
              <a:endPara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9" name="Prostokąt zaokrąglony 25">
            <a:extLst>
              <a:ext uri="{FF2B5EF4-FFF2-40B4-BE49-F238E27FC236}">
                <a16:creationId xmlns:a16="http://schemas.microsoft.com/office/drawing/2014/main" id="{C17D40EF-2B32-4025-8FA4-1E755AB3CEF8}"/>
              </a:ext>
            </a:extLst>
          </p:cNvPr>
          <p:cNvSpPr/>
          <p:nvPr/>
        </p:nvSpPr>
        <p:spPr>
          <a:xfrm>
            <a:off x="2480356" y="6092024"/>
            <a:ext cx="9360000" cy="46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9000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Zmienne procesowe:</a:t>
            </a:r>
          </a:p>
          <a:p>
            <a:pPr marL="90000">
              <a:defRPr/>
            </a:pPr>
            <a:r>
              <a:rPr lang="pl-PL" sz="11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c(t) – stężenie składnika [% lub kg/m</a:t>
            </a:r>
            <a:r>
              <a:rPr lang="pl-PL" sz="1100" baseline="300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3</a:t>
            </a:r>
            <a:r>
              <a:rPr lang="pl-PL" sz="11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], </a:t>
            </a:r>
            <a:r>
              <a:rPr lang="pl-PL" sz="1100" dirty="0" err="1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Q</a:t>
            </a:r>
            <a:r>
              <a:rPr lang="pl-PL" sz="1100" baseline="-25000" dirty="0" err="1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d</a:t>
            </a:r>
            <a:r>
              <a:rPr lang="pl-PL" sz="11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(t) – natężenie dopływu [m</a:t>
            </a:r>
            <a:r>
              <a:rPr lang="pl-PL" sz="1100" baseline="300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3</a:t>
            </a:r>
            <a:r>
              <a:rPr lang="pl-PL" sz="11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/s], </a:t>
            </a:r>
            <a:r>
              <a:rPr lang="pl-PL" sz="1100" dirty="0" err="1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Q</a:t>
            </a:r>
            <a:r>
              <a:rPr lang="pl-PL" sz="1100" baseline="-25000" dirty="0" err="1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o</a:t>
            </a:r>
            <a:r>
              <a:rPr lang="pl-PL" sz="11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(t) – natężenie odpływu [m</a:t>
            </a:r>
            <a:r>
              <a:rPr lang="pl-PL" sz="1100" baseline="300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3</a:t>
            </a:r>
            <a:r>
              <a:rPr lang="pl-PL" sz="11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/s], V(t) – objętość mieszaniny w zbiorniku [m</a:t>
            </a:r>
            <a:r>
              <a:rPr lang="pl-PL" sz="1100" baseline="300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3</a:t>
            </a:r>
            <a:r>
              <a:rPr lang="pl-PL" sz="11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]. </a:t>
            </a:r>
          </a:p>
        </p:txBody>
      </p:sp>
    </p:spTree>
    <p:extLst>
      <p:ext uri="{BB962C8B-B14F-4D97-AF65-F5344CB8AC3E}">
        <p14:creationId xmlns:p14="http://schemas.microsoft.com/office/powerpoint/2010/main" val="3730305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ytuł 1">
            <a:extLst>
              <a:ext uri="{FF2B5EF4-FFF2-40B4-BE49-F238E27FC236}">
                <a16:creationId xmlns:a16="http://schemas.microsoft.com/office/drawing/2014/main" id="{27DA9B7B-5652-4B83-8D3F-EB489884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356" y="297976"/>
            <a:ext cx="10080000" cy="900000"/>
          </a:xfrm>
        </p:spPr>
        <p:txBody>
          <a:bodyPr>
            <a:normAutofit/>
          </a:bodyPr>
          <a:lstStyle/>
          <a:p>
            <a:pPr algn="l"/>
            <a:r>
              <a:rPr lang="pl-PL" b="1" dirty="0">
                <a:latin typeface="Ubuntu" panose="020B0504030602030204" pitchFamily="34" charset="0"/>
              </a:rPr>
              <a:t>Proces II:</a:t>
            </a:r>
            <a:r>
              <a:rPr lang="pl-PL" dirty="0">
                <a:latin typeface="Ubuntu" panose="020B0504030602030204" pitchFamily="34" charset="0"/>
              </a:rPr>
              <a:t> </a:t>
            </a:r>
            <a:r>
              <a:rPr lang="pl-PL" sz="3200" dirty="0">
                <a:latin typeface="Ubuntu" panose="020B0504030602030204" pitchFamily="34" charset="0"/>
              </a:rPr>
              <a:t>model matematyczny dla zmian stężenia </a:t>
            </a:r>
            <a:endParaRPr lang="pl-PL" sz="3200" b="1" dirty="0">
              <a:latin typeface="Ubuntu" panose="020B05040306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ymbol zastępczy zawartości 2">
                <a:extLst>
                  <a:ext uri="{FF2B5EF4-FFF2-40B4-BE49-F238E27FC236}">
                    <a16:creationId xmlns:a16="http://schemas.microsoft.com/office/drawing/2014/main" id="{B7D33566-C8EA-45B7-8F25-B85E33BD9B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31949" y="1570190"/>
                <a:ext cx="4320000" cy="3960000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SzPct val="145000"/>
                  <a:buFont typeface="Arial"/>
                  <a:buNone/>
                  <a:tabLst/>
                  <a:defRPr/>
                </a:pPr>
                <a:r>
                  <a:rPr kumimoji="0" lang="pl-PL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Bilans masy całkowitej: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SzPct val="145000"/>
                  <a:buFont typeface="Arial"/>
                  <a:buNone/>
                  <a:tabLst/>
                  <a:defRPr/>
                </a:pPr>
                <a:endPara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pl-PL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  <m:d>
                            <m:dPr>
                              <m:ctrlPr>
                                <a:rPr kumimoji="0" lang="pl-PL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pl-PL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0" lang="pl-PL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pl-PL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,1</m:t>
                          </m:r>
                        </m:sub>
                      </m:sSub>
                      <m:d>
                        <m:d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pl-PL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pl-PL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pl-PL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8BB434">
                      <a:lumMod val="75000"/>
                    </a:srgbClr>
                  </a:buClr>
                  <a:buSzPct val="145000"/>
                  <a:buFont typeface="Arial"/>
                  <a:buNone/>
                  <a:tabLst/>
                  <a:defRPr/>
                </a:pPr>
                <a:endParaRPr kumimoji="0" lang="pl-PL" sz="1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Symbol zastępczy zawartości 2">
                <a:extLst>
                  <a:ext uri="{FF2B5EF4-FFF2-40B4-BE49-F238E27FC236}">
                    <a16:creationId xmlns:a16="http://schemas.microsoft.com/office/drawing/2014/main" id="{B7D33566-C8EA-45B7-8F25-B85E33BD9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949" y="1570190"/>
                <a:ext cx="4320000" cy="3960000"/>
              </a:xfrm>
              <a:prstGeom prst="rect">
                <a:avLst/>
              </a:prstGeom>
              <a:blipFill>
                <a:blip r:embed="rId3"/>
                <a:stretch>
                  <a:fillRect l="-1410" t="-92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a 15">
            <a:extLst>
              <a:ext uri="{FF2B5EF4-FFF2-40B4-BE49-F238E27FC236}">
                <a16:creationId xmlns:a16="http://schemas.microsoft.com/office/drawing/2014/main" id="{1996C717-60D0-461E-AAF0-E1F7A712684B}"/>
              </a:ext>
            </a:extLst>
          </p:cNvPr>
          <p:cNvGrpSpPr/>
          <p:nvPr/>
        </p:nvGrpSpPr>
        <p:grpSpPr>
          <a:xfrm>
            <a:off x="2119804" y="2153503"/>
            <a:ext cx="3976196" cy="2550994"/>
            <a:chOff x="7524477" y="1725245"/>
            <a:chExt cx="3976196" cy="2550994"/>
          </a:xfrm>
        </p:grpSpPr>
        <p:cxnSp>
          <p:nvCxnSpPr>
            <p:cNvPr id="17" name="Łącznik prosty ze strzałką 16">
              <a:extLst>
                <a:ext uri="{FF2B5EF4-FFF2-40B4-BE49-F238E27FC236}">
                  <a16:creationId xmlns:a16="http://schemas.microsoft.com/office/drawing/2014/main" id="{DD3E3BEA-5685-4150-A084-51501D321478}"/>
                </a:ext>
              </a:extLst>
            </p:cNvPr>
            <p:cNvCxnSpPr/>
            <p:nvPr/>
          </p:nvCxnSpPr>
          <p:spPr>
            <a:xfrm>
              <a:off x="10588302" y="3896165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Prostokąt 17">
              <a:extLst>
                <a:ext uri="{FF2B5EF4-FFF2-40B4-BE49-F238E27FC236}">
                  <a16:creationId xmlns:a16="http://schemas.microsoft.com/office/drawing/2014/main" id="{DB9C6CCA-1482-4769-A140-5083DCB6B6CC}"/>
                </a:ext>
              </a:extLst>
            </p:cNvPr>
            <p:cNvSpPr/>
            <p:nvPr/>
          </p:nvSpPr>
          <p:spPr>
            <a:xfrm>
              <a:off x="8427499" y="1916165"/>
              <a:ext cx="2160000" cy="216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2400" b="1" i="0" u="none" strike="noStrike" kern="1200" cap="none" spc="0" normalizeH="0" baseline="0" noProof="0" dirty="0">
                <a:ln>
                  <a:noFill/>
                </a:ln>
                <a:solidFill>
                  <a:srgbClr val="3594B4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19" name="pole tekstowe 18">
              <a:extLst>
                <a:ext uri="{FF2B5EF4-FFF2-40B4-BE49-F238E27FC236}">
                  <a16:creationId xmlns:a16="http://schemas.microsoft.com/office/drawing/2014/main" id="{F9A92846-F96D-4BE9-8C4F-F4201E787EEC}"/>
                </a:ext>
              </a:extLst>
            </p:cNvPr>
            <p:cNvSpPr txBox="1"/>
            <p:nvPr/>
          </p:nvSpPr>
          <p:spPr>
            <a:xfrm>
              <a:off x="7524477" y="1725245"/>
              <a:ext cx="900000" cy="370800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pPr lvl="0" algn="ctr"/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Q</a:t>
              </a:r>
              <a:r>
                <a:rPr lang="pl-PL" baseline="-25000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d,1</a:t>
              </a:r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(t)</a:t>
              </a:r>
              <a:endPara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endParaRPr>
            </a:p>
          </p:txBody>
        </p: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EFFF8CA5-C3E5-44D4-BA66-9084F7037894}"/>
                </a:ext>
              </a:extLst>
            </p:cNvPr>
            <p:cNvSpPr/>
            <p:nvPr/>
          </p:nvSpPr>
          <p:spPr>
            <a:xfrm>
              <a:off x="8426399" y="2549053"/>
              <a:ext cx="2161584" cy="153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3594B4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3594B4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3594B4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3594B4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  <a:p>
              <a:pPr lvl="0" algn="ctr"/>
              <a: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V(t), </a:t>
              </a:r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c(t)</a:t>
              </a:r>
              <a:endPara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endParaRPr>
            </a:p>
          </p:txBody>
        </p:sp>
        <p:cxnSp>
          <p:nvCxnSpPr>
            <p:cNvPr id="21" name="Łącznik prosty ze strzałką 20">
              <a:extLst>
                <a:ext uri="{FF2B5EF4-FFF2-40B4-BE49-F238E27FC236}">
                  <a16:creationId xmlns:a16="http://schemas.microsoft.com/office/drawing/2014/main" id="{7F2E0384-40B2-48B8-B73F-E38C7E154A46}"/>
                </a:ext>
              </a:extLst>
            </p:cNvPr>
            <p:cNvCxnSpPr/>
            <p:nvPr/>
          </p:nvCxnSpPr>
          <p:spPr>
            <a:xfrm>
              <a:off x="7525915" y="2100831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ójkąt równoramienny 21">
              <a:extLst>
                <a:ext uri="{FF2B5EF4-FFF2-40B4-BE49-F238E27FC236}">
                  <a16:creationId xmlns:a16="http://schemas.microsoft.com/office/drawing/2014/main" id="{77A23BE5-1A72-41BB-B4BE-83AC94997412}"/>
                </a:ext>
              </a:extLst>
            </p:cNvPr>
            <p:cNvSpPr/>
            <p:nvPr/>
          </p:nvSpPr>
          <p:spPr>
            <a:xfrm rot="10800000">
              <a:off x="10319340" y="2440580"/>
              <a:ext cx="90000" cy="90000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24" name="Łącznik prosty ze strzałką 23">
              <a:extLst>
                <a:ext uri="{FF2B5EF4-FFF2-40B4-BE49-F238E27FC236}">
                  <a16:creationId xmlns:a16="http://schemas.microsoft.com/office/drawing/2014/main" id="{B4921450-A1B5-45E5-AA91-4C31270C6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87499" y="2100831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pole tekstowe 24">
              <a:extLst>
                <a:ext uri="{FF2B5EF4-FFF2-40B4-BE49-F238E27FC236}">
                  <a16:creationId xmlns:a16="http://schemas.microsoft.com/office/drawing/2014/main" id="{762A1547-01A3-4179-A913-AC3F6F6AC9DA}"/>
                </a:ext>
              </a:extLst>
            </p:cNvPr>
            <p:cNvSpPr txBox="1"/>
            <p:nvPr/>
          </p:nvSpPr>
          <p:spPr>
            <a:xfrm>
              <a:off x="10600673" y="1729816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pPr algn="ctr"/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Q</a:t>
              </a:r>
              <a:r>
                <a:rPr lang="pl-PL" baseline="-25000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d,2</a:t>
              </a:r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(t)</a:t>
              </a:r>
            </a:p>
          </p:txBody>
        </p:sp>
        <p:sp>
          <p:nvSpPr>
            <p:cNvPr id="35" name="pole tekstowe 34">
              <a:extLst>
                <a:ext uri="{FF2B5EF4-FFF2-40B4-BE49-F238E27FC236}">
                  <a16:creationId xmlns:a16="http://schemas.microsoft.com/office/drawing/2014/main" id="{C25802F8-6162-45E4-BA8E-70F77F12746D}"/>
                </a:ext>
              </a:extLst>
            </p:cNvPr>
            <p:cNvSpPr txBox="1"/>
            <p:nvPr/>
          </p:nvSpPr>
          <p:spPr>
            <a:xfrm>
              <a:off x="7527973" y="2102613"/>
              <a:ext cx="900000" cy="370800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pPr lvl="0" algn="ctr"/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c</a:t>
              </a:r>
              <a:r>
                <a:rPr lang="pl-PL" baseline="-25000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d,1</a:t>
              </a:r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(t)</a:t>
              </a:r>
              <a:endPara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endParaRPr>
            </a:p>
          </p:txBody>
        </p:sp>
        <p:sp>
          <p:nvSpPr>
            <p:cNvPr id="36" name="pole tekstowe 35">
              <a:extLst>
                <a:ext uri="{FF2B5EF4-FFF2-40B4-BE49-F238E27FC236}">
                  <a16:creationId xmlns:a16="http://schemas.microsoft.com/office/drawing/2014/main" id="{6699959D-6923-4BB0-96A2-4957F9D0766B}"/>
                </a:ext>
              </a:extLst>
            </p:cNvPr>
            <p:cNvSpPr txBox="1"/>
            <p:nvPr/>
          </p:nvSpPr>
          <p:spPr>
            <a:xfrm>
              <a:off x="10594323" y="2100230"/>
              <a:ext cx="900000" cy="370800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pPr lvl="0" algn="ctr"/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c</a:t>
              </a:r>
              <a:r>
                <a:rPr lang="pl-PL" baseline="-25000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d,2</a:t>
              </a:r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(t)</a:t>
              </a:r>
              <a:endPara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endParaRPr>
            </a:p>
          </p:txBody>
        </p:sp>
        <p:sp>
          <p:nvSpPr>
            <p:cNvPr id="37" name="pole tekstowe 36">
              <a:extLst>
                <a:ext uri="{FF2B5EF4-FFF2-40B4-BE49-F238E27FC236}">
                  <a16:creationId xmlns:a16="http://schemas.microsoft.com/office/drawing/2014/main" id="{7C8C7E17-943D-4CBC-9753-D93441C0516F}"/>
                </a:ext>
              </a:extLst>
            </p:cNvPr>
            <p:cNvSpPr txBox="1"/>
            <p:nvPr/>
          </p:nvSpPr>
          <p:spPr>
            <a:xfrm>
              <a:off x="10593849" y="3521750"/>
              <a:ext cx="9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Q</a:t>
              </a:r>
              <a:r>
                <a:rPr kumimoji="0" lang="pl-PL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o</a:t>
              </a:r>
              <a: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(t)</a:t>
              </a:r>
            </a:p>
          </p:txBody>
        </p:sp>
        <p:sp>
          <p:nvSpPr>
            <p:cNvPr id="38" name="pole tekstowe 37">
              <a:extLst>
                <a:ext uri="{FF2B5EF4-FFF2-40B4-BE49-F238E27FC236}">
                  <a16:creationId xmlns:a16="http://schemas.microsoft.com/office/drawing/2014/main" id="{AB88F0E5-F606-473D-A890-29BF233D7244}"/>
                </a:ext>
              </a:extLst>
            </p:cNvPr>
            <p:cNvSpPr txBox="1"/>
            <p:nvPr/>
          </p:nvSpPr>
          <p:spPr>
            <a:xfrm>
              <a:off x="10594323" y="3905439"/>
              <a:ext cx="900000" cy="370800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pPr lvl="0" algn="ctr"/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c(t)</a:t>
              </a:r>
              <a:endPara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40" name="Prostokąt zaokrąglony 25">
            <a:extLst>
              <a:ext uri="{FF2B5EF4-FFF2-40B4-BE49-F238E27FC236}">
                <a16:creationId xmlns:a16="http://schemas.microsoft.com/office/drawing/2014/main" id="{2ECCCD85-7BD0-49B6-812C-36618F03595C}"/>
              </a:ext>
            </a:extLst>
          </p:cNvPr>
          <p:cNvSpPr/>
          <p:nvPr/>
        </p:nvSpPr>
        <p:spPr>
          <a:xfrm>
            <a:off x="2480356" y="6092024"/>
            <a:ext cx="9360000" cy="46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9000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Zmienne procesowe:</a:t>
            </a:r>
          </a:p>
          <a:p>
            <a:pPr marL="90000">
              <a:defRPr/>
            </a:pPr>
            <a:r>
              <a:rPr lang="pl-PL" sz="11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c(t) – stężenie składnika [% lub kg/m</a:t>
            </a:r>
            <a:r>
              <a:rPr lang="pl-PL" sz="1100" baseline="300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3</a:t>
            </a:r>
            <a:r>
              <a:rPr lang="pl-PL" sz="11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], </a:t>
            </a:r>
            <a:r>
              <a:rPr lang="pl-PL" sz="1100" dirty="0" err="1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Q</a:t>
            </a:r>
            <a:r>
              <a:rPr lang="pl-PL" sz="1100" baseline="-25000" dirty="0" err="1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d</a:t>
            </a:r>
            <a:r>
              <a:rPr lang="pl-PL" sz="11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(t) – natężenie dopływu [m</a:t>
            </a:r>
            <a:r>
              <a:rPr lang="pl-PL" sz="1100" baseline="300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3</a:t>
            </a:r>
            <a:r>
              <a:rPr lang="pl-PL" sz="11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/s], </a:t>
            </a:r>
            <a:r>
              <a:rPr lang="pl-PL" sz="1100" dirty="0" err="1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Q</a:t>
            </a:r>
            <a:r>
              <a:rPr lang="pl-PL" sz="1100" baseline="-25000" dirty="0" err="1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o</a:t>
            </a:r>
            <a:r>
              <a:rPr lang="pl-PL" sz="11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(t) – natężenie odpływu [m</a:t>
            </a:r>
            <a:r>
              <a:rPr lang="pl-PL" sz="1100" baseline="300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3</a:t>
            </a:r>
            <a:r>
              <a:rPr lang="pl-PL" sz="11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/s], V(t) – objętość mieszaniny w zbiorniku [m</a:t>
            </a:r>
            <a:r>
              <a:rPr lang="pl-PL" sz="1100" baseline="300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3</a:t>
            </a:r>
            <a:r>
              <a:rPr lang="pl-PL" sz="11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]. </a:t>
            </a:r>
          </a:p>
        </p:txBody>
      </p:sp>
    </p:spTree>
    <p:extLst>
      <p:ext uri="{BB962C8B-B14F-4D97-AF65-F5344CB8AC3E}">
        <p14:creationId xmlns:p14="http://schemas.microsoft.com/office/powerpoint/2010/main" val="4018719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ytuł 1">
            <a:extLst>
              <a:ext uri="{FF2B5EF4-FFF2-40B4-BE49-F238E27FC236}">
                <a16:creationId xmlns:a16="http://schemas.microsoft.com/office/drawing/2014/main" id="{27DA9B7B-5652-4B83-8D3F-EB489884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356" y="297976"/>
            <a:ext cx="10080000" cy="900000"/>
          </a:xfrm>
        </p:spPr>
        <p:txBody>
          <a:bodyPr>
            <a:normAutofit/>
          </a:bodyPr>
          <a:lstStyle/>
          <a:p>
            <a:pPr algn="l"/>
            <a:r>
              <a:rPr lang="pl-PL" b="1" dirty="0">
                <a:latin typeface="Ubuntu" panose="020B0504030602030204" pitchFamily="34" charset="0"/>
              </a:rPr>
              <a:t>Proces II:</a:t>
            </a:r>
            <a:r>
              <a:rPr lang="pl-PL" dirty="0">
                <a:latin typeface="Ubuntu" panose="020B0504030602030204" pitchFamily="34" charset="0"/>
              </a:rPr>
              <a:t> </a:t>
            </a:r>
            <a:r>
              <a:rPr lang="pl-PL" sz="3200" dirty="0">
                <a:latin typeface="Ubuntu" panose="020B0504030602030204" pitchFamily="34" charset="0"/>
              </a:rPr>
              <a:t>model matematyczny dla zmian stężenia </a:t>
            </a:r>
            <a:endParaRPr lang="pl-PL" sz="3200" b="1" dirty="0">
              <a:latin typeface="Ubuntu" panose="020B05040306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ymbol zastępczy zawartości 2">
                <a:extLst>
                  <a:ext uri="{FF2B5EF4-FFF2-40B4-BE49-F238E27FC236}">
                    <a16:creationId xmlns:a16="http://schemas.microsoft.com/office/drawing/2014/main" id="{B7D33566-C8EA-45B7-8F25-B85E33BD9B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31949" y="1570189"/>
                <a:ext cx="4320000" cy="4421307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SzPct val="145000"/>
                  <a:buFont typeface="Arial"/>
                  <a:buNone/>
                  <a:tabLst/>
                  <a:defRPr/>
                </a:pPr>
                <a:r>
                  <a:rPr kumimoji="0" lang="pl-PL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Natężenie dopływu </a:t>
                </a:r>
                <a:r>
                  <a:rPr lang="pl-PL" sz="2000" b="1" dirty="0">
                    <a:solidFill>
                      <a:prstClr val="black"/>
                    </a:solidFill>
                    <a:latin typeface="Ubuntu" panose="020B0504030602030204" pitchFamily="34" charset="0"/>
                  </a:rPr>
                  <a:t>składnika</a:t>
                </a:r>
                <a:r>
                  <a:rPr kumimoji="0" lang="pl-PL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SzPct val="145000"/>
                  <a:buFont typeface="Arial"/>
                  <a:buNone/>
                  <a:tabLst/>
                  <a:defRPr/>
                </a:pPr>
                <a:endPara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l-PL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l-PL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l-PL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l-PL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l-PL" sz="1400" b="1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</a:pPr>
                <a:endParaRPr lang="pl-PL" sz="1400" b="1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:r>
                  <a:rPr lang="pl-PL" sz="2000" b="1" dirty="0">
                    <a:solidFill>
                      <a:prstClr val="black"/>
                    </a:solidFill>
                    <a:latin typeface="Ubuntu" panose="020B0504030602030204" pitchFamily="34" charset="0"/>
                  </a:rPr>
                  <a:t>Natężenie odpływu składnika:</a:t>
                </a: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:endParaRPr lang="pl-PL" sz="1400" dirty="0">
                  <a:solidFill>
                    <a:prstClr val="black"/>
                  </a:solidFill>
                  <a:latin typeface="Ubuntu" panose="020B0504030602030204" pitchFamily="34" charset="0"/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l-PL" sz="2000" dirty="0">
                  <a:solidFill>
                    <a:prstClr val="black"/>
                  </a:solidFill>
                  <a:latin typeface="Ubuntu" panose="020B0504030602030204" pitchFamily="34" charset="0"/>
                </a:endParaRPr>
              </a:p>
            </p:txBody>
          </p:sp>
        </mc:Choice>
        <mc:Fallback xmlns="">
          <p:sp>
            <p:nvSpPr>
              <p:cNvPr id="57" name="Symbol zastępczy zawartości 2">
                <a:extLst>
                  <a:ext uri="{FF2B5EF4-FFF2-40B4-BE49-F238E27FC236}">
                    <a16:creationId xmlns:a16="http://schemas.microsoft.com/office/drawing/2014/main" id="{B7D33566-C8EA-45B7-8F25-B85E33BD9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949" y="1570189"/>
                <a:ext cx="4320000" cy="4421307"/>
              </a:xfrm>
              <a:prstGeom prst="rect">
                <a:avLst/>
              </a:prstGeom>
              <a:blipFill>
                <a:blip r:embed="rId3"/>
                <a:stretch>
                  <a:fillRect l="-1410" t="-82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a 15">
            <a:extLst>
              <a:ext uri="{FF2B5EF4-FFF2-40B4-BE49-F238E27FC236}">
                <a16:creationId xmlns:a16="http://schemas.microsoft.com/office/drawing/2014/main" id="{1996C717-60D0-461E-AAF0-E1F7A712684B}"/>
              </a:ext>
            </a:extLst>
          </p:cNvPr>
          <p:cNvGrpSpPr/>
          <p:nvPr/>
        </p:nvGrpSpPr>
        <p:grpSpPr>
          <a:xfrm>
            <a:off x="2119804" y="2153503"/>
            <a:ext cx="3976196" cy="2550994"/>
            <a:chOff x="7524477" y="1725245"/>
            <a:chExt cx="3976196" cy="2550994"/>
          </a:xfrm>
        </p:grpSpPr>
        <p:cxnSp>
          <p:nvCxnSpPr>
            <p:cNvPr id="17" name="Łącznik prosty ze strzałką 16">
              <a:extLst>
                <a:ext uri="{FF2B5EF4-FFF2-40B4-BE49-F238E27FC236}">
                  <a16:creationId xmlns:a16="http://schemas.microsoft.com/office/drawing/2014/main" id="{DD3E3BEA-5685-4150-A084-51501D321478}"/>
                </a:ext>
              </a:extLst>
            </p:cNvPr>
            <p:cNvCxnSpPr/>
            <p:nvPr/>
          </p:nvCxnSpPr>
          <p:spPr>
            <a:xfrm>
              <a:off x="10588302" y="3896165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Prostokąt 17">
              <a:extLst>
                <a:ext uri="{FF2B5EF4-FFF2-40B4-BE49-F238E27FC236}">
                  <a16:creationId xmlns:a16="http://schemas.microsoft.com/office/drawing/2014/main" id="{DB9C6CCA-1482-4769-A140-5083DCB6B6CC}"/>
                </a:ext>
              </a:extLst>
            </p:cNvPr>
            <p:cNvSpPr/>
            <p:nvPr/>
          </p:nvSpPr>
          <p:spPr>
            <a:xfrm>
              <a:off x="8427499" y="1916165"/>
              <a:ext cx="2160000" cy="216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2400" b="1" i="0" u="none" strike="noStrike" kern="1200" cap="none" spc="0" normalizeH="0" baseline="0" noProof="0" dirty="0">
                <a:ln>
                  <a:noFill/>
                </a:ln>
                <a:solidFill>
                  <a:srgbClr val="3594B4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19" name="pole tekstowe 18">
              <a:extLst>
                <a:ext uri="{FF2B5EF4-FFF2-40B4-BE49-F238E27FC236}">
                  <a16:creationId xmlns:a16="http://schemas.microsoft.com/office/drawing/2014/main" id="{F9A92846-F96D-4BE9-8C4F-F4201E787EEC}"/>
                </a:ext>
              </a:extLst>
            </p:cNvPr>
            <p:cNvSpPr txBox="1"/>
            <p:nvPr/>
          </p:nvSpPr>
          <p:spPr>
            <a:xfrm>
              <a:off x="7524477" y="1725245"/>
              <a:ext cx="900000" cy="370800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pPr lvl="0" algn="ctr"/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Q</a:t>
              </a:r>
              <a:r>
                <a:rPr lang="pl-PL" baseline="-25000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d,1</a:t>
              </a:r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(t)</a:t>
              </a:r>
              <a:endPara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endParaRPr>
            </a:p>
          </p:txBody>
        </p: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EFFF8CA5-C3E5-44D4-BA66-9084F7037894}"/>
                </a:ext>
              </a:extLst>
            </p:cNvPr>
            <p:cNvSpPr/>
            <p:nvPr/>
          </p:nvSpPr>
          <p:spPr>
            <a:xfrm>
              <a:off x="8426399" y="2549053"/>
              <a:ext cx="2161584" cy="153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3594B4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3594B4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3594B4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3594B4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  <a:p>
              <a:pPr lvl="0" algn="ctr"/>
              <a: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V(t), </a:t>
              </a:r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c(t)</a:t>
              </a:r>
              <a:endPara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endParaRPr>
            </a:p>
          </p:txBody>
        </p:sp>
        <p:cxnSp>
          <p:nvCxnSpPr>
            <p:cNvPr id="21" name="Łącznik prosty ze strzałką 20">
              <a:extLst>
                <a:ext uri="{FF2B5EF4-FFF2-40B4-BE49-F238E27FC236}">
                  <a16:creationId xmlns:a16="http://schemas.microsoft.com/office/drawing/2014/main" id="{7F2E0384-40B2-48B8-B73F-E38C7E154A46}"/>
                </a:ext>
              </a:extLst>
            </p:cNvPr>
            <p:cNvCxnSpPr/>
            <p:nvPr/>
          </p:nvCxnSpPr>
          <p:spPr>
            <a:xfrm>
              <a:off x="7525915" y="2100831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ójkąt równoramienny 21">
              <a:extLst>
                <a:ext uri="{FF2B5EF4-FFF2-40B4-BE49-F238E27FC236}">
                  <a16:creationId xmlns:a16="http://schemas.microsoft.com/office/drawing/2014/main" id="{77A23BE5-1A72-41BB-B4BE-83AC94997412}"/>
                </a:ext>
              </a:extLst>
            </p:cNvPr>
            <p:cNvSpPr/>
            <p:nvPr/>
          </p:nvSpPr>
          <p:spPr>
            <a:xfrm rot="10800000">
              <a:off x="10319340" y="2440580"/>
              <a:ext cx="90000" cy="90000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24" name="Łącznik prosty ze strzałką 23">
              <a:extLst>
                <a:ext uri="{FF2B5EF4-FFF2-40B4-BE49-F238E27FC236}">
                  <a16:creationId xmlns:a16="http://schemas.microsoft.com/office/drawing/2014/main" id="{B4921450-A1B5-45E5-AA91-4C31270C6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87499" y="2100831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pole tekstowe 24">
              <a:extLst>
                <a:ext uri="{FF2B5EF4-FFF2-40B4-BE49-F238E27FC236}">
                  <a16:creationId xmlns:a16="http://schemas.microsoft.com/office/drawing/2014/main" id="{762A1547-01A3-4179-A913-AC3F6F6AC9DA}"/>
                </a:ext>
              </a:extLst>
            </p:cNvPr>
            <p:cNvSpPr txBox="1"/>
            <p:nvPr/>
          </p:nvSpPr>
          <p:spPr>
            <a:xfrm>
              <a:off x="10600673" y="1729816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pPr algn="ctr"/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Q</a:t>
              </a:r>
              <a:r>
                <a:rPr lang="pl-PL" baseline="-25000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d,2</a:t>
              </a:r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(t)</a:t>
              </a:r>
            </a:p>
          </p:txBody>
        </p:sp>
        <p:sp>
          <p:nvSpPr>
            <p:cNvPr id="35" name="pole tekstowe 34">
              <a:extLst>
                <a:ext uri="{FF2B5EF4-FFF2-40B4-BE49-F238E27FC236}">
                  <a16:creationId xmlns:a16="http://schemas.microsoft.com/office/drawing/2014/main" id="{C25802F8-6162-45E4-BA8E-70F77F12746D}"/>
                </a:ext>
              </a:extLst>
            </p:cNvPr>
            <p:cNvSpPr txBox="1"/>
            <p:nvPr/>
          </p:nvSpPr>
          <p:spPr>
            <a:xfrm>
              <a:off x="7527973" y="2102613"/>
              <a:ext cx="900000" cy="370800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pPr lvl="0" algn="ctr"/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c</a:t>
              </a:r>
              <a:r>
                <a:rPr lang="pl-PL" baseline="-25000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d,1</a:t>
              </a:r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(t)</a:t>
              </a:r>
              <a:endPara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endParaRPr>
            </a:p>
          </p:txBody>
        </p:sp>
        <p:sp>
          <p:nvSpPr>
            <p:cNvPr id="36" name="pole tekstowe 35">
              <a:extLst>
                <a:ext uri="{FF2B5EF4-FFF2-40B4-BE49-F238E27FC236}">
                  <a16:creationId xmlns:a16="http://schemas.microsoft.com/office/drawing/2014/main" id="{6699959D-6923-4BB0-96A2-4957F9D0766B}"/>
                </a:ext>
              </a:extLst>
            </p:cNvPr>
            <p:cNvSpPr txBox="1"/>
            <p:nvPr/>
          </p:nvSpPr>
          <p:spPr>
            <a:xfrm>
              <a:off x="10594323" y="2100230"/>
              <a:ext cx="900000" cy="370800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pPr lvl="0" algn="ctr"/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c</a:t>
              </a:r>
              <a:r>
                <a:rPr lang="pl-PL" baseline="-25000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d,2</a:t>
              </a:r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(t)</a:t>
              </a:r>
              <a:endPara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endParaRPr>
            </a:p>
          </p:txBody>
        </p:sp>
        <p:sp>
          <p:nvSpPr>
            <p:cNvPr id="37" name="pole tekstowe 36">
              <a:extLst>
                <a:ext uri="{FF2B5EF4-FFF2-40B4-BE49-F238E27FC236}">
                  <a16:creationId xmlns:a16="http://schemas.microsoft.com/office/drawing/2014/main" id="{7C8C7E17-943D-4CBC-9753-D93441C0516F}"/>
                </a:ext>
              </a:extLst>
            </p:cNvPr>
            <p:cNvSpPr txBox="1"/>
            <p:nvPr/>
          </p:nvSpPr>
          <p:spPr>
            <a:xfrm>
              <a:off x="10593849" y="3521750"/>
              <a:ext cx="9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Q</a:t>
              </a:r>
              <a:r>
                <a:rPr kumimoji="0" lang="pl-PL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o</a:t>
              </a:r>
              <a: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(t)</a:t>
              </a:r>
            </a:p>
          </p:txBody>
        </p:sp>
        <p:sp>
          <p:nvSpPr>
            <p:cNvPr id="38" name="pole tekstowe 37">
              <a:extLst>
                <a:ext uri="{FF2B5EF4-FFF2-40B4-BE49-F238E27FC236}">
                  <a16:creationId xmlns:a16="http://schemas.microsoft.com/office/drawing/2014/main" id="{AB88F0E5-F606-473D-A890-29BF233D7244}"/>
                </a:ext>
              </a:extLst>
            </p:cNvPr>
            <p:cNvSpPr txBox="1"/>
            <p:nvPr/>
          </p:nvSpPr>
          <p:spPr>
            <a:xfrm>
              <a:off x="10594323" y="3905439"/>
              <a:ext cx="900000" cy="370800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pPr lvl="0" algn="ctr"/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c(t)</a:t>
              </a:r>
              <a:endPara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7" name="Prostokąt zaokrąglony 25">
            <a:extLst>
              <a:ext uri="{FF2B5EF4-FFF2-40B4-BE49-F238E27FC236}">
                <a16:creationId xmlns:a16="http://schemas.microsoft.com/office/drawing/2014/main" id="{30C538A0-A7CC-4E43-AAA2-4A9514D44559}"/>
              </a:ext>
            </a:extLst>
          </p:cNvPr>
          <p:cNvSpPr/>
          <p:nvPr/>
        </p:nvSpPr>
        <p:spPr>
          <a:xfrm>
            <a:off x="2480356" y="6092024"/>
            <a:ext cx="9360000" cy="46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9000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Zmienne procesowe:</a:t>
            </a:r>
          </a:p>
          <a:p>
            <a:pPr marL="90000">
              <a:defRPr/>
            </a:pPr>
            <a:r>
              <a:rPr lang="pl-PL" sz="11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c(t) – stężenie składnika [% lub kg/m</a:t>
            </a:r>
            <a:r>
              <a:rPr lang="pl-PL" sz="1100" baseline="300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3</a:t>
            </a:r>
            <a:r>
              <a:rPr lang="pl-PL" sz="11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], </a:t>
            </a:r>
            <a:r>
              <a:rPr lang="pl-PL" sz="1100" dirty="0" err="1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Q</a:t>
            </a:r>
            <a:r>
              <a:rPr lang="pl-PL" sz="1100" baseline="-25000" dirty="0" err="1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d</a:t>
            </a:r>
            <a:r>
              <a:rPr lang="pl-PL" sz="11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(t) – natężenie dopływu [m</a:t>
            </a:r>
            <a:r>
              <a:rPr lang="pl-PL" sz="1100" baseline="300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3</a:t>
            </a:r>
            <a:r>
              <a:rPr lang="pl-PL" sz="11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/s], </a:t>
            </a:r>
            <a:r>
              <a:rPr lang="pl-PL" sz="1100" dirty="0" err="1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Q</a:t>
            </a:r>
            <a:r>
              <a:rPr lang="pl-PL" sz="1100" baseline="-25000" dirty="0" err="1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o</a:t>
            </a:r>
            <a:r>
              <a:rPr lang="pl-PL" sz="11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(t) – natężenie odpływu [m</a:t>
            </a:r>
            <a:r>
              <a:rPr lang="pl-PL" sz="1100" baseline="300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3</a:t>
            </a:r>
            <a:r>
              <a:rPr lang="pl-PL" sz="11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/s], V(t) – objętość mieszaniny w zbiorniku [m</a:t>
            </a:r>
            <a:r>
              <a:rPr lang="pl-PL" sz="1100" baseline="300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3</a:t>
            </a:r>
            <a:r>
              <a:rPr lang="pl-PL" sz="11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]. </a:t>
            </a:r>
          </a:p>
        </p:txBody>
      </p:sp>
    </p:spTree>
    <p:extLst>
      <p:ext uri="{BB962C8B-B14F-4D97-AF65-F5344CB8AC3E}">
        <p14:creationId xmlns:p14="http://schemas.microsoft.com/office/powerpoint/2010/main" val="1370202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ytuł 1">
            <a:extLst>
              <a:ext uri="{FF2B5EF4-FFF2-40B4-BE49-F238E27FC236}">
                <a16:creationId xmlns:a16="http://schemas.microsoft.com/office/drawing/2014/main" id="{27DA9B7B-5652-4B83-8D3F-EB489884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356" y="297976"/>
            <a:ext cx="10080000" cy="900000"/>
          </a:xfrm>
        </p:spPr>
        <p:txBody>
          <a:bodyPr>
            <a:normAutofit/>
          </a:bodyPr>
          <a:lstStyle/>
          <a:p>
            <a:pPr algn="l"/>
            <a:r>
              <a:rPr lang="pl-PL" b="1" dirty="0">
                <a:latin typeface="Ubuntu" panose="020B0504030602030204" pitchFamily="34" charset="0"/>
              </a:rPr>
              <a:t>Proces II:</a:t>
            </a:r>
            <a:r>
              <a:rPr lang="pl-PL" dirty="0">
                <a:latin typeface="Ubuntu" panose="020B0504030602030204" pitchFamily="34" charset="0"/>
              </a:rPr>
              <a:t> </a:t>
            </a:r>
            <a:r>
              <a:rPr lang="pl-PL" sz="3200" dirty="0">
                <a:latin typeface="Ubuntu" panose="020B0504030602030204" pitchFamily="34" charset="0"/>
              </a:rPr>
              <a:t>model matematyczny dla zmian stężenia </a:t>
            </a:r>
            <a:endParaRPr lang="pl-PL" sz="3200" b="1" dirty="0">
              <a:latin typeface="Ubuntu" panose="020B05040306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ymbol zastępczy zawartości 2">
                <a:extLst>
                  <a:ext uri="{FF2B5EF4-FFF2-40B4-BE49-F238E27FC236}">
                    <a16:creationId xmlns:a16="http://schemas.microsoft.com/office/drawing/2014/main" id="{B7D33566-C8EA-45B7-8F25-B85E33BD9B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31949" y="1570190"/>
                <a:ext cx="4320000" cy="3960000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SzPct val="145000"/>
                  <a:buFont typeface="Arial"/>
                  <a:buNone/>
                  <a:tabLst/>
                  <a:defRPr/>
                </a:pPr>
                <a:r>
                  <a:rPr kumimoji="0" lang="pl-PL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Bilans masy składnika: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SzPct val="145000"/>
                  <a:buFont typeface="Arial"/>
                  <a:buNone/>
                  <a:tabLst/>
                  <a:defRPr/>
                </a:pPr>
                <a:endPara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pl-PL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pl-PL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0" lang="pl-PL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pl-PL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:endParaRPr kumimoji="0" lang="pl-PL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l-PL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l-PL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l-PL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pl-PL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,1</m:t>
                          </m:r>
                        </m:sub>
                      </m:sSub>
                      <m:d>
                        <m:d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pl-PL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l-PL" sz="20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:endParaRPr kumimoji="0" lang="pl-PL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l-PL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pl-PL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pl-PL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pl-PL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8BB434">
                      <a:lumMod val="75000"/>
                    </a:srgbClr>
                  </a:buClr>
                  <a:buSzPct val="145000"/>
                  <a:buFont typeface="Arial"/>
                  <a:buNone/>
                  <a:tabLst/>
                  <a:defRPr/>
                </a:pPr>
                <a:endParaRPr kumimoji="0" lang="pl-PL" sz="1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Symbol zastępczy zawartości 2">
                <a:extLst>
                  <a:ext uri="{FF2B5EF4-FFF2-40B4-BE49-F238E27FC236}">
                    <a16:creationId xmlns:a16="http://schemas.microsoft.com/office/drawing/2014/main" id="{B7D33566-C8EA-45B7-8F25-B85E33BD9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949" y="1570190"/>
                <a:ext cx="4320000" cy="3960000"/>
              </a:xfrm>
              <a:prstGeom prst="rect">
                <a:avLst/>
              </a:prstGeom>
              <a:blipFill>
                <a:blip r:embed="rId3"/>
                <a:stretch>
                  <a:fillRect l="-1410" t="-92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a 15">
            <a:extLst>
              <a:ext uri="{FF2B5EF4-FFF2-40B4-BE49-F238E27FC236}">
                <a16:creationId xmlns:a16="http://schemas.microsoft.com/office/drawing/2014/main" id="{1996C717-60D0-461E-AAF0-E1F7A712684B}"/>
              </a:ext>
            </a:extLst>
          </p:cNvPr>
          <p:cNvGrpSpPr/>
          <p:nvPr/>
        </p:nvGrpSpPr>
        <p:grpSpPr>
          <a:xfrm>
            <a:off x="2119804" y="2153503"/>
            <a:ext cx="3976196" cy="2550994"/>
            <a:chOff x="7524477" y="1725245"/>
            <a:chExt cx="3976196" cy="2550994"/>
          </a:xfrm>
        </p:grpSpPr>
        <p:cxnSp>
          <p:nvCxnSpPr>
            <p:cNvPr id="17" name="Łącznik prosty ze strzałką 16">
              <a:extLst>
                <a:ext uri="{FF2B5EF4-FFF2-40B4-BE49-F238E27FC236}">
                  <a16:creationId xmlns:a16="http://schemas.microsoft.com/office/drawing/2014/main" id="{DD3E3BEA-5685-4150-A084-51501D321478}"/>
                </a:ext>
              </a:extLst>
            </p:cNvPr>
            <p:cNvCxnSpPr/>
            <p:nvPr/>
          </p:nvCxnSpPr>
          <p:spPr>
            <a:xfrm>
              <a:off x="10588302" y="3896165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Prostokąt 17">
              <a:extLst>
                <a:ext uri="{FF2B5EF4-FFF2-40B4-BE49-F238E27FC236}">
                  <a16:creationId xmlns:a16="http://schemas.microsoft.com/office/drawing/2014/main" id="{DB9C6CCA-1482-4769-A140-5083DCB6B6CC}"/>
                </a:ext>
              </a:extLst>
            </p:cNvPr>
            <p:cNvSpPr/>
            <p:nvPr/>
          </p:nvSpPr>
          <p:spPr>
            <a:xfrm>
              <a:off x="8427499" y="1916165"/>
              <a:ext cx="2160000" cy="216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2400" b="1" i="0" u="none" strike="noStrike" kern="1200" cap="none" spc="0" normalizeH="0" baseline="0" noProof="0" dirty="0">
                <a:ln>
                  <a:noFill/>
                </a:ln>
                <a:solidFill>
                  <a:srgbClr val="3594B4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19" name="pole tekstowe 18">
              <a:extLst>
                <a:ext uri="{FF2B5EF4-FFF2-40B4-BE49-F238E27FC236}">
                  <a16:creationId xmlns:a16="http://schemas.microsoft.com/office/drawing/2014/main" id="{F9A92846-F96D-4BE9-8C4F-F4201E787EEC}"/>
                </a:ext>
              </a:extLst>
            </p:cNvPr>
            <p:cNvSpPr txBox="1"/>
            <p:nvPr/>
          </p:nvSpPr>
          <p:spPr>
            <a:xfrm>
              <a:off x="7524477" y="1725245"/>
              <a:ext cx="900000" cy="370800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pPr lvl="0" algn="ctr"/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Q</a:t>
              </a:r>
              <a:r>
                <a:rPr lang="pl-PL" baseline="-25000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d,1</a:t>
              </a:r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(t)</a:t>
              </a:r>
              <a:endPara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endParaRPr>
            </a:p>
          </p:txBody>
        </p: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EFFF8CA5-C3E5-44D4-BA66-9084F7037894}"/>
                </a:ext>
              </a:extLst>
            </p:cNvPr>
            <p:cNvSpPr/>
            <p:nvPr/>
          </p:nvSpPr>
          <p:spPr>
            <a:xfrm>
              <a:off x="8426399" y="2549053"/>
              <a:ext cx="2161584" cy="153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3594B4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3594B4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3594B4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3594B4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  <a:p>
              <a:pPr lvl="0" algn="ctr"/>
              <a: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V(t), </a:t>
              </a:r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c(t)</a:t>
              </a:r>
              <a:endPara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endParaRPr>
            </a:p>
          </p:txBody>
        </p:sp>
        <p:cxnSp>
          <p:nvCxnSpPr>
            <p:cNvPr id="21" name="Łącznik prosty ze strzałką 20">
              <a:extLst>
                <a:ext uri="{FF2B5EF4-FFF2-40B4-BE49-F238E27FC236}">
                  <a16:creationId xmlns:a16="http://schemas.microsoft.com/office/drawing/2014/main" id="{7F2E0384-40B2-48B8-B73F-E38C7E154A46}"/>
                </a:ext>
              </a:extLst>
            </p:cNvPr>
            <p:cNvCxnSpPr/>
            <p:nvPr/>
          </p:nvCxnSpPr>
          <p:spPr>
            <a:xfrm>
              <a:off x="7525915" y="2100831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ójkąt równoramienny 21">
              <a:extLst>
                <a:ext uri="{FF2B5EF4-FFF2-40B4-BE49-F238E27FC236}">
                  <a16:creationId xmlns:a16="http://schemas.microsoft.com/office/drawing/2014/main" id="{77A23BE5-1A72-41BB-B4BE-83AC94997412}"/>
                </a:ext>
              </a:extLst>
            </p:cNvPr>
            <p:cNvSpPr/>
            <p:nvPr/>
          </p:nvSpPr>
          <p:spPr>
            <a:xfrm rot="10800000">
              <a:off x="10319340" y="2440580"/>
              <a:ext cx="90000" cy="90000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24" name="Łącznik prosty ze strzałką 23">
              <a:extLst>
                <a:ext uri="{FF2B5EF4-FFF2-40B4-BE49-F238E27FC236}">
                  <a16:creationId xmlns:a16="http://schemas.microsoft.com/office/drawing/2014/main" id="{B4921450-A1B5-45E5-AA91-4C31270C6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87499" y="2100831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pole tekstowe 24">
              <a:extLst>
                <a:ext uri="{FF2B5EF4-FFF2-40B4-BE49-F238E27FC236}">
                  <a16:creationId xmlns:a16="http://schemas.microsoft.com/office/drawing/2014/main" id="{762A1547-01A3-4179-A913-AC3F6F6AC9DA}"/>
                </a:ext>
              </a:extLst>
            </p:cNvPr>
            <p:cNvSpPr txBox="1"/>
            <p:nvPr/>
          </p:nvSpPr>
          <p:spPr>
            <a:xfrm>
              <a:off x="10600673" y="1729816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pPr algn="ctr"/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Q</a:t>
              </a:r>
              <a:r>
                <a:rPr lang="pl-PL" baseline="-25000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d,2</a:t>
              </a:r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(t)</a:t>
              </a:r>
            </a:p>
          </p:txBody>
        </p:sp>
        <p:sp>
          <p:nvSpPr>
            <p:cNvPr id="35" name="pole tekstowe 34">
              <a:extLst>
                <a:ext uri="{FF2B5EF4-FFF2-40B4-BE49-F238E27FC236}">
                  <a16:creationId xmlns:a16="http://schemas.microsoft.com/office/drawing/2014/main" id="{C25802F8-6162-45E4-BA8E-70F77F12746D}"/>
                </a:ext>
              </a:extLst>
            </p:cNvPr>
            <p:cNvSpPr txBox="1"/>
            <p:nvPr/>
          </p:nvSpPr>
          <p:spPr>
            <a:xfrm>
              <a:off x="7527973" y="2102613"/>
              <a:ext cx="900000" cy="370800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pPr lvl="0" algn="ctr"/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c</a:t>
              </a:r>
              <a:r>
                <a:rPr lang="pl-PL" baseline="-25000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d,1</a:t>
              </a:r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(t)</a:t>
              </a:r>
              <a:endPara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endParaRPr>
            </a:p>
          </p:txBody>
        </p:sp>
        <p:sp>
          <p:nvSpPr>
            <p:cNvPr id="36" name="pole tekstowe 35">
              <a:extLst>
                <a:ext uri="{FF2B5EF4-FFF2-40B4-BE49-F238E27FC236}">
                  <a16:creationId xmlns:a16="http://schemas.microsoft.com/office/drawing/2014/main" id="{6699959D-6923-4BB0-96A2-4957F9D0766B}"/>
                </a:ext>
              </a:extLst>
            </p:cNvPr>
            <p:cNvSpPr txBox="1"/>
            <p:nvPr/>
          </p:nvSpPr>
          <p:spPr>
            <a:xfrm>
              <a:off x="10594323" y="2100230"/>
              <a:ext cx="900000" cy="370800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pPr lvl="0" algn="ctr"/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c</a:t>
              </a:r>
              <a:r>
                <a:rPr lang="pl-PL" baseline="-25000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d,2</a:t>
              </a:r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(t)</a:t>
              </a:r>
              <a:endPara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endParaRPr>
            </a:p>
          </p:txBody>
        </p:sp>
        <p:sp>
          <p:nvSpPr>
            <p:cNvPr id="37" name="pole tekstowe 36">
              <a:extLst>
                <a:ext uri="{FF2B5EF4-FFF2-40B4-BE49-F238E27FC236}">
                  <a16:creationId xmlns:a16="http://schemas.microsoft.com/office/drawing/2014/main" id="{7C8C7E17-943D-4CBC-9753-D93441C0516F}"/>
                </a:ext>
              </a:extLst>
            </p:cNvPr>
            <p:cNvSpPr txBox="1"/>
            <p:nvPr/>
          </p:nvSpPr>
          <p:spPr>
            <a:xfrm>
              <a:off x="10593849" y="3521750"/>
              <a:ext cx="9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Q</a:t>
              </a:r>
              <a:r>
                <a:rPr kumimoji="0" lang="pl-PL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o</a:t>
              </a:r>
              <a: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(t)</a:t>
              </a:r>
            </a:p>
          </p:txBody>
        </p:sp>
        <p:sp>
          <p:nvSpPr>
            <p:cNvPr id="38" name="pole tekstowe 37">
              <a:extLst>
                <a:ext uri="{FF2B5EF4-FFF2-40B4-BE49-F238E27FC236}">
                  <a16:creationId xmlns:a16="http://schemas.microsoft.com/office/drawing/2014/main" id="{AB88F0E5-F606-473D-A890-29BF233D7244}"/>
                </a:ext>
              </a:extLst>
            </p:cNvPr>
            <p:cNvSpPr txBox="1"/>
            <p:nvPr/>
          </p:nvSpPr>
          <p:spPr>
            <a:xfrm>
              <a:off x="10594323" y="3905439"/>
              <a:ext cx="900000" cy="370800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pPr lvl="0" algn="ctr"/>
              <a:r>
                <a:rPr lang="pl-PL" dirty="0">
                  <a:solidFill>
                    <a:srgbClr val="212121">
                      <a:lumMod val="90000"/>
                      <a:lumOff val="10000"/>
                    </a:srgbClr>
                  </a:solidFill>
                  <a:latin typeface="Ubuntu" panose="020B0504030602030204" pitchFamily="34" charset="0"/>
                </a:rPr>
                <a:t>c(t)</a:t>
              </a:r>
              <a:endPara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6" name="Prostokąt zaokrąglony 25">
            <a:extLst>
              <a:ext uri="{FF2B5EF4-FFF2-40B4-BE49-F238E27FC236}">
                <a16:creationId xmlns:a16="http://schemas.microsoft.com/office/drawing/2014/main" id="{0384CC67-697E-4B68-95C7-1354C4FC26A8}"/>
              </a:ext>
            </a:extLst>
          </p:cNvPr>
          <p:cNvSpPr/>
          <p:nvPr/>
        </p:nvSpPr>
        <p:spPr>
          <a:xfrm>
            <a:off x="2480356" y="6092024"/>
            <a:ext cx="9360000" cy="46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9000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Zmienne procesowe:</a:t>
            </a:r>
          </a:p>
          <a:p>
            <a:pPr marL="90000">
              <a:defRPr/>
            </a:pPr>
            <a:r>
              <a:rPr lang="pl-PL" sz="11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c(t) – stężenie składnika [% lub kg/m</a:t>
            </a:r>
            <a:r>
              <a:rPr lang="pl-PL" sz="1100" baseline="300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3</a:t>
            </a:r>
            <a:r>
              <a:rPr lang="pl-PL" sz="11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], </a:t>
            </a:r>
            <a:r>
              <a:rPr lang="pl-PL" sz="1100" dirty="0" err="1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Q</a:t>
            </a:r>
            <a:r>
              <a:rPr lang="pl-PL" sz="1100" baseline="-25000" dirty="0" err="1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d</a:t>
            </a:r>
            <a:r>
              <a:rPr lang="pl-PL" sz="11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(t) – natężenie dopływu [m</a:t>
            </a:r>
            <a:r>
              <a:rPr lang="pl-PL" sz="1100" baseline="300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3</a:t>
            </a:r>
            <a:r>
              <a:rPr lang="pl-PL" sz="11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/s], </a:t>
            </a:r>
            <a:r>
              <a:rPr lang="pl-PL" sz="1100" dirty="0" err="1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Q</a:t>
            </a:r>
            <a:r>
              <a:rPr lang="pl-PL" sz="1100" baseline="-25000" dirty="0" err="1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o</a:t>
            </a:r>
            <a:r>
              <a:rPr lang="pl-PL" sz="11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(t) – natężenie odpływu [m</a:t>
            </a:r>
            <a:r>
              <a:rPr lang="pl-PL" sz="1100" baseline="300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3</a:t>
            </a:r>
            <a:r>
              <a:rPr lang="pl-PL" sz="11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/s], V(t) – objętość mieszaniny w zbiorniku [m</a:t>
            </a:r>
            <a:r>
              <a:rPr lang="pl-PL" sz="1100" baseline="300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3</a:t>
            </a:r>
            <a:r>
              <a:rPr lang="pl-PL" sz="1100" dirty="0">
                <a:solidFill>
                  <a:srgbClr val="212121">
                    <a:lumMod val="90000"/>
                    <a:lumOff val="10000"/>
                  </a:srgbClr>
                </a:solidFill>
                <a:latin typeface="Ubuntu" panose="020B0504030602030204" pitchFamily="34" charset="0"/>
              </a:rPr>
              <a:t>]. </a:t>
            </a:r>
          </a:p>
        </p:txBody>
      </p:sp>
    </p:spTree>
    <p:extLst>
      <p:ext uri="{BB962C8B-B14F-4D97-AF65-F5344CB8AC3E}">
        <p14:creationId xmlns:p14="http://schemas.microsoft.com/office/powerpoint/2010/main" val="3824744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760356" y="1628703"/>
                <a:ext cx="10080000" cy="4500000"/>
              </a:xfrm>
            </p:spPr>
            <p:txBody>
              <a:bodyPr anchor="t" anchorCtr="0">
                <a:normAutofit/>
              </a:bodyPr>
              <a:lstStyle/>
              <a:p>
                <a:pPr marL="358775" indent="-358775">
                  <a:spcBef>
                    <a:spcPts val="0"/>
                  </a:spcBef>
                </a:pPr>
                <a:r>
                  <a:rPr lang="pl-PL" dirty="0">
                    <a:latin typeface="Ubuntu" panose="020B0504030602030204" pitchFamily="34" charset="0"/>
                  </a:rPr>
                  <a:t>Bilans masy składnika – przekształcenia:</a:t>
                </a: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:endParaRPr lang="pl-PL" sz="1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pl-PL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pl-PL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l-PL" sz="2000" dirty="0">
                  <a:solidFill>
                    <a:prstClr val="black"/>
                  </a:solidFill>
                  <a:latin typeface="Ubuntu" panose="020B0504030602030204" pitchFamily="34" charset="0"/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:endParaRPr lang="pl-PL" sz="1400" dirty="0">
                  <a:solidFill>
                    <a:prstClr val="black"/>
                  </a:solidFill>
                  <a:latin typeface="Ubuntu" panose="020B0504030602030204" pitchFamily="34" charset="0"/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pl-PL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pl-PL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pl-PL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l-PL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>
                        <m:f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𝑑𝑐</m:t>
                          </m:r>
                          <m:d>
                            <m:d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l-PL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l-PL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l-PL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l-PL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2000" dirty="0">
                  <a:solidFill>
                    <a:prstClr val="black"/>
                  </a:solidFill>
                  <a:latin typeface="Ubuntu" panose="020B0504030602030204" pitchFamily="34" charset="0"/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:endParaRPr lang="pl-PL" sz="1400" dirty="0">
                  <a:solidFill>
                    <a:prstClr val="black"/>
                  </a:solidFill>
                  <a:latin typeface="Ubuntu" panose="020B0504030602030204" pitchFamily="34" charset="0"/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>
                        <m:f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𝑑𝑐</m:t>
                          </m:r>
                          <m:d>
                            <m:d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pl-PL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d>
                            <m:d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d>
                            <m:d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pl-PL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l-PL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2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:endParaRPr lang="pl-PL" sz="2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>
                        <m:f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𝑑𝑐</m:t>
                          </m:r>
                          <m:d>
                            <m:d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l-PL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l-PL" sz="2000" dirty="0">
                  <a:solidFill>
                    <a:prstClr val="black"/>
                  </a:solidFill>
                  <a:latin typeface="Ubuntu" panose="020B0504030602030204" pitchFamily="34" charset="0"/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:endParaRPr lang="pl-PL" sz="2000" dirty="0">
                  <a:solidFill>
                    <a:prstClr val="black"/>
                  </a:solidFill>
                  <a:latin typeface="Ubuntu" panose="020B0504030602030204" pitchFamily="34" charset="0"/>
                </a:endParaRP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0356" y="1628703"/>
                <a:ext cx="10080000" cy="4500000"/>
              </a:xfrm>
              <a:blipFill>
                <a:blip r:embed="rId2"/>
                <a:stretch>
                  <a:fillRect l="-1573" t="-420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ytuł 1">
            <a:extLst>
              <a:ext uri="{FF2B5EF4-FFF2-40B4-BE49-F238E27FC236}">
                <a16:creationId xmlns:a16="http://schemas.microsoft.com/office/drawing/2014/main" id="{37C3D844-1AB2-4311-8DBD-2E134134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356" y="297976"/>
            <a:ext cx="10080000" cy="900000"/>
          </a:xfrm>
        </p:spPr>
        <p:txBody>
          <a:bodyPr>
            <a:normAutofit/>
          </a:bodyPr>
          <a:lstStyle/>
          <a:p>
            <a:pPr algn="l"/>
            <a:r>
              <a:rPr lang="pl-PL" b="1" dirty="0">
                <a:latin typeface="Ubuntu" panose="020B0504030602030204" pitchFamily="34" charset="0"/>
              </a:rPr>
              <a:t>Proces II:</a:t>
            </a:r>
            <a:r>
              <a:rPr lang="pl-PL" dirty="0">
                <a:latin typeface="Ubuntu" panose="020B0504030602030204" pitchFamily="34" charset="0"/>
              </a:rPr>
              <a:t> </a:t>
            </a:r>
            <a:r>
              <a:rPr lang="pl-PL" sz="3200" dirty="0">
                <a:latin typeface="Ubuntu" panose="020B0504030602030204" pitchFamily="34" charset="0"/>
              </a:rPr>
              <a:t>model matematyczny dla zmian stężenia </a:t>
            </a:r>
            <a:endParaRPr lang="pl-PL" sz="3200" b="1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254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760356" y="1628703"/>
                <a:ext cx="10080000" cy="4500000"/>
              </a:xfrm>
            </p:spPr>
            <p:txBody>
              <a:bodyPr anchor="t" anchorCtr="0">
                <a:normAutofit/>
              </a:bodyPr>
              <a:lstStyle/>
              <a:p>
                <a:pPr marL="358775" indent="-358775">
                  <a:spcBef>
                    <a:spcPts val="0"/>
                  </a:spcBef>
                </a:pPr>
                <a:r>
                  <a:rPr lang="pl-PL" dirty="0">
                    <a:latin typeface="Ubuntu" panose="020B0504030602030204" pitchFamily="34" charset="0"/>
                  </a:rPr>
                  <a:t>Bilans masy składnika – przekształcenia:</a:t>
                </a: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:endParaRPr lang="pl-PL" sz="1400" dirty="0">
                  <a:solidFill>
                    <a:prstClr val="black"/>
                  </a:solidFill>
                  <a:latin typeface="Ubuntu" panose="020B0504030602030204" pitchFamily="34" charset="0"/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>
                        <m:f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𝑑𝑐</m:t>
                          </m:r>
                          <m:d>
                            <m:d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20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:endParaRPr lang="pl-PL" sz="1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l-PL" sz="2000" dirty="0">
                  <a:solidFill>
                    <a:prstClr val="black"/>
                  </a:solidFill>
                  <a:latin typeface="Ubuntu" panose="020B0504030602030204" pitchFamily="34" charset="0"/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:endParaRPr lang="pl-PL" sz="1400" dirty="0">
                  <a:solidFill>
                    <a:prstClr val="black"/>
                  </a:solidFill>
                  <a:latin typeface="Ubuntu" panose="020B0504030602030204" pitchFamily="34" charset="0"/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>
                        <m:f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𝑑𝑐</m:t>
                          </m:r>
                          <m:d>
                            <m:d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l-PL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pl-PL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d>
                            <m:d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l-PL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d>
                            <m:d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l-PL" sz="2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:endParaRPr lang="pl-PL" sz="1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:endParaRPr lang="pl-PL" sz="1400" dirty="0">
                  <a:solidFill>
                    <a:prstClr val="black"/>
                  </a:solidFill>
                  <a:latin typeface="Ubuntu" panose="020B0504030602030204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𝑑𝑐</m:t>
                          </m:r>
                          <m:d>
                            <m:d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d>
                            <m:d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d>
                            <m:d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d>
                            <m:d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d>
                            <m:d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l-PL" sz="2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0356" y="1628703"/>
                <a:ext cx="10080000" cy="4500000"/>
              </a:xfrm>
              <a:blipFill>
                <a:blip r:embed="rId2"/>
                <a:stretch>
                  <a:fillRect l="-1573" t="-420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ytuł 1">
            <a:extLst>
              <a:ext uri="{FF2B5EF4-FFF2-40B4-BE49-F238E27FC236}">
                <a16:creationId xmlns:a16="http://schemas.microsoft.com/office/drawing/2014/main" id="{37C3D844-1AB2-4311-8DBD-2E134134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356" y="297976"/>
            <a:ext cx="10080000" cy="900000"/>
          </a:xfrm>
        </p:spPr>
        <p:txBody>
          <a:bodyPr>
            <a:normAutofit/>
          </a:bodyPr>
          <a:lstStyle/>
          <a:p>
            <a:pPr algn="l"/>
            <a:r>
              <a:rPr lang="pl-PL" b="1" dirty="0">
                <a:latin typeface="Ubuntu" panose="020B0504030602030204" pitchFamily="34" charset="0"/>
              </a:rPr>
              <a:t>Proces II:</a:t>
            </a:r>
            <a:r>
              <a:rPr lang="pl-PL" dirty="0">
                <a:latin typeface="Ubuntu" panose="020B0504030602030204" pitchFamily="34" charset="0"/>
              </a:rPr>
              <a:t> </a:t>
            </a:r>
            <a:r>
              <a:rPr lang="pl-PL" sz="3200" dirty="0">
                <a:latin typeface="Ubuntu" panose="020B0504030602030204" pitchFamily="34" charset="0"/>
              </a:rPr>
              <a:t>model matematyczny dla zmian stężenia </a:t>
            </a:r>
            <a:endParaRPr lang="pl-PL" sz="3200" b="1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80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60356" y="297976"/>
            <a:ext cx="10080000" cy="900000"/>
          </a:xfrm>
        </p:spPr>
        <p:txBody>
          <a:bodyPr>
            <a:normAutofit/>
          </a:bodyPr>
          <a:lstStyle/>
          <a:p>
            <a:pPr algn="l"/>
            <a:r>
              <a:rPr lang="pl-PL" b="1" dirty="0">
                <a:latin typeface="Ubuntu" panose="020B0504030602030204" pitchFamily="34" charset="0"/>
              </a:rPr>
              <a:t>Plan laboratorium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60356" y="1628703"/>
            <a:ext cx="10080000" cy="4500000"/>
          </a:xfrm>
        </p:spPr>
        <p:txBody>
          <a:bodyPr anchor="t" anchorCtr="0">
            <a:normAutofit/>
          </a:bodyPr>
          <a:lstStyle/>
          <a:p>
            <a:pPr marL="358775" indent="-358775">
              <a:spcBef>
                <a:spcPts val="0"/>
              </a:spcBef>
            </a:pPr>
            <a:r>
              <a:rPr lang="pl-PL" dirty="0">
                <a:latin typeface="Ubuntu" panose="020B0504030602030204" pitchFamily="34" charset="0"/>
              </a:rPr>
              <a:t>Proces I: napełnianie zbiornika:</a:t>
            </a:r>
          </a:p>
          <a:p>
            <a:pPr marL="628650" lvl="1" indent="-268288">
              <a:spcBef>
                <a:spcPts val="0"/>
              </a:spcBef>
              <a:buSzPct val="100000"/>
              <a:buFont typeface="Wingdings" panose="05000000000000000000" pitchFamily="2" charset="2"/>
              <a:buChar char="ü"/>
            </a:pPr>
            <a:r>
              <a:rPr lang="pl-PL" sz="1800" dirty="0">
                <a:latin typeface="Ubuntu" panose="020B0504030602030204" pitchFamily="34" charset="0"/>
              </a:rPr>
              <a:t>schemat procesu,</a:t>
            </a:r>
          </a:p>
          <a:p>
            <a:pPr marL="628650" lvl="1" indent="-268288">
              <a:spcBef>
                <a:spcPts val="0"/>
              </a:spcBef>
              <a:buSzPct val="100000"/>
              <a:buFont typeface="Wingdings" panose="05000000000000000000" pitchFamily="2" charset="2"/>
              <a:buChar char="ü"/>
            </a:pPr>
            <a:r>
              <a:rPr lang="pl-PL" sz="1800" dirty="0">
                <a:latin typeface="Ubuntu" panose="020B0504030602030204" pitchFamily="34" charset="0"/>
              </a:rPr>
              <a:t>model matematyczny dla zmian objętości,</a:t>
            </a:r>
          </a:p>
          <a:p>
            <a:pPr marL="628650" lvl="1" indent="-268288">
              <a:spcBef>
                <a:spcPts val="0"/>
              </a:spcBef>
              <a:buSzPct val="100000"/>
              <a:buFont typeface="Wingdings" panose="05000000000000000000" pitchFamily="2" charset="2"/>
              <a:buChar char="ü"/>
            </a:pPr>
            <a:r>
              <a:rPr lang="pl-PL" sz="1800" dirty="0">
                <a:latin typeface="Ubuntu" panose="020B0504030602030204" pitchFamily="34" charset="0"/>
              </a:rPr>
              <a:t>model matematyczny dla zmian poziomu.</a:t>
            </a:r>
            <a:endParaRPr lang="pl-PL" dirty="0">
              <a:latin typeface="Ubuntu" panose="020B0504030602030204" pitchFamily="34" charset="0"/>
            </a:endParaRPr>
          </a:p>
          <a:p>
            <a:pPr marL="358775" indent="-358775">
              <a:spcBef>
                <a:spcPts val="0"/>
              </a:spcBef>
            </a:pPr>
            <a:r>
              <a:rPr lang="pl-PL" dirty="0">
                <a:latin typeface="Ubuntu" panose="020B0504030602030204" pitchFamily="34" charset="0"/>
              </a:rPr>
              <a:t>Proces II: mieszanie substancji w zbiorniku:</a:t>
            </a:r>
          </a:p>
          <a:p>
            <a:pPr marL="628650" lvl="1" indent="-268288">
              <a:spcBef>
                <a:spcPts val="0"/>
              </a:spcBef>
              <a:buSzPct val="100000"/>
              <a:buFont typeface="Wingdings" panose="05000000000000000000" pitchFamily="2" charset="2"/>
              <a:buChar char="ü"/>
            </a:pPr>
            <a:r>
              <a:rPr lang="pl-PL" sz="1800" dirty="0">
                <a:latin typeface="Ubuntu" panose="020B0504030602030204" pitchFamily="34" charset="0"/>
              </a:rPr>
              <a:t>schemat procesu,</a:t>
            </a:r>
          </a:p>
          <a:p>
            <a:pPr marL="628650" lvl="1" indent="-268288">
              <a:spcBef>
                <a:spcPts val="0"/>
              </a:spcBef>
              <a:buSzPct val="100000"/>
              <a:buFont typeface="Wingdings" panose="05000000000000000000" pitchFamily="2" charset="2"/>
              <a:buChar char="ü"/>
            </a:pPr>
            <a:r>
              <a:rPr lang="pl-PL" sz="1800" dirty="0">
                <a:latin typeface="Ubuntu" panose="020B0504030602030204" pitchFamily="34" charset="0"/>
              </a:rPr>
              <a:t>model matematyczny dla zmian stężenia.</a:t>
            </a:r>
          </a:p>
          <a:p>
            <a:pPr>
              <a:spcBef>
                <a:spcPts val="0"/>
              </a:spcBef>
              <a:buSzPct val="100000"/>
              <a:buFont typeface="Wingdings" panose="05000000000000000000" pitchFamily="2" charset="2"/>
              <a:buChar char="ü"/>
            </a:pPr>
            <a:endParaRPr lang="pl-PL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99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ytuł 1">
            <a:extLst>
              <a:ext uri="{FF2B5EF4-FFF2-40B4-BE49-F238E27FC236}">
                <a16:creationId xmlns:a16="http://schemas.microsoft.com/office/drawing/2014/main" id="{27DA9B7B-5652-4B83-8D3F-EB489884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356" y="297976"/>
            <a:ext cx="10080000" cy="900000"/>
          </a:xfrm>
        </p:spPr>
        <p:txBody>
          <a:bodyPr>
            <a:normAutofit/>
          </a:bodyPr>
          <a:lstStyle/>
          <a:p>
            <a:pPr algn="l"/>
            <a:r>
              <a:rPr lang="pl-PL" b="1" dirty="0">
                <a:latin typeface="Ubuntu" panose="020B0504030602030204" pitchFamily="34" charset="0"/>
              </a:rPr>
              <a:t>Proces II:</a:t>
            </a:r>
            <a:r>
              <a:rPr lang="pl-PL" dirty="0">
                <a:latin typeface="Ubuntu" panose="020B0504030602030204" pitchFamily="34" charset="0"/>
              </a:rPr>
              <a:t> </a:t>
            </a:r>
            <a:r>
              <a:rPr lang="pl-PL" sz="3200" dirty="0">
                <a:latin typeface="Ubuntu" panose="020B0504030602030204" pitchFamily="34" charset="0"/>
              </a:rPr>
              <a:t>model matematyczny dla zmian stężenia </a:t>
            </a:r>
            <a:endParaRPr lang="pl-PL" sz="3200" b="1" dirty="0">
              <a:latin typeface="Ubuntu" panose="020B05040306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ymbol zastępczy zawartości 2">
                <a:extLst>
                  <a:ext uri="{FF2B5EF4-FFF2-40B4-BE49-F238E27FC236}">
                    <a16:creationId xmlns:a16="http://schemas.microsoft.com/office/drawing/2014/main" id="{B7D33566-C8EA-45B7-8F25-B85E33BD9B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31949" y="1570190"/>
                <a:ext cx="4320000" cy="3960000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SzPct val="145000"/>
                  <a:buFont typeface="Arial"/>
                  <a:buNone/>
                  <a:tabLst/>
                  <a:defRPr/>
                </a:pPr>
                <a:r>
                  <a:rPr kumimoji="0" lang="pl-PL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Bilans masy składnika: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SzPct val="145000"/>
                  <a:buFont typeface="Arial"/>
                  <a:buNone/>
                  <a:tabLst/>
                  <a:defRPr/>
                </a:pPr>
                <a:endPara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SzPct val="145000"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pl-PL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  <m:d>
                            <m:dPr>
                              <m:ctrlPr>
                                <a:rPr kumimoji="0" lang="pl-PL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pl-PL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0" lang="pl-PL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pl-PL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SzPct val="145000"/>
                  <a:buFont typeface="Arial"/>
                  <a:buNone/>
                  <a:tabLst/>
                  <a:defRPr/>
                </a:pPr>
                <a:endParaRPr kumimoji="0" lang="pl-PL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l-PL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d>
                            <m:d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pl-PL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d>
                            <m:d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l-PL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l-PL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l-PL" sz="20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:endParaRPr lang="pl-PL" sz="14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d>
                            <m:d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d>
                            <m:dPr>
                              <m:ctrlP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0" lang="pl-PL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8BB434">
                      <a:lumMod val="75000"/>
                    </a:srgbClr>
                  </a:buClr>
                  <a:buSzPct val="145000"/>
                  <a:buFont typeface="Arial"/>
                  <a:buNone/>
                  <a:tabLst/>
                  <a:defRPr/>
                </a:pPr>
                <a:endParaRPr kumimoji="0" lang="pl-PL" sz="1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Symbol zastępczy zawartości 2">
                <a:extLst>
                  <a:ext uri="{FF2B5EF4-FFF2-40B4-BE49-F238E27FC236}">
                    <a16:creationId xmlns:a16="http://schemas.microsoft.com/office/drawing/2014/main" id="{B7D33566-C8EA-45B7-8F25-B85E33BD9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949" y="1570190"/>
                <a:ext cx="4320000" cy="3960000"/>
              </a:xfrm>
              <a:prstGeom prst="rect">
                <a:avLst/>
              </a:prstGeom>
              <a:blipFill>
                <a:blip r:embed="rId3"/>
                <a:stretch>
                  <a:fillRect l="-1410" t="-92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a 15">
            <a:extLst>
              <a:ext uri="{FF2B5EF4-FFF2-40B4-BE49-F238E27FC236}">
                <a16:creationId xmlns:a16="http://schemas.microsoft.com/office/drawing/2014/main" id="{1996C717-60D0-461E-AAF0-E1F7A712684B}"/>
              </a:ext>
            </a:extLst>
          </p:cNvPr>
          <p:cNvGrpSpPr/>
          <p:nvPr/>
        </p:nvGrpSpPr>
        <p:grpSpPr>
          <a:xfrm>
            <a:off x="2119804" y="2153503"/>
            <a:ext cx="3976196" cy="2550994"/>
            <a:chOff x="7524477" y="1725245"/>
            <a:chExt cx="3976196" cy="2550994"/>
          </a:xfrm>
        </p:grpSpPr>
        <p:cxnSp>
          <p:nvCxnSpPr>
            <p:cNvPr id="17" name="Łącznik prosty ze strzałką 16">
              <a:extLst>
                <a:ext uri="{FF2B5EF4-FFF2-40B4-BE49-F238E27FC236}">
                  <a16:creationId xmlns:a16="http://schemas.microsoft.com/office/drawing/2014/main" id="{DD3E3BEA-5685-4150-A084-51501D321478}"/>
                </a:ext>
              </a:extLst>
            </p:cNvPr>
            <p:cNvCxnSpPr/>
            <p:nvPr/>
          </p:nvCxnSpPr>
          <p:spPr>
            <a:xfrm>
              <a:off x="10588302" y="3896165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Prostokąt 17">
              <a:extLst>
                <a:ext uri="{FF2B5EF4-FFF2-40B4-BE49-F238E27FC236}">
                  <a16:creationId xmlns:a16="http://schemas.microsoft.com/office/drawing/2014/main" id="{DB9C6CCA-1482-4769-A140-5083DCB6B6CC}"/>
                </a:ext>
              </a:extLst>
            </p:cNvPr>
            <p:cNvSpPr/>
            <p:nvPr/>
          </p:nvSpPr>
          <p:spPr>
            <a:xfrm>
              <a:off x="8427499" y="1916165"/>
              <a:ext cx="2160000" cy="216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2400" b="1" i="0" u="none" strike="noStrike" kern="1200" cap="none" spc="0" normalizeH="0" baseline="0" noProof="0" dirty="0">
                <a:ln>
                  <a:noFill/>
                </a:ln>
                <a:solidFill>
                  <a:srgbClr val="3594B4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19" name="pole tekstowe 18">
              <a:extLst>
                <a:ext uri="{FF2B5EF4-FFF2-40B4-BE49-F238E27FC236}">
                  <a16:creationId xmlns:a16="http://schemas.microsoft.com/office/drawing/2014/main" id="{F9A92846-F96D-4BE9-8C4F-F4201E787EEC}"/>
                </a:ext>
              </a:extLst>
            </p:cNvPr>
            <p:cNvSpPr txBox="1"/>
            <p:nvPr/>
          </p:nvSpPr>
          <p:spPr>
            <a:xfrm>
              <a:off x="7524477" y="1725245"/>
              <a:ext cx="900000" cy="370800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Q</a:t>
              </a:r>
              <a:r>
                <a:rPr kumimoji="0" lang="pl-PL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d,1</a:t>
              </a:r>
              <a: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(t)</a:t>
              </a:r>
            </a:p>
          </p:txBody>
        </p: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EFFF8CA5-C3E5-44D4-BA66-9084F7037894}"/>
                </a:ext>
              </a:extLst>
            </p:cNvPr>
            <p:cNvSpPr/>
            <p:nvPr/>
          </p:nvSpPr>
          <p:spPr>
            <a:xfrm>
              <a:off x="8426399" y="2549053"/>
              <a:ext cx="2161584" cy="153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3594B4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3594B4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3594B4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3594B4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V(t), c(t)</a:t>
              </a:r>
            </a:p>
          </p:txBody>
        </p:sp>
        <p:cxnSp>
          <p:nvCxnSpPr>
            <p:cNvPr id="21" name="Łącznik prosty ze strzałką 20">
              <a:extLst>
                <a:ext uri="{FF2B5EF4-FFF2-40B4-BE49-F238E27FC236}">
                  <a16:creationId xmlns:a16="http://schemas.microsoft.com/office/drawing/2014/main" id="{7F2E0384-40B2-48B8-B73F-E38C7E154A46}"/>
                </a:ext>
              </a:extLst>
            </p:cNvPr>
            <p:cNvCxnSpPr/>
            <p:nvPr/>
          </p:nvCxnSpPr>
          <p:spPr>
            <a:xfrm>
              <a:off x="7525915" y="2100831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ójkąt równoramienny 21">
              <a:extLst>
                <a:ext uri="{FF2B5EF4-FFF2-40B4-BE49-F238E27FC236}">
                  <a16:creationId xmlns:a16="http://schemas.microsoft.com/office/drawing/2014/main" id="{77A23BE5-1A72-41BB-B4BE-83AC94997412}"/>
                </a:ext>
              </a:extLst>
            </p:cNvPr>
            <p:cNvSpPr/>
            <p:nvPr/>
          </p:nvSpPr>
          <p:spPr>
            <a:xfrm rot="10800000">
              <a:off x="10319340" y="2440580"/>
              <a:ext cx="90000" cy="90000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24" name="Łącznik prosty ze strzałką 23">
              <a:extLst>
                <a:ext uri="{FF2B5EF4-FFF2-40B4-BE49-F238E27FC236}">
                  <a16:creationId xmlns:a16="http://schemas.microsoft.com/office/drawing/2014/main" id="{B4921450-A1B5-45E5-AA91-4C31270C6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87499" y="2100831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pole tekstowe 24">
              <a:extLst>
                <a:ext uri="{FF2B5EF4-FFF2-40B4-BE49-F238E27FC236}">
                  <a16:creationId xmlns:a16="http://schemas.microsoft.com/office/drawing/2014/main" id="{762A1547-01A3-4179-A913-AC3F6F6AC9DA}"/>
                </a:ext>
              </a:extLst>
            </p:cNvPr>
            <p:cNvSpPr txBox="1"/>
            <p:nvPr/>
          </p:nvSpPr>
          <p:spPr>
            <a:xfrm>
              <a:off x="10600673" y="1729816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Q</a:t>
              </a:r>
              <a:r>
                <a:rPr kumimoji="0" lang="pl-PL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d,2</a:t>
              </a:r>
              <a: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(t)</a:t>
              </a:r>
            </a:p>
          </p:txBody>
        </p:sp>
        <p:sp>
          <p:nvSpPr>
            <p:cNvPr id="35" name="pole tekstowe 34">
              <a:extLst>
                <a:ext uri="{FF2B5EF4-FFF2-40B4-BE49-F238E27FC236}">
                  <a16:creationId xmlns:a16="http://schemas.microsoft.com/office/drawing/2014/main" id="{C25802F8-6162-45E4-BA8E-70F77F12746D}"/>
                </a:ext>
              </a:extLst>
            </p:cNvPr>
            <p:cNvSpPr txBox="1"/>
            <p:nvPr/>
          </p:nvSpPr>
          <p:spPr>
            <a:xfrm>
              <a:off x="7527973" y="2102613"/>
              <a:ext cx="900000" cy="370800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c</a:t>
              </a:r>
              <a:r>
                <a:rPr kumimoji="0" lang="pl-PL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d,1</a:t>
              </a:r>
              <a: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(t)</a:t>
              </a:r>
            </a:p>
          </p:txBody>
        </p:sp>
        <p:sp>
          <p:nvSpPr>
            <p:cNvPr id="36" name="pole tekstowe 35">
              <a:extLst>
                <a:ext uri="{FF2B5EF4-FFF2-40B4-BE49-F238E27FC236}">
                  <a16:creationId xmlns:a16="http://schemas.microsoft.com/office/drawing/2014/main" id="{6699959D-6923-4BB0-96A2-4957F9D0766B}"/>
                </a:ext>
              </a:extLst>
            </p:cNvPr>
            <p:cNvSpPr txBox="1"/>
            <p:nvPr/>
          </p:nvSpPr>
          <p:spPr>
            <a:xfrm>
              <a:off x="10594323" y="2100230"/>
              <a:ext cx="900000" cy="370800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c</a:t>
              </a:r>
              <a:r>
                <a:rPr kumimoji="0" lang="pl-PL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d,2</a:t>
              </a:r>
              <a: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(t)</a:t>
              </a:r>
            </a:p>
          </p:txBody>
        </p:sp>
        <p:sp>
          <p:nvSpPr>
            <p:cNvPr id="37" name="pole tekstowe 36">
              <a:extLst>
                <a:ext uri="{FF2B5EF4-FFF2-40B4-BE49-F238E27FC236}">
                  <a16:creationId xmlns:a16="http://schemas.microsoft.com/office/drawing/2014/main" id="{7C8C7E17-943D-4CBC-9753-D93441C0516F}"/>
                </a:ext>
              </a:extLst>
            </p:cNvPr>
            <p:cNvSpPr txBox="1"/>
            <p:nvPr/>
          </p:nvSpPr>
          <p:spPr>
            <a:xfrm>
              <a:off x="10593849" y="3521750"/>
              <a:ext cx="9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Q</a:t>
              </a:r>
              <a:r>
                <a:rPr kumimoji="0" lang="pl-PL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o</a:t>
              </a:r>
              <a: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(t)</a:t>
              </a:r>
            </a:p>
          </p:txBody>
        </p:sp>
        <p:sp>
          <p:nvSpPr>
            <p:cNvPr id="38" name="pole tekstowe 37">
              <a:extLst>
                <a:ext uri="{FF2B5EF4-FFF2-40B4-BE49-F238E27FC236}">
                  <a16:creationId xmlns:a16="http://schemas.microsoft.com/office/drawing/2014/main" id="{AB88F0E5-F606-473D-A890-29BF233D7244}"/>
                </a:ext>
              </a:extLst>
            </p:cNvPr>
            <p:cNvSpPr txBox="1"/>
            <p:nvPr/>
          </p:nvSpPr>
          <p:spPr>
            <a:xfrm>
              <a:off x="10594323" y="3905439"/>
              <a:ext cx="900000" cy="370800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1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rPr>
                <a:t>c(t)</a:t>
              </a:r>
            </a:p>
          </p:txBody>
        </p:sp>
      </p:grpSp>
      <p:sp>
        <p:nvSpPr>
          <p:cNvPr id="26" name="Prostokąt zaokrąglony 25">
            <a:extLst>
              <a:ext uri="{FF2B5EF4-FFF2-40B4-BE49-F238E27FC236}">
                <a16:creationId xmlns:a16="http://schemas.microsoft.com/office/drawing/2014/main" id="{0384CC67-697E-4B68-95C7-1354C4FC26A8}"/>
              </a:ext>
            </a:extLst>
          </p:cNvPr>
          <p:cNvSpPr/>
          <p:nvPr/>
        </p:nvSpPr>
        <p:spPr>
          <a:xfrm>
            <a:off x="2480356" y="6092024"/>
            <a:ext cx="9360000" cy="46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9000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Zmienne procesowe:</a:t>
            </a:r>
          </a:p>
          <a:p>
            <a:pPr marL="9000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c(t) – stężenie składnika [% lub kg/m</a:t>
            </a:r>
            <a:r>
              <a:rPr kumimoji="0" lang="pl-PL" sz="1100" b="0" i="0" u="none" strike="noStrike" kern="1200" cap="none" spc="0" normalizeH="0" baseline="3000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3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], </a:t>
            </a:r>
            <a:r>
              <a:rPr kumimoji="0" lang="pl-PL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Q</a:t>
            </a:r>
            <a:r>
              <a:rPr kumimoji="0" lang="pl-PL" sz="1100" b="0" i="0" u="none" strike="noStrike" kern="1200" cap="none" spc="0" normalizeH="0" baseline="-25000" noProof="0" dirty="0" err="1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d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(t) – natężenie dopływu [m</a:t>
            </a:r>
            <a:r>
              <a:rPr kumimoji="0" lang="pl-PL" sz="1100" b="0" i="0" u="none" strike="noStrike" kern="1200" cap="none" spc="0" normalizeH="0" baseline="3000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3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/s], </a:t>
            </a:r>
            <a:r>
              <a:rPr kumimoji="0" lang="pl-PL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Q</a:t>
            </a:r>
            <a:r>
              <a:rPr kumimoji="0" lang="pl-PL" sz="1100" b="0" i="0" u="none" strike="noStrike" kern="1200" cap="none" spc="0" normalizeH="0" baseline="-25000" noProof="0" dirty="0" err="1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o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(t) – natężenie odpływu [m</a:t>
            </a:r>
            <a:r>
              <a:rPr kumimoji="0" lang="pl-PL" sz="1100" b="0" i="0" u="none" strike="noStrike" kern="1200" cap="none" spc="0" normalizeH="0" baseline="3000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3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/s], V(t) – objętość mieszaniny w zbiorniku [m</a:t>
            </a:r>
            <a:r>
              <a:rPr kumimoji="0" lang="pl-PL" sz="1100" b="0" i="0" u="none" strike="noStrike" kern="1200" cap="none" spc="0" normalizeH="0" baseline="3000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3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]. </a:t>
            </a:r>
          </a:p>
        </p:txBody>
      </p:sp>
    </p:spTree>
    <p:extLst>
      <p:ext uri="{BB962C8B-B14F-4D97-AF65-F5344CB8AC3E}">
        <p14:creationId xmlns:p14="http://schemas.microsoft.com/office/powerpoint/2010/main" val="1666493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760356" y="1628703"/>
                <a:ext cx="10080000" cy="4500000"/>
              </a:xfrm>
            </p:spPr>
            <p:txBody>
              <a:bodyPr anchor="t" anchorCtr="0">
                <a:normAutofit/>
              </a:bodyPr>
              <a:lstStyle/>
              <a:p>
                <a:pPr marL="358775" indent="-358775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Ubuntu" panose="020B0504030602030204" pitchFamily="34" charset="0"/>
                  </a:rPr>
                  <a:t>Równania różniczkowe: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pl-PL" sz="1400" dirty="0">
                  <a:latin typeface="Ubuntu" panose="020B0504030602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l-PL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l-PL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𝑑𝑉</m:t>
                                        </m:r>
                                        <m:d>
                                          <m:dPr>
                                            <m:ctrlP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𝑑𝑡</m:t>
                                        </m:r>
                                      </m:den>
                                    </m:f>
                                    <m:r>
                                      <a:rPr lang="pl-PL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pl-PL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pl-PL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m:rPr>
                                        <m:nor/>
                                      </m:rPr>
                                      <a:rPr lang="pl-PL" sz="2000" dirty="0">
                                        <a:solidFill>
                                          <a:prstClr val="black"/>
                                        </a:solidFill>
                                        <a:latin typeface="Ubuntu" panose="020B0504030602030204" pitchFamily="34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l-PL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𝑑𝑐</m:t>
                                    </m:r>
                                    <m:d>
                                      <m:d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l-PL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pl-PL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l-PL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l-PL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d>
                                      <m:d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den>
                                </m:f>
                                <m:d>
                                  <m:dPr>
                                    <m:ctrlPr>
                                      <a:rPr lang="pl-PL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pl-PL" sz="200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pl-PL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l-PL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pl-PL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  <m:r>
                                      <a:rPr lang="pl-PL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>
                  <a:latin typeface="Ubuntu" panose="020B0504030602030204" pitchFamily="34" charset="0"/>
                </a:endParaRP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0356" y="1628703"/>
                <a:ext cx="10080000" cy="4500000"/>
              </a:xfrm>
              <a:blipFill>
                <a:blip r:embed="rId2"/>
                <a:stretch>
                  <a:fillRect l="-1573" t="-420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ytuł 1">
            <a:extLst>
              <a:ext uri="{FF2B5EF4-FFF2-40B4-BE49-F238E27FC236}">
                <a16:creationId xmlns:a16="http://schemas.microsoft.com/office/drawing/2014/main" id="{4BD68C69-BC42-45E4-AA50-11175817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356" y="297976"/>
            <a:ext cx="10080000" cy="900000"/>
          </a:xfrm>
        </p:spPr>
        <p:txBody>
          <a:bodyPr>
            <a:normAutofit/>
          </a:bodyPr>
          <a:lstStyle/>
          <a:p>
            <a:pPr algn="l"/>
            <a:r>
              <a:rPr lang="pl-PL" b="1" dirty="0">
                <a:latin typeface="Ubuntu" panose="020B0504030602030204" pitchFamily="34" charset="0"/>
              </a:rPr>
              <a:t>Proces II:</a:t>
            </a:r>
            <a:r>
              <a:rPr lang="pl-PL" dirty="0">
                <a:latin typeface="Ubuntu" panose="020B0504030602030204" pitchFamily="34" charset="0"/>
              </a:rPr>
              <a:t> </a:t>
            </a:r>
            <a:r>
              <a:rPr lang="pl-PL" sz="3200" dirty="0">
                <a:latin typeface="Ubuntu" panose="020B0504030602030204" pitchFamily="34" charset="0"/>
              </a:rPr>
              <a:t>model matematyczny dla zmian stężenia </a:t>
            </a:r>
            <a:endParaRPr lang="pl-PL" sz="3200" b="1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672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760356" y="1628703"/>
                <a:ext cx="10080000" cy="4500000"/>
              </a:xfrm>
            </p:spPr>
            <p:txBody>
              <a:bodyPr anchor="t" anchorCtr="0">
                <a:normAutofit/>
              </a:bodyPr>
              <a:lstStyle/>
              <a:p>
                <a:pPr marL="358775" indent="-358775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Ubuntu" panose="020B0504030602030204" pitchFamily="34" charset="0"/>
                  </a:rPr>
                  <a:t>Równania różnicowe: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pl-PL" sz="1400" dirty="0">
                  <a:latin typeface="Ubuntu" panose="020B0504030602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l-PL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l-PL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pl-PL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l-PL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∆</m:t>
                                        </m:r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  <m:d>
                                          <m:dPr>
                                            <m:ctrlPr>
                                              <a:rPr lang="pl-PL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l-PL" sz="20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pl-PL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l-PL" sz="2000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pl-PL" sz="20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pl-PL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l-PL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pl-PL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l-PL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pl-PL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l-PL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m:rPr>
                                        <m:nor/>
                                      </m:rPr>
                                      <a:rPr lang="pl-PL" sz="2000" dirty="0">
                                        <a:solidFill>
                                          <a:prstClr val="black"/>
                                        </a:solidFill>
                                        <a:latin typeface="Ubuntu" panose="020B0504030602030204" pitchFamily="34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d>
                                      <m:dPr>
                                        <m:ctrlPr>
                                          <a:rPr lang="pl-PL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l-PL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l-PL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pl-PL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pl-PL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l-PL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l-PL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d>
                                      <m:d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l-PL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den>
                                </m:f>
                                <m:d>
                                  <m:dPr>
                                    <m:ctrlPr>
                                      <a:rPr lang="pl-PL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pl-PL" sz="200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pl-PL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l-PL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pl-PL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  <m:r>
                                      <a:rPr lang="pl-PL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sz="2000" dirty="0">
                  <a:latin typeface="Ubuntu" panose="020B0504030602030204" pitchFamily="34" charset="0"/>
                </a:endParaRP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0356" y="1628703"/>
                <a:ext cx="10080000" cy="4500000"/>
              </a:xfrm>
              <a:blipFill>
                <a:blip r:embed="rId2"/>
                <a:stretch>
                  <a:fillRect l="-1573" t="-420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ytuł 1">
            <a:extLst>
              <a:ext uri="{FF2B5EF4-FFF2-40B4-BE49-F238E27FC236}">
                <a16:creationId xmlns:a16="http://schemas.microsoft.com/office/drawing/2014/main" id="{4BD68C69-BC42-45E4-AA50-11175817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356" y="297976"/>
            <a:ext cx="10080000" cy="900000"/>
          </a:xfrm>
        </p:spPr>
        <p:txBody>
          <a:bodyPr>
            <a:normAutofit/>
          </a:bodyPr>
          <a:lstStyle/>
          <a:p>
            <a:pPr algn="l"/>
            <a:r>
              <a:rPr lang="pl-PL" b="1" dirty="0">
                <a:latin typeface="Ubuntu" panose="020B0504030602030204" pitchFamily="34" charset="0"/>
              </a:rPr>
              <a:t>Proces II:</a:t>
            </a:r>
            <a:r>
              <a:rPr lang="pl-PL" dirty="0">
                <a:latin typeface="Ubuntu" panose="020B0504030602030204" pitchFamily="34" charset="0"/>
              </a:rPr>
              <a:t> </a:t>
            </a:r>
            <a:r>
              <a:rPr lang="pl-PL" sz="3200" dirty="0">
                <a:latin typeface="Ubuntu" panose="020B0504030602030204" pitchFamily="34" charset="0"/>
              </a:rPr>
              <a:t>model matematyczny dla zmian stężenia </a:t>
            </a:r>
            <a:endParaRPr lang="pl-PL" sz="3200" b="1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365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760356" y="1628703"/>
                <a:ext cx="10080000" cy="4500000"/>
              </a:xfrm>
            </p:spPr>
            <p:txBody>
              <a:bodyPr anchor="t" anchorCtr="0">
                <a:normAutofit/>
              </a:bodyPr>
              <a:lstStyle/>
              <a:p>
                <a:pPr marL="358775" indent="-358775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Ubuntu" panose="020B0504030602030204" pitchFamily="34" charset="0"/>
                  </a:rPr>
                  <a:t>Rozwiązanie równań różnicowych – rekurencja: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pl-PL" sz="1400" dirty="0">
                  <a:latin typeface="Ubuntu" panose="020B0504030602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l-PL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l-PL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l-PL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d>
                                      <m:dPr>
                                        <m:ctrlPr>
                                          <a:rPr lang="pl-PL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l-PL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pl-PL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pl-PL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  <m:d>
                                      <m:dPr>
                                        <m:ctrlPr>
                                          <a:rPr lang="pl-PL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l-PL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  <m:r>
                                      <a:rPr lang="pl-PL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d>
                                      <m:dPr>
                                        <m:ctrlPr>
                                          <a:rPr lang="pl-PL" sz="200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𝑜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l-PL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pl-PL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pl-PL" sz="20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l-PL" sz="2000" b="0" i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 </m:t>
                                    </m:r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  <m:d>
                                      <m:dPr>
                                        <m:ctrlPr>
                                          <a:rPr lang="pl-PL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l-PL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pl-PL" sz="20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d>
                                      <m:d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pl-PL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pl-PL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pl-PL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l-PL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l-PL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d>
                                      <m:d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den>
                                </m:f>
                                <m:d>
                                  <m:dPr>
                                    <m:ctrlPr>
                                      <a:rPr lang="pl-PL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  <m:r>
                                      <a:rPr lang="pl-PL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l-PL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pl-PL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  <m:sSub>
                                  <m:sSubPr>
                                    <m:ctrlP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pl-PL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l-PL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pl-PL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l-PL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l-PL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sz="2000" dirty="0">
                  <a:latin typeface="Ubuntu" panose="020B0504030602030204" pitchFamily="34" charset="0"/>
                </a:endParaRP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0356" y="1628703"/>
                <a:ext cx="10080000" cy="4500000"/>
              </a:xfrm>
              <a:blipFill>
                <a:blip r:embed="rId2"/>
                <a:stretch>
                  <a:fillRect l="-1573" t="-420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ytuł 1">
            <a:extLst>
              <a:ext uri="{FF2B5EF4-FFF2-40B4-BE49-F238E27FC236}">
                <a16:creationId xmlns:a16="http://schemas.microsoft.com/office/drawing/2014/main" id="{4BD68C69-BC42-45E4-AA50-11175817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356" y="297976"/>
            <a:ext cx="10080000" cy="900000"/>
          </a:xfrm>
        </p:spPr>
        <p:txBody>
          <a:bodyPr>
            <a:normAutofit/>
          </a:bodyPr>
          <a:lstStyle/>
          <a:p>
            <a:pPr algn="l"/>
            <a:r>
              <a:rPr lang="pl-PL" b="1" dirty="0">
                <a:latin typeface="Ubuntu" panose="020B0504030602030204" pitchFamily="34" charset="0"/>
              </a:rPr>
              <a:t>Proces II:</a:t>
            </a:r>
            <a:r>
              <a:rPr lang="pl-PL" dirty="0">
                <a:latin typeface="Ubuntu" panose="020B0504030602030204" pitchFamily="34" charset="0"/>
              </a:rPr>
              <a:t> </a:t>
            </a:r>
            <a:r>
              <a:rPr lang="pl-PL" sz="3200" dirty="0">
                <a:latin typeface="Ubuntu" panose="020B0504030602030204" pitchFamily="34" charset="0"/>
              </a:rPr>
              <a:t>model matematyczny dla zmian stężenia </a:t>
            </a:r>
            <a:endParaRPr lang="pl-PL" sz="3200" b="1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097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059030" y="369000"/>
            <a:ext cx="8640000" cy="2880000"/>
          </a:xfrm>
        </p:spPr>
        <p:txBody>
          <a:bodyPr>
            <a:noAutofit/>
          </a:bodyPr>
          <a:lstStyle/>
          <a:p>
            <a:r>
              <a:rPr lang="pl-PL" sz="4000" b="1" dirty="0">
                <a:latin typeface="Ubuntu" panose="020B0504030602030204" pitchFamily="34" charset="0"/>
              </a:rPr>
              <a:t>Dziękuję za uwagę</a:t>
            </a:r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4407801" y="3429000"/>
            <a:ext cx="7200000" cy="1440000"/>
          </a:xfrm>
        </p:spPr>
        <p:txBody>
          <a:bodyPr>
            <a:normAutofit/>
          </a:bodyPr>
          <a:lstStyle/>
          <a:p>
            <a:r>
              <a:rPr lang="pl-PL" sz="2400" b="1" dirty="0">
                <a:latin typeface="Ubuntu" panose="020B0504030602030204" pitchFamily="34" charset="0"/>
              </a:rPr>
              <a:t>Konsultacje:</a:t>
            </a:r>
          </a:p>
          <a:p>
            <a:r>
              <a:rPr lang="pl-PL" sz="1800">
                <a:latin typeface="Ubuntu" panose="020B0504030602030204" pitchFamily="34" charset="0"/>
              </a:rPr>
              <a:t>przemyslaw.zakrzewski@cs.put.poznan.pl </a:t>
            </a:r>
            <a:endParaRPr lang="pl-PL" sz="18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6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">
            <a:extLst>
              <a:ext uri="{FF2B5EF4-FFF2-40B4-BE49-F238E27FC236}">
                <a16:creationId xmlns:a16="http://schemas.microsoft.com/office/drawing/2014/main" id="{45FC6DF5-3E2F-45CF-8413-19C5E8F1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356" y="297976"/>
            <a:ext cx="10080000" cy="900000"/>
          </a:xfrm>
        </p:spPr>
        <p:txBody>
          <a:bodyPr>
            <a:normAutofit/>
          </a:bodyPr>
          <a:lstStyle/>
          <a:p>
            <a:pPr algn="l"/>
            <a:r>
              <a:rPr lang="pl-PL" b="1" dirty="0">
                <a:latin typeface="Ubuntu" panose="020B0504030602030204" pitchFamily="34" charset="0"/>
              </a:rPr>
              <a:t>Proces I:</a:t>
            </a:r>
            <a:r>
              <a:rPr lang="pl-PL" sz="3200" dirty="0">
                <a:latin typeface="Ubuntu" panose="020B0504030602030204" pitchFamily="34" charset="0"/>
              </a:rPr>
              <a:t> schemat procesu </a:t>
            </a:r>
            <a:endParaRPr lang="pl-PL" sz="3200" b="1" dirty="0">
              <a:latin typeface="Ubuntu" panose="020B0504030602030204" pitchFamily="34" charset="0"/>
            </a:endParaRP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3C985C0F-C669-4A93-9337-9A6E9BDD774F}"/>
              </a:ext>
            </a:extLst>
          </p:cNvPr>
          <p:cNvCxnSpPr/>
          <p:nvPr/>
        </p:nvCxnSpPr>
        <p:spPr>
          <a:xfrm>
            <a:off x="7177193" y="4419889"/>
            <a:ext cx="900000" cy="0"/>
          </a:xfrm>
          <a:prstGeom prst="straightConnector1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a 18">
            <a:extLst>
              <a:ext uri="{FF2B5EF4-FFF2-40B4-BE49-F238E27FC236}">
                <a16:creationId xmlns:a16="http://schemas.microsoft.com/office/drawing/2014/main" id="{7D945D48-9A5D-425B-929C-B5590FDF3FD2}"/>
              </a:ext>
            </a:extLst>
          </p:cNvPr>
          <p:cNvGrpSpPr/>
          <p:nvPr/>
        </p:nvGrpSpPr>
        <p:grpSpPr>
          <a:xfrm>
            <a:off x="4114806" y="2255319"/>
            <a:ext cx="3961584" cy="2347458"/>
            <a:chOff x="4190152" y="1597095"/>
            <a:chExt cx="3961584" cy="2347458"/>
          </a:xfrm>
        </p:grpSpPr>
        <p:sp>
          <p:nvSpPr>
            <p:cNvPr id="23" name="Prostokąt 22">
              <a:extLst>
                <a:ext uri="{FF2B5EF4-FFF2-40B4-BE49-F238E27FC236}">
                  <a16:creationId xmlns:a16="http://schemas.microsoft.com/office/drawing/2014/main" id="{25D9ED9A-0C19-4972-9377-9B0CB37D0184}"/>
                </a:ext>
              </a:extLst>
            </p:cNvPr>
            <p:cNvSpPr/>
            <p:nvPr/>
          </p:nvSpPr>
          <p:spPr>
            <a:xfrm>
              <a:off x="5091736" y="1781665"/>
              <a:ext cx="2160000" cy="216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sz="2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4" name="pole tekstowe 23">
              <a:extLst>
                <a:ext uri="{FF2B5EF4-FFF2-40B4-BE49-F238E27FC236}">
                  <a16:creationId xmlns:a16="http://schemas.microsoft.com/office/drawing/2014/main" id="{2A87501C-BFA2-4106-A321-4B3D20ED854A}"/>
                </a:ext>
              </a:extLst>
            </p:cNvPr>
            <p:cNvSpPr txBox="1"/>
            <p:nvPr/>
          </p:nvSpPr>
          <p:spPr>
            <a:xfrm>
              <a:off x="7251736" y="3389111"/>
              <a:ext cx="900000" cy="369332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pPr algn="ctr"/>
              <a:r>
                <a:rPr lang="pl-PL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Ubuntu" panose="020B0504030602030204" pitchFamily="34" charset="0"/>
                </a:rPr>
                <a:t>Odpływ</a:t>
              </a:r>
            </a:p>
          </p:txBody>
        </p:sp>
        <p:sp>
          <p:nvSpPr>
            <p:cNvPr id="25" name="pole tekstowe 24">
              <a:extLst>
                <a:ext uri="{FF2B5EF4-FFF2-40B4-BE49-F238E27FC236}">
                  <a16:creationId xmlns:a16="http://schemas.microsoft.com/office/drawing/2014/main" id="{9F754B8C-631F-4B3E-9401-59393A8AFD0B}"/>
                </a:ext>
              </a:extLst>
            </p:cNvPr>
            <p:cNvSpPr txBox="1"/>
            <p:nvPr/>
          </p:nvSpPr>
          <p:spPr>
            <a:xfrm>
              <a:off x="4190152" y="1597095"/>
              <a:ext cx="900000" cy="370800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pPr algn="ctr"/>
              <a:r>
                <a:rPr lang="pl-PL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Ubuntu" panose="020B0504030602030204" pitchFamily="34" charset="0"/>
                </a:rPr>
                <a:t>Dopływ</a:t>
              </a:r>
            </a:p>
          </p:txBody>
        </p:sp>
        <p:sp>
          <p:nvSpPr>
            <p:cNvPr id="26" name="Prostokąt 25">
              <a:extLst>
                <a:ext uri="{FF2B5EF4-FFF2-40B4-BE49-F238E27FC236}">
                  <a16:creationId xmlns:a16="http://schemas.microsoft.com/office/drawing/2014/main" id="{45BA4386-3120-4417-9831-DD3A089502B7}"/>
                </a:ext>
              </a:extLst>
            </p:cNvPr>
            <p:cNvSpPr/>
            <p:nvPr/>
          </p:nvSpPr>
          <p:spPr>
            <a:xfrm>
              <a:off x="5090636" y="2414553"/>
              <a:ext cx="2161584" cy="153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 dirty="0">
                <a:solidFill>
                  <a:schemeClr val="accent3">
                    <a:lumMod val="50000"/>
                  </a:schemeClr>
                </a:solidFill>
              </a:endParaRPr>
            </a:p>
            <a:p>
              <a:pPr algn="ctr"/>
              <a:endParaRPr lang="pl-PL" b="1" dirty="0">
                <a:solidFill>
                  <a:schemeClr val="accent3">
                    <a:lumMod val="50000"/>
                  </a:schemeClr>
                </a:solidFill>
              </a:endParaRPr>
            </a:p>
            <a:p>
              <a:pPr algn="ctr"/>
              <a:endParaRPr lang="pl-PL" b="1" dirty="0">
                <a:solidFill>
                  <a:schemeClr val="accent3">
                    <a:lumMod val="50000"/>
                  </a:schemeClr>
                </a:solidFill>
              </a:endParaRPr>
            </a:p>
            <a:p>
              <a:pPr algn="ctr"/>
              <a:endParaRPr lang="pl-PL" b="1" dirty="0">
                <a:solidFill>
                  <a:schemeClr val="accent3">
                    <a:lumMod val="50000"/>
                  </a:schemeClr>
                </a:solidFill>
              </a:endParaRPr>
            </a:p>
            <a:p>
              <a:pPr algn="ctr"/>
              <a:r>
                <a:rPr lang="pl-PL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Ubuntu" panose="020B0504030602030204" pitchFamily="34" charset="0"/>
                </a:rPr>
                <a:t>Zbiornik otwarty</a:t>
              </a:r>
            </a:p>
          </p:txBody>
        </p:sp>
      </p:grp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7D8984CD-31B3-4CF3-B213-E7E6AD3C19FC}"/>
              </a:ext>
            </a:extLst>
          </p:cNvPr>
          <p:cNvCxnSpPr/>
          <p:nvPr/>
        </p:nvCxnSpPr>
        <p:spPr>
          <a:xfrm>
            <a:off x="4114806" y="2624555"/>
            <a:ext cx="900000" cy="0"/>
          </a:xfrm>
          <a:prstGeom prst="straightConnector1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ójkąt równoramienny 21">
            <a:extLst>
              <a:ext uri="{FF2B5EF4-FFF2-40B4-BE49-F238E27FC236}">
                <a16:creationId xmlns:a16="http://schemas.microsoft.com/office/drawing/2014/main" id="{66846765-FEF7-4A64-A7CE-FBFC314A26AA}"/>
              </a:ext>
            </a:extLst>
          </p:cNvPr>
          <p:cNvSpPr/>
          <p:nvPr/>
        </p:nvSpPr>
        <p:spPr>
          <a:xfrm rot="10800000">
            <a:off x="6908231" y="2964304"/>
            <a:ext cx="90000" cy="90000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750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">
            <a:extLst>
              <a:ext uri="{FF2B5EF4-FFF2-40B4-BE49-F238E27FC236}">
                <a16:creationId xmlns:a16="http://schemas.microsoft.com/office/drawing/2014/main" id="{45FC6DF5-3E2F-45CF-8413-19C5E8F1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356" y="297976"/>
            <a:ext cx="10080000" cy="900000"/>
          </a:xfrm>
        </p:spPr>
        <p:txBody>
          <a:bodyPr>
            <a:normAutofit/>
          </a:bodyPr>
          <a:lstStyle/>
          <a:p>
            <a:pPr algn="l"/>
            <a:r>
              <a:rPr lang="pl-PL" b="1" dirty="0">
                <a:latin typeface="Ubuntu" panose="020B0504030602030204" pitchFamily="34" charset="0"/>
              </a:rPr>
              <a:t>Proces I:</a:t>
            </a:r>
            <a:r>
              <a:rPr lang="pl-PL" sz="3200" dirty="0">
                <a:latin typeface="Ubuntu" panose="020B0504030602030204" pitchFamily="34" charset="0"/>
              </a:rPr>
              <a:t> model matematyczny dla zmian objętości </a:t>
            </a:r>
            <a:endParaRPr lang="pl-PL" sz="3200" b="1" dirty="0">
              <a:latin typeface="Ubuntu" panose="020B0504030602030204" pitchFamily="34" charset="0"/>
            </a:endParaRPr>
          </a:p>
        </p:txBody>
      </p:sp>
      <p:sp>
        <p:nvSpPr>
          <p:cNvPr id="16" name="Prostokąt zaokrąglony 25">
            <a:extLst>
              <a:ext uri="{FF2B5EF4-FFF2-40B4-BE49-F238E27FC236}">
                <a16:creationId xmlns:a16="http://schemas.microsoft.com/office/drawing/2014/main" id="{09BF23D3-8930-47F2-ACD8-A32EE0AF8B21}"/>
              </a:ext>
            </a:extLst>
          </p:cNvPr>
          <p:cNvSpPr/>
          <p:nvPr/>
        </p:nvSpPr>
        <p:spPr>
          <a:xfrm>
            <a:off x="2480356" y="6092024"/>
            <a:ext cx="9360000" cy="46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90000"/>
            <a:r>
              <a:rPr lang="pl-PL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Zmienne procesowe:</a:t>
            </a:r>
          </a:p>
          <a:p>
            <a:pPr marL="90000"/>
            <a:r>
              <a:rPr lang="pl-PL" sz="11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Q</a:t>
            </a:r>
            <a:r>
              <a:rPr lang="pl-PL" sz="1100" baseline="-250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d</a:t>
            </a:r>
            <a:r>
              <a:rPr lang="pl-PL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(t) – natężenie dopływu [m</a:t>
            </a:r>
            <a:r>
              <a:rPr lang="pl-PL" sz="1100" baseline="300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3</a:t>
            </a:r>
            <a:r>
              <a:rPr lang="pl-PL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/s], </a:t>
            </a:r>
            <a:r>
              <a:rPr lang="pl-PL" sz="11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Q</a:t>
            </a:r>
            <a:r>
              <a:rPr lang="pl-PL" sz="1100" baseline="-250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o</a:t>
            </a:r>
            <a:r>
              <a:rPr lang="pl-PL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(t) – natężenie odpływu [m</a:t>
            </a:r>
            <a:r>
              <a:rPr lang="pl-PL" sz="1100" baseline="300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3</a:t>
            </a:r>
            <a:r>
              <a:rPr lang="pl-PL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/s], V(t) – objętość substancji w zbiorniku [m</a:t>
            </a:r>
            <a:r>
              <a:rPr lang="pl-PL" sz="1100" baseline="300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3</a:t>
            </a:r>
            <a:r>
              <a:rPr lang="pl-PL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].</a:t>
            </a:r>
          </a:p>
        </p:txBody>
      </p:sp>
      <p:grpSp>
        <p:nvGrpSpPr>
          <p:cNvPr id="17" name="Grupa 16">
            <a:extLst>
              <a:ext uri="{FF2B5EF4-FFF2-40B4-BE49-F238E27FC236}">
                <a16:creationId xmlns:a16="http://schemas.microsoft.com/office/drawing/2014/main" id="{F0824003-3B07-4706-AB83-5D7DB1EF0234}"/>
              </a:ext>
            </a:extLst>
          </p:cNvPr>
          <p:cNvGrpSpPr/>
          <p:nvPr/>
        </p:nvGrpSpPr>
        <p:grpSpPr>
          <a:xfrm>
            <a:off x="4114806" y="2255223"/>
            <a:ext cx="3962387" cy="2347554"/>
            <a:chOff x="4819162" y="2256667"/>
            <a:chExt cx="3962387" cy="2347554"/>
          </a:xfrm>
        </p:grpSpPr>
        <p:cxnSp>
          <p:nvCxnSpPr>
            <p:cNvPr id="18" name="Łącznik prosty ze strzałką 17">
              <a:extLst>
                <a:ext uri="{FF2B5EF4-FFF2-40B4-BE49-F238E27FC236}">
                  <a16:creationId xmlns:a16="http://schemas.microsoft.com/office/drawing/2014/main" id="{3C985C0F-C669-4A93-9337-9A6E9BDD774F}"/>
                </a:ext>
              </a:extLst>
            </p:cNvPr>
            <p:cNvCxnSpPr/>
            <p:nvPr/>
          </p:nvCxnSpPr>
          <p:spPr>
            <a:xfrm>
              <a:off x="7881549" y="4421333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upa 18">
              <a:extLst>
                <a:ext uri="{FF2B5EF4-FFF2-40B4-BE49-F238E27FC236}">
                  <a16:creationId xmlns:a16="http://schemas.microsoft.com/office/drawing/2014/main" id="{7D945D48-9A5D-425B-929C-B5590FDF3FD2}"/>
                </a:ext>
              </a:extLst>
            </p:cNvPr>
            <p:cNvGrpSpPr/>
            <p:nvPr/>
          </p:nvGrpSpPr>
          <p:grpSpPr>
            <a:xfrm>
              <a:off x="4910746" y="2256667"/>
              <a:ext cx="3865261" cy="2347554"/>
              <a:chOff x="4281736" y="1596999"/>
              <a:chExt cx="3865261" cy="2347554"/>
            </a:xfrm>
          </p:grpSpPr>
          <p:sp>
            <p:nvSpPr>
              <p:cNvPr id="23" name="Prostokąt 22">
                <a:extLst>
                  <a:ext uri="{FF2B5EF4-FFF2-40B4-BE49-F238E27FC236}">
                    <a16:creationId xmlns:a16="http://schemas.microsoft.com/office/drawing/2014/main" id="{25D9ED9A-0C19-4972-9377-9B0CB37D0184}"/>
                  </a:ext>
                </a:extLst>
              </p:cNvPr>
              <p:cNvSpPr/>
              <p:nvPr/>
            </p:nvSpPr>
            <p:spPr>
              <a:xfrm>
                <a:off x="5091736" y="1781665"/>
                <a:ext cx="2160000" cy="216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sz="24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pole tekstowe 23">
                <a:extLst>
                  <a:ext uri="{FF2B5EF4-FFF2-40B4-BE49-F238E27FC236}">
                    <a16:creationId xmlns:a16="http://schemas.microsoft.com/office/drawing/2014/main" id="{2A87501C-BFA2-4106-A321-4B3D20ED854A}"/>
                  </a:ext>
                </a:extLst>
              </p:cNvPr>
              <p:cNvSpPr txBox="1"/>
              <p:nvPr/>
            </p:nvSpPr>
            <p:spPr>
              <a:xfrm>
                <a:off x="7246997" y="3392333"/>
                <a:ext cx="9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Ubuntu" panose="020B0504030602030204" pitchFamily="34" charset="0"/>
                  </a:rPr>
                  <a:t>Q</a:t>
                </a:r>
                <a:r>
                  <a:rPr lang="pl-PL" baseline="-25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Ubuntu" panose="020B0504030602030204" pitchFamily="34" charset="0"/>
                  </a:rPr>
                  <a:t>o</a:t>
                </a:r>
                <a:r>
                  <a:rPr lang="pl-PL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Ubuntu" panose="020B0504030602030204" pitchFamily="34" charset="0"/>
                  </a:rPr>
                  <a:t>(t)</a:t>
                </a:r>
              </a:p>
            </p:txBody>
          </p:sp>
          <p:sp>
            <p:nvSpPr>
              <p:cNvPr id="25" name="pole tekstowe 24">
                <a:extLst>
                  <a:ext uri="{FF2B5EF4-FFF2-40B4-BE49-F238E27FC236}">
                    <a16:creationId xmlns:a16="http://schemas.microsoft.com/office/drawing/2014/main" id="{9F754B8C-631F-4B3E-9401-59393A8AFD0B}"/>
                  </a:ext>
                </a:extLst>
              </p:cNvPr>
              <p:cNvSpPr txBox="1"/>
              <p:nvPr/>
            </p:nvSpPr>
            <p:spPr>
              <a:xfrm>
                <a:off x="4281736" y="1596999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Ubuntu" panose="020B0504030602030204" pitchFamily="34" charset="0"/>
                  </a:rPr>
                  <a:t>Q</a:t>
                </a:r>
                <a:r>
                  <a:rPr lang="pl-PL" baseline="-25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Ubuntu" panose="020B0504030602030204" pitchFamily="34" charset="0"/>
                  </a:rPr>
                  <a:t>d</a:t>
                </a:r>
                <a:r>
                  <a:rPr lang="pl-PL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Ubuntu" panose="020B0504030602030204" pitchFamily="34" charset="0"/>
                  </a:rPr>
                  <a:t>(t)</a:t>
                </a:r>
              </a:p>
            </p:txBody>
          </p:sp>
          <p:sp>
            <p:nvSpPr>
              <p:cNvPr id="26" name="Prostokąt 25">
                <a:extLst>
                  <a:ext uri="{FF2B5EF4-FFF2-40B4-BE49-F238E27FC236}">
                    <a16:creationId xmlns:a16="http://schemas.microsoft.com/office/drawing/2014/main" id="{45BA4386-3120-4417-9831-DD3A089502B7}"/>
                  </a:ext>
                </a:extLst>
              </p:cNvPr>
              <p:cNvSpPr/>
              <p:nvPr/>
            </p:nvSpPr>
            <p:spPr>
              <a:xfrm>
                <a:off x="5090636" y="2414553"/>
                <a:ext cx="2161584" cy="1530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algn="ctr"/>
                <a:endParaRPr lang="pl-PL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algn="ctr"/>
                <a:endParaRPr lang="pl-PL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algn="ctr"/>
                <a:endParaRPr lang="pl-PL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algn="ctr"/>
                <a:r>
                  <a:rPr lang="pl-PL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Ubuntu" panose="020B0504030602030204" pitchFamily="34" charset="0"/>
                  </a:rPr>
                  <a:t>V(t)</a:t>
                </a:r>
              </a:p>
            </p:txBody>
          </p:sp>
        </p:grpSp>
        <p:cxnSp>
          <p:nvCxnSpPr>
            <p:cNvPr id="21" name="Łącznik prosty ze strzałką 20">
              <a:extLst>
                <a:ext uri="{FF2B5EF4-FFF2-40B4-BE49-F238E27FC236}">
                  <a16:creationId xmlns:a16="http://schemas.microsoft.com/office/drawing/2014/main" id="{7D8984CD-31B3-4CF3-B213-E7E6AD3C19FC}"/>
                </a:ext>
              </a:extLst>
            </p:cNvPr>
            <p:cNvCxnSpPr/>
            <p:nvPr/>
          </p:nvCxnSpPr>
          <p:spPr>
            <a:xfrm>
              <a:off x="4819162" y="2625999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ójkąt równoramienny 21">
              <a:extLst>
                <a:ext uri="{FF2B5EF4-FFF2-40B4-BE49-F238E27FC236}">
                  <a16:creationId xmlns:a16="http://schemas.microsoft.com/office/drawing/2014/main" id="{66846765-FEF7-4A64-A7CE-FBFC314A26AA}"/>
                </a:ext>
              </a:extLst>
            </p:cNvPr>
            <p:cNvSpPr/>
            <p:nvPr/>
          </p:nvSpPr>
          <p:spPr>
            <a:xfrm rot="10800000">
              <a:off x="7612587" y="2965748"/>
              <a:ext cx="90000" cy="90000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68209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ytuł 1">
            <a:extLst>
              <a:ext uri="{FF2B5EF4-FFF2-40B4-BE49-F238E27FC236}">
                <a16:creationId xmlns:a16="http://schemas.microsoft.com/office/drawing/2014/main" id="{27DA9B7B-5652-4B83-8D3F-EB489884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356" y="297976"/>
            <a:ext cx="10080000" cy="900000"/>
          </a:xfrm>
        </p:spPr>
        <p:txBody>
          <a:bodyPr>
            <a:normAutofit/>
          </a:bodyPr>
          <a:lstStyle/>
          <a:p>
            <a:pPr algn="l"/>
            <a:r>
              <a:rPr lang="pl-PL" b="1" dirty="0">
                <a:latin typeface="Ubuntu" panose="020B0504030602030204" pitchFamily="34" charset="0"/>
              </a:rPr>
              <a:t>Proces I:</a:t>
            </a:r>
            <a:r>
              <a:rPr lang="pl-PL" dirty="0">
                <a:latin typeface="Ubuntu" panose="020B0504030602030204" pitchFamily="34" charset="0"/>
              </a:rPr>
              <a:t> </a:t>
            </a:r>
            <a:r>
              <a:rPr lang="pl-PL" sz="3200" dirty="0">
                <a:latin typeface="Ubuntu" panose="020B0504030602030204" pitchFamily="34" charset="0"/>
              </a:rPr>
              <a:t>model matematyczny dla zmian objętości </a:t>
            </a:r>
            <a:endParaRPr lang="pl-PL" sz="3200" b="1" dirty="0">
              <a:latin typeface="Ubuntu" panose="020B0504030602030204" pitchFamily="34" charset="0"/>
            </a:endParaRP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8838BBE1-69C1-48C3-A062-EFC8D07A378F}"/>
              </a:ext>
            </a:extLst>
          </p:cNvPr>
          <p:cNvGrpSpPr/>
          <p:nvPr/>
        </p:nvGrpSpPr>
        <p:grpSpPr>
          <a:xfrm>
            <a:off x="2133613" y="2376413"/>
            <a:ext cx="3962387" cy="2347554"/>
            <a:chOff x="2133613" y="2376413"/>
            <a:chExt cx="3962387" cy="2347554"/>
          </a:xfrm>
        </p:grpSpPr>
        <p:cxnSp>
          <p:nvCxnSpPr>
            <p:cNvPr id="48" name="Łącznik prosty ze strzałką 47">
              <a:extLst>
                <a:ext uri="{FF2B5EF4-FFF2-40B4-BE49-F238E27FC236}">
                  <a16:creationId xmlns:a16="http://schemas.microsoft.com/office/drawing/2014/main" id="{8090314E-2F39-492B-808C-6977AD0C1086}"/>
                </a:ext>
              </a:extLst>
            </p:cNvPr>
            <p:cNvCxnSpPr/>
            <p:nvPr/>
          </p:nvCxnSpPr>
          <p:spPr>
            <a:xfrm>
              <a:off x="2133613" y="2745745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Łącznik prosty ze strzałką 45">
              <a:extLst>
                <a:ext uri="{FF2B5EF4-FFF2-40B4-BE49-F238E27FC236}">
                  <a16:creationId xmlns:a16="http://schemas.microsoft.com/office/drawing/2014/main" id="{0D0075B2-7326-434A-8D8D-865B752EB4D2}"/>
                </a:ext>
              </a:extLst>
            </p:cNvPr>
            <p:cNvCxnSpPr/>
            <p:nvPr/>
          </p:nvCxnSpPr>
          <p:spPr>
            <a:xfrm>
              <a:off x="5196000" y="4541079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upa 46">
              <a:extLst>
                <a:ext uri="{FF2B5EF4-FFF2-40B4-BE49-F238E27FC236}">
                  <a16:creationId xmlns:a16="http://schemas.microsoft.com/office/drawing/2014/main" id="{BFA10915-FA1F-4E30-95B9-4AFC2DD2E8BE}"/>
                </a:ext>
              </a:extLst>
            </p:cNvPr>
            <p:cNvGrpSpPr/>
            <p:nvPr/>
          </p:nvGrpSpPr>
          <p:grpSpPr>
            <a:xfrm>
              <a:off x="2225197" y="2376413"/>
              <a:ext cx="3865261" cy="2347554"/>
              <a:chOff x="4281736" y="1596999"/>
              <a:chExt cx="3865261" cy="2347554"/>
            </a:xfrm>
          </p:grpSpPr>
          <p:sp>
            <p:nvSpPr>
              <p:cNvPr id="50" name="Prostokąt 49">
                <a:extLst>
                  <a:ext uri="{FF2B5EF4-FFF2-40B4-BE49-F238E27FC236}">
                    <a16:creationId xmlns:a16="http://schemas.microsoft.com/office/drawing/2014/main" id="{4B269EC6-C7C7-45F2-90B3-4C92CFB7F6A7}"/>
                  </a:ext>
                </a:extLst>
              </p:cNvPr>
              <p:cNvSpPr/>
              <p:nvPr/>
            </p:nvSpPr>
            <p:spPr>
              <a:xfrm>
                <a:off x="5091736" y="1781665"/>
                <a:ext cx="2160000" cy="216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sz="24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pole tekstowe 50">
                <a:extLst>
                  <a:ext uri="{FF2B5EF4-FFF2-40B4-BE49-F238E27FC236}">
                    <a16:creationId xmlns:a16="http://schemas.microsoft.com/office/drawing/2014/main" id="{4E3A8128-0175-4DBB-812A-A5339C19BBCC}"/>
                  </a:ext>
                </a:extLst>
              </p:cNvPr>
              <p:cNvSpPr txBox="1"/>
              <p:nvPr/>
            </p:nvSpPr>
            <p:spPr>
              <a:xfrm>
                <a:off x="7246997" y="3392333"/>
                <a:ext cx="9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Ubuntu" panose="020B0504030602030204" pitchFamily="34" charset="0"/>
                  </a:rPr>
                  <a:t>Q</a:t>
                </a:r>
                <a:r>
                  <a:rPr lang="pl-PL" baseline="-25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Ubuntu" panose="020B0504030602030204" pitchFamily="34" charset="0"/>
                  </a:rPr>
                  <a:t>o</a:t>
                </a:r>
                <a:r>
                  <a:rPr lang="pl-PL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Ubuntu" panose="020B0504030602030204" pitchFamily="34" charset="0"/>
                  </a:rPr>
                  <a:t>(t)</a:t>
                </a:r>
              </a:p>
            </p:txBody>
          </p:sp>
          <p:sp>
            <p:nvSpPr>
              <p:cNvPr id="52" name="pole tekstowe 51">
                <a:extLst>
                  <a:ext uri="{FF2B5EF4-FFF2-40B4-BE49-F238E27FC236}">
                    <a16:creationId xmlns:a16="http://schemas.microsoft.com/office/drawing/2014/main" id="{3865BFDF-4DDA-4E19-B6C9-0EEF37CFB1AF}"/>
                  </a:ext>
                </a:extLst>
              </p:cNvPr>
              <p:cNvSpPr txBox="1"/>
              <p:nvPr/>
            </p:nvSpPr>
            <p:spPr>
              <a:xfrm>
                <a:off x="4281736" y="1596999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Ubuntu" panose="020B0504030602030204" pitchFamily="34" charset="0"/>
                  </a:rPr>
                  <a:t>Q</a:t>
                </a:r>
                <a:r>
                  <a:rPr lang="pl-PL" baseline="-25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Ubuntu" panose="020B0504030602030204" pitchFamily="34" charset="0"/>
                  </a:rPr>
                  <a:t>d</a:t>
                </a:r>
                <a:r>
                  <a:rPr lang="pl-PL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Ubuntu" panose="020B0504030602030204" pitchFamily="34" charset="0"/>
                  </a:rPr>
                  <a:t>(t)</a:t>
                </a:r>
              </a:p>
            </p:txBody>
          </p:sp>
          <p:sp>
            <p:nvSpPr>
              <p:cNvPr id="53" name="Prostokąt 52">
                <a:extLst>
                  <a:ext uri="{FF2B5EF4-FFF2-40B4-BE49-F238E27FC236}">
                    <a16:creationId xmlns:a16="http://schemas.microsoft.com/office/drawing/2014/main" id="{540A1796-06A8-4DF0-9318-8D7CB27DDB6C}"/>
                  </a:ext>
                </a:extLst>
              </p:cNvPr>
              <p:cNvSpPr/>
              <p:nvPr/>
            </p:nvSpPr>
            <p:spPr>
              <a:xfrm>
                <a:off x="5090636" y="2414553"/>
                <a:ext cx="2161584" cy="1530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algn="ctr"/>
                <a:endParaRPr lang="pl-PL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algn="ctr"/>
                <a:endParaRPr lang="pl-PL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algn="ctr"/>
                <a:endParaRPr lang="pl-PL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algn="ctr"/>
                <a:r>
                  <a:rPr lang="pl-PL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Ubuntu" panose="020B0504030602030204" pitchFamily="34" charset="0"/>
                  </a:rPr>
                  <a:t>V(t)</a:t>
                </a:r>
              </a:p>
            </p:txBody>
          </p:sp>
        </p:grpSp>
        <p:sp>
          <p:nvSpPr>
            <p:cNvPr id="49" name="Trójkąt równoramienny 48">
              <a:extLst>
                <a:ext uri="{FF2B5EF4-FFF2-40B4-BE49-F238E27FC236}">
                  <a16:creationId xmlns:a16="http://schemas.microsoft.com/office/drawing/2014/main" id="{31AFFB32-387B-4F85-BB3E-AD33F917C939}"/>
                </a:ext>
              </a:extLst>
            </p:cNvPr>
            <p:cNvSpPr/>
            <p:nvPr/>
          </p:nvSpPr>
          <p:spPr>
            <a:xfrm rot="10800000">
              <a:off x="4927038" y="2900224"/>
              <a:ext cx="90000" cy="90000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4" name="Prostokąt 53">
              <a:extLst>
                <a:ext uri="{FF2B5EF4-FFF2-40B4-BE49-F238E27FC236}">
                  <a16:creationId xmlns:a16="http://schemas.microsoft.com/office/drawing/2014/main" id="{361D581B-2504-4AF1-ABBC-2F090C341A85}"/>
                </a:ext>
              </a:extLst>
            </p:cNvPr>
            <p:cNvSpPr/>
            <p:nvPr/>
          </p:nvSpPr>
          <p:spPr>
            <a:xfrm>
              <a:off x="3036434" y="3011079"/>
              <a:ext cx="2160000" cy="180000"/>
            </a:xfrm>
            <a:prstGeom prst="rect">
              <a:avLst/>
            </a:prstGeom>
            <a:pattFill prst="wdDnDiag">
              <a:fgClr>
                <a:schemeClr val="accent3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54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5" name="Strzałka w prawo 13">
              <a:extLst>
                <a:ext uri="{FF2B5EF4-FFF2-40B4-BE49-F238E27FC236}">
                  <a16:creationId xmlns:a16="http://schemas.microsoft.com/office/drawing/2014/main" id="{DA288441-EE6A-4A06-914F-9F987BB0B131}"/>
                </a:ext>
              </a:extLst>
            </p:cNvPr>
            <p:cNvSpPr/>
            <p:nvPr/>
          </p:nvSpPr>
          <p:spPr>
            <a:xfrm rot="16200000">
              <a:off x="3934889" y="2831079"/>
              <a:ext cx="360000" cy="180000"/>
            </a:xfrm>
            <a:prstGeom prst="rightArrow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  <p:sp>
        <p:nvSpPr>
          <p:cNvPr id="56" name="Prostokąt zaokrąglony 25">
            <a:extLst>
              <a:ext uri="{FF2B5EF4-FFF2-40B4-BE49-F238E27FC236}">
                <a16:creationId xmlns:a16="http://schemas.microsoft.com/office/drawing/2014/main" id="{90D73C65-A00D-4114-8E9E-DC18B9F8A3B0}"/>
              </a:ext>
            </a:extLst>
          </p:cNvPr>
          <p:cNvSpPr/>
          <p:nvPr/>
        </p:nvSpPr>
        <p:spPr>
          <a:xfrm>
            <a:off x="2480356" y="6092024"/>
            <a:ext cx="9360000" cy="46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90000"/>
            <a:r>
              <a:rPr lang="pl-PL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Zmienne procesowe:</a:t>
            </a:r>
          </a:p>
          <a:p>
            <a:pPr marL="90000"/>
            <a:r>
              <a:rPr lang="pl-PL" sz="11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Q</a:t>
            </a:r>
            <a:r>
              <a:rPr lang="pl-PL" sz="1100" baseline="-250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d</a:t>
            </a:r>
            <a:r>
              <a:rPr lang="pl-PL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(t) – natężenie dopływu [m</a:t>
            </a:r>
            <a:r>
              <a:rPr lang="pl-PL" sz="1100" baseline="300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3</a:t>
            </a:r>
            <a:r>
              <a:rPr lang="pl-PL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/s], </a:t>
            </a:r>
            <a:r>
              <a:rPr lang="pl-PL" sz="11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Q</a:t>
            </a:r>
            <a:r>
              <a:rPr lang="pl-PL" sz="1100" baseline="-250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o</a:t>
            </a:r>
            <a:r>
              <a:rPr lang="pl-PL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(t) – natężenie odpływu [m</a:t>
            </a:r>
            <a:r>
              <a:rPr lang="pl-PL" sz="1100" baseline="300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3</a:t>
            </a:r>
            <a:r>
              <a:rPr lang="pl-PL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/s], V(t) – objętość substancji w zbiorniku [m</a:t>
            </a:r>
            <a:r>
              <a:rPr lang="pl-PL" sz="1100" baseline="300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3</a:t>
            </a:r>
            <a:r>
              <a:rPr lang="pl-PL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].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ymbol zastępczy zawartości 2">
                <a:extLst>
                  <a:ext uri="{FF2B5EF4-FFF2-40B4-BE49-F238E27FC236}">
                    <a16:creationId xmlns:a16="http://schemas.microsoft.com/office/drawing/2014/main" id="{B7D33566-C8EA-45B7-8F25-B85E33BD9B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31949" y="1570190"/>
                <a:ext cx="4320000" cy="3960000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pl-PL" sz="2000" b="1" dirty="0">
                    <a:latin typeface="Ubuntu" panose="020B0504030602030204" pitchFamily="34" charset="0"/>
                  </a:rPr>
                  <a:t>Objętość substancji rośnie: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 typeface="Arial"/>
                  <a:buNone/>
                </a:pPr>
                <a:endParaRPr lang="pl-PL" sz="1400" dirty="0">
                  <a:latin typeface="Ubuntu" panose="020B0504030602030204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2000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pl-PL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pl-PL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l-PL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l-PL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)↑</m:t>
                      </m:r>
                    </m:oMath>
                  </m:oMathPara>
                </a14:m>
                <a:endParaRPr lang="pl-PL" sz="2000" dirty="0">
                  <a:latin typeface="Ubuntu" panose="020B0504030602030204" pitchFamily="34" charset="0"/>
                </a:endParaRPr>
              </a:p>
            </p:txBody>
          </p:sp>
        </mc:Choice>
        <mc:Fallback xmlns="">
          <p:sp>
            <p:nvSpPr>
              <p:cNvPr id="57" name="Symbol zastępczy zawartości 2">
                <a:extLst>
                  <a:ext uri="{FF2B5EF4-FFF2-40B4-BE49-F238E27FC236}">
                    <a16:creationId xmlns:a16="http://schemas.microsoft.com/office/drawing/2014/main" id="{B7D33566-C8EA-45B7-8F25-B85E33BD9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949" y="1570190"/>
                <a:ext cx="4320000" cy="3960000"/>
              </a:xfrm>
              <a:prstGeom prst="rect">
                <a:avLst/>
              </a:prstGeom>
              <a:blipFill>
                <a:blip r:embed="rId3"/>
                <a:stretch>
                  <a:fillRect l="-1410" t="-92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32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ytuł 1">
            <a:extLst>
              <a:ext uri="{FF2B5EF4-FFF2-40B4-BE49-F238E27FC236}">
                <a16:creationId xmlns:a16="http://schemas.microsoft.com/office/drawing/2014/main" id="{27DA9B7B-5652-4B83-8D3F-EB489884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356" y="297976"/>
            <a:ext cx="10080000" cy="900000"/>
          </a:xfrm>
        </p:spPr>
        <p:txBody>
          <a:bodyPr>
            <a:normAutofit/>
          </a:bodyPr>
          <a:lstStyle/>
          <a:p>
            <a:pPr algn="l"/>
            <a:r>
              <a:rPr lang="pl-PL" b="1" dirty="0">
                <a:latin typeface="Ubuntu" panose="020B0504030602030204" pitchFamily="34" charset="0"/>
              </a:rPr>
              <a:t>Proces I:</a:t>
            </a:r>
            <a:r>
              <a:rPr lang="pl-PL" dirty="0">
                <a:latin typeface="Ubuntu" panose="020B0504030602030204" pitchFamily="34" charset="0"/>
              </a:rPr>
              <a:t> </a:t>
            </a:r>
            <a:r>
              <a:rPr lang="pl-PL" sz="3200" dirty="0">
                <a:latin typeface="Ubuntu" panose="020B0504030602030204" pitchFamily="34" charset="0"/>
              </a:rPr>
              <a:t>model matematyczny dla zmian objętości </a:t>
            </a:r>
            <a:endParaRPr lang="pl-PL" sz="3200" b="1" dirty="0">
              <a:latin typeface="Ubuntu" panose="020B0504030602030204" pitchFamily="34" charset="0"/>
            </a:endParaRPr>
          </a:p>
        </p:txBody>
      </p:sp>
      <p:sp>
        <p:nvSpPr>
          <p:cNvPr id="56" name="Prostokąt zaokrąglony 25">
            <a:extLst>
              <a:ext uri="{FF2B5EF4-FFF2-40B4-BE49-F238E27FC236}">
                <a16:creationId xmlns:a16="http://schemas.microsoft.com/office/drawing/2014/main" id="{90D73C65-A00D-4114-8E9E-DC18B9F8A3B0}"/>
              </a:ext>
            </a:extLst>
          </p:cNvPr>
          <p:cNvSpPr/>
          <p:nvPr/>
        </p:nvSpPr>
        <p:spPr>
          <a:xfrm>
            <a:off x="2480356" y="6092024"/>
            <a:ext cx="9360000" cy="46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9000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Zmienne procesowe:</a:t>
            </a:r>
          </a:p>
          <a:p>
            <a:pPr marL="9000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Q</a:t>
            </a:r>
            <a:r>
              <a:rPr kumimoji="0" lang="pl-PL" sz="1100" b="0" i="0" u="none" strike="noStrike" kern="1200" cap="none" spc="0" normalizeH="0" baseline="-25000" noProof="0" dirty="0" err="1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d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(t) – natężenie dopływu [m</a:t>
            </a:r>
            <a:r>
              <a:rPr kumimoji="0" lang="pl-PL" sz="1100" b="0" i="0" u="none" strike="noStrike" kern="1200" cap="none" spc="0" normalizeH="0" baseline="3000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3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/s], </a:t>
            </a:r>
            <a:r>
              <a:rPr kumimoji="0" lang="pl-PL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Q</a:t>
            </a:r>
            <a:r>
              <a:rPr kumimoji="0" lang="pl-PL" sz="1100" b="0" i="0" u="none" strike="noStrike" kern="1200" cap="none" spc="0" normalizeH="0" baseline="-25000" noProof="0" dirty="0" err="1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o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(t) – natężenie odpływu [m</a:t>
            </a:r>
            <a:r>
              <a:rPr kumimoji="0" lang="pl-PL" sz="1100" b="0" i="0" u="none" strike="noStrike" kern="1200" cap="none" spc="0" normalizeH="0" baseline="3000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3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/s], V(t) – objętość substancji w zbiorniku [m</a:t>
            </a:r>
            <a:r>
              <a:rPr kumimoji="0" lang="pl-PL" sz="1100" b="0" i="0" u="none" strike="noStrike" kern="1200" cap="none" spc="0" normalizeH="0" baseline="3000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3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].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ymbol zastępczy zawartości 2">
                <a:extLst>
                  <a:ext uri="{FF2B5EF4-FFF2-40B4-BE49-F238E27FC236}">
                    <a16:creationId xmlns:a16="http://schemas.microsoft.com/office/drawing/2014/main" id="{B7D33566-C8EA-45B7-8F25-B85E33BD9B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31949" y="1570190"/>
                <a:ext cx="4320000" cy="3960000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SzPct val="145000"/>
                  <a:buFont typeface="Arial"/>
                  <a:buNone/>
                  <a:tabLst/>
                  <a:defRPr/>
                </a:pPr>
                <a:r>
                  <a:rPr kumimoji="0" lang="pl-PL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Objętość substancji bez zmian: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SzPct val="145000"/>
                  <a:buFont typeface="Arial"/>
                  <a:buNone/>
                  <a:tabLst/>
                  <a:defRPr/>
                </a:pPr>
                <a:endPara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SzPct val="145000"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pl-PL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pl-PL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⟹</m:t>
                      </m:r>
                      <m:r>
                        <a:rPr kumimoji="0" lang="pl-PL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𝑉</m:t>
                      </m:r>
                      <m:r>
                        <a:rPr kumimoji="0" lang="pl-PL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pl-PL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pl-PL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)↔</m:t>
                      </m:r>
                    </m:oMath>
                  </m:oMathPara>
                </a14:m>
                <a:endParaRPr kumimoji="0" lang="pl-PL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Symbol zastępczy zawartości 2">
                <a:extLst>
                  <a:ext uri="{FF2B5EF4-FFF2-40B4-BE49-F238E27FC236}">
                    <a16:creationId xmlns:a16="http://schemas.microsoft.com/office/drawing/2014/main" id="{B7D33566-C8EA-45B7-8F25-B85E33BD9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949" y="1570190"/>
                <a:ext cx="4320000" cy="3960000"/>
              </a:xfrm>
              <a:prstGeom prst="rect">
                <a:avLst/>
              </a:prstGeom>
              <a:blipFill>
                <a:blip r:embed="rId3"/>
                <a:stretch>
                  <a:fillRect l="-1410" t="-92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a 1">
            <a:extLst>
              <a:ext uri="{FF2B5EF4-FFF2-40B4-BE49-F238E27FC236}">
                <a16:creationId xmlns:a16="http://schemas.microsoft.com/office/drawing/2014/main" id="{7B0EAE3E-8DD3-4556-AA0E-4DF746BD7B36}"/>
              </a:ext>
            </a:extLst>
          </p:cNvPr>
          <p:cNvGrpSpPr/>
          <p:nvPr/>
        </p:nvGrpSpPr>
        <p:grpSpPr>
          <a:xfrm>
            <a:off x="2133613" y="2255223"/>
            <a:ext cx="3962387" cy="2347554"/>
            <a:chOff x="2133613" y="2376413"/>
            <a:chExt cx="3962387" cy="2347554"/>
          </a:xfrm>
        </p:grpSpPr>
        <p:cxnSp>
          <p:nvCxnSpPr>
            <p:cNvPr id="48" name="Łącznik prosty ze strzałką 47">
              <a:extLst>
                <a:ext uri="{FF2B5EF4-FFF2-40B4-BE49-F238E27FC236}">
                  <a16:creationId xmlns:a16="http://schemas.microsoft.com/office/drawing/2014/main" id="{8090314E-2F39-492B-808C-6977AD0C1086}"/>
                </a:ext>
              </a:extLst>
            </p:cNvPr>
            <p:cNvCxnSpPr/>
            <p:nvPr/>
          </p:nvCxnSpPr>
          <p:spPr>
            <a:xfrm>
              <a:off x="2133613" y="2745745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Łącznik prosty ze strzałką 45">
              <a:extLst>
                <a:ext uri="{FF2B5EF4-FFF2-40B4-BE49-F238E27FC236}">
                  <a16:creationId xmlns:a16="http://schemas.microsoft.com/office/drawing/2014/main" id="{0D0075B2-7326-434A-8D8D-865B752EB4D2}"/>
                </a:ext>
              </a:extLst>
            </p:cNvPr>
            <p:cNvCxnSpPr/>
            <p:nvPr/>
          </p:nvCxnSpPr>
          <p:spPr>
            <a:xfrm>
              <a:off x="5196000" y="4541079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upa 46">
              <a:extLst>
                <a:ext uri="{FF2B5EF4-FFF2-40B4-BE49-F238E27FC236}">
                  <a16:creationId xmlns:a16="http://schemas.microsoft.com/office/drawing/2014/main" id="{BFA10915-FA1F-4E30-95B9-4AFC2DD2E8BE}"/>
                </a:ext>
              </a:extLst>
            </p:cNvPr>
            <p:cNvGrpSpPr/>
            <p:nvPr/>
          </p:nvGrpSpPr>
          <p:grpSpPr>
            <a:xfrm>
              <a:off x="2225197" y="2376413"/>
              <a:ext cx="3865261" cy="2347554"/>
              <a:chOff x="4281736" y="1596999"/>
              <a:chExt cx="3865261" cy="2347554"/>
            </a:xfrm>
          </p:grpSpPr>
          <p:sp>
            <p:nvSpPr>
              <p:cNvPr id="50" name="Prostokąt 49">
                <a:extLst>
                  <a:ext uri="{FF2B5EF4-FFF2-40B4-BE49-F238E27FC236}">
                    <a16:creationId xmlns:a16="http://schemas.microsoft.com/office/drawing/2014/main" id="{4B269EC6-C7C7-45F2-90B3-4C92CFB7F6A7}"/>
                  </a:ext>
                </a:extLst>
              </p:cNvPr>
              <p:cNvSpPr/>
              <p:nvPr/>
            </p:nvSpPr>
            <p:spPr>
              <a:xfrm>
                <a:off x="5091736" y="1781665"/>
                <a:ext cx="2160000" cy="216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594B4">
                      <a:lumMod val="50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51" name="pole tekstowe 50">
                <a:extLst>
                  <a:ext uri="{FF2B5EF4-FFF2-40B4-BE49-F238E27FC236}">
                    <a16:creationId xmlns:a16="http://schemas.microsoft.com/office/drawing/2014/main" id="{4E3A8128-0175-4DBB-812A-A5339C19BBCC}"/>
                  </a:ext>
                </a:extLst>
              </p:cNvPr>
              <p:cNvSpPr txBox="1"/>
              <p:nvPr/>
            </p:nvSpPr>
            <p:spPr>
              <a:xfrm>
                <a:off x="7246997" y="3392333"/>
                <a:ext cx="9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1">
                        <a:lumMod val="90000"/>
                        <a:lumOff val="10000"/>
                      </a:srgbClr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Q</a:t>
                </a:r>
                <a:r>
                  <a:rPr kumimoji="0" lang="pl-PL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212121">
                        <a:lumMod val="90000"/>
                        <a:lumOff val="10000"/>
                      </a:srgbClr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o</a:t>
                </a:r>
                <a:r>
                  <a:rPr kumimoji="0" lang="pl-P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1">
                        <a:lumMod val="90000"/>
                        <a:lumOff val="10000"/>
                      </a:srgbClr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(t)</a:t>
                </a:r>
              </a:p>
            </p:txBody>
          </p:sp>
          <p:sp>
            <p:nvSpPr>
              <p:cNvPr id="52" name="pole tekstowe 51">
                <a:extLst>
                  <a:ext uri="{FF2B5EF4-FFF2-40B4-BE49-F238E27FC236}">
                    <a16:creationId xmlns:a16="http://schemas.microsoft.com/office/drawing/2014/main" id="{3865BFDF-4DDA-4E19-B6C9-0EEF37CFB1AF}"/>
                  </a:ext>
                </a:extLst>
              </p:cNvPr>
              <p:cNvSpPr txBox="1"/>
              <p:nvPr/>
            </p:nvSpPr>
            <p:spPr>
              <a:xfrm>
                <a:off x="4281736" y="1596999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1">
                        <a:lumMod val="90000"/>
                        <a:lumOff val="10000"/>
                      </a:srgbClr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Q</a:t>
                </a:r>
                <a:r>
                  <a:rPr kumimoji="0" lang="pl-PL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212121">
                        <a:lumMod val="90000"/>
                        <a:lumOff val="10000"/>
                      </a:srgbClr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d</a:t>
                </a:r>
                <a:r>
                  <a:rPr kumimoji="0" lang="pl-P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1">
                        <a:lumMod val="90000"/>
                        <a:lumOff val="10000"/>
                      </a:srgbClr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(t)</a:t>
                </a:r>
              </a:p>
            </p:txBody>
          </p:sp>
          <p:sp>
            <p:nvSpPr>
              <p:cNvPr id="53" name="Prostokąt 52">
                <a:extLst>
                  <a:ext uri="{FF2B5EF4-FFF2-40B4-BE49-F238E27FC236}">
                    <a16:creationId xmlns:a16="http://schemas.microsoft.com/office/drawing/2014/main" id="{540A1796-06A8-4DF0-9318-8D7CB27DDB6C}"/>
                  </a:ext>
                </a:extLst>
              </p:cNvPr>
              <p:cNvSpPr/>
              <p:nvPr/>
            </p:nvSpPr>
            <p:spPr>
              <a:xfrm>
                <a:off x="5090636" y="2414553"/>
                <a:ext cx="2161584" cy="1530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594B4">
                      <a:lumMod val="50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594B4">
                      <a:lumMod val="50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594B4">
                      <a:lumMod val="50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594B4">
                      <a:lumMod val="50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1">
                        <a:lumMod val="90000"/>
                        <a:lumOff val="10000"/>
                      </a:srgbClr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V(t)</a:t>
                </a:r>
              </a:p>
            </p:txBody>
          </p:sp>
        </p:grpSp>
        <p:sp>
          <p:nvSpPr>
            <p:cNvPr id="49" name="Trójkąt równoramienny 48">
              <a:extLst>
                <a:ext uri="{FF2B5EF4-FFF2-40B4-BE49-F238E27FC236}">
                  <a16:creationId xmlns:a16="http://schemas.microsoft.com/office/drawing/2014/main" id="{31AFFB32-387B-4F85-BB3E-AD33F917C939}"/>
                </a:ext>
              </a:extLst>
            </p:cNvPr>
            <p:cNvSpPr/>
            <p:nvPr/>
          </p:nvSpPr>
          <p:spPr>
            <a:xfrm rot="10800000">
              <a:off x="4927038" y="3084496"/>
              <a:ext cx="90000" cy="90000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16" name="Strzałka w górę i w dół 17">
              <a:extLst>
                <a:ext uri="{FF2B5EF4-FFF2-40B4-BE49-F238E27FC236}">
                  <a16:creationId xmlns:a16="http://schemas.microsoft.com/office/drawing/2014/main" id="{D1D04AB5-D558-457E-BCBE-E4188C75E3D0}"/>
                </a:ext>
              </a:extLst>
            </p:cNvPr>
            <p:cNvSpPr/>
            <p:nvPr/>
          </p:nvSpPr>
          <p:spPr>
            <a:xfrm rot="5400000">
              <a:off x="4019588" y="3009811"/>
              <a:ext cx="190601" cy="360000"/>
            </a:xfrm>
            <a:prstGeom prst="upDownArrow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190250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ytuł 1">
            <a:extLst>
              <a:ext uri="{FF2B5EF4-FFF2-40B4-BE49-F238E27FC236}">
                <a16:creationId xmlns:a16="http://schemas.microsoft.com/office/drawing/2014/main" id="{27DA9B7B-5652-4B83-8D3F-EB489884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356" y="297976"/>
            <a:ext cx="10080000" cy="900000"/>
          </a:xfrm>
        </p:spPr>
        <p:txBody>
          <a:bodyPr>
            <a:normAutofit/>
          </a:bodyPr>
          <a:lstStyle/>
          <a:p>
            <a:pPr algn="l"/>
            <a:r>
              <a:rPr lang="pl-PL" b="1" dirty="0">
                <a:latin typeface="Ubuntu" panose="020B0504030602030204" pitchFamily="34" charset="0"/>
              </a:rPr>
              <a:t>Proces I:</a:t>
            </a:r>
            <a:r>
              <a:rPr lang="pl-PL" dirty="0">
                <a:latin typeface="Ubuntu" panose="020B0504030602030204" pitchFamily="34" charset="0"/>
              </a:rPr>
              <a:t> </a:t>
            </a:r>
            <a:r>
              <a:rPr lang="pl-PL" sz="3200" dirty="0">
                <a:latin typeface="Ubuntu" panose="020B0504030602030204" pitchFamily="34" charset="0"/>
              </a:rPr>
              <a:t>model matematyczny dla zmian objętości </a:t>
            </a:r>
            <a:endParaRPr lang="pl-PL" sz="3200" b="1" dirty="0">
              <a:latin typeface="Ubuntu" panose="020B0504030602030204" pitchFamily="34" charset="0"/>
            </a:endParaRPr>
          </a:p>
        </p:txBody>
      </p:sp>
      <p:sp>
        <p:nvSpPr>
          <p:cNvPr id="56" name="Prostokąt zaokrąglony 25">
            <a:extLst>
              <a:ext uri="{FF2B5EF4-FFF2-40B4-BE49-F238E27FC236}">
                <a16:creationId xmlns:a16="http://schemas.microsoft.com/office/drawing/2014/main" id="{90D73C65-A00D-4114-8E9E-DC18B9F8A3B0}"/>
              </a:ext>
            </a:extLst>
          </p:cNvPr>
          <p:cNvSpPr/>
          <p:nvPr/>
        </p:nvSpPr>
        <p:spPr>
          <a:xfrm>
            <a:off x="2480356" y="6092024"/>
            <a:ext cx="9360000" cy="46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9000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Zmienne procesowe:</a:t>
            </a:r>
          </a:p>
          <a:p>
            <a:pPr marL="9000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Q</a:t>
            </a:r>
            <a:r>
              <a:rPr kumimoji="0" lang="pl-PL" sz="1100" b="0" i="0" u="none" strike="noStrike" kern="1200" cap="none" spc="0" normalizeH="0" baseline="-25000" noProof="0" dirty="0" err="1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d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(t) – natężenie dopływu [m</a:t>
            </a:r>
            <a:r>
              <a:rPr kumimoji="0" lang="pl-PL" sz="1100" b="0" i="0" u="none" strike="noStrike" kern="1200" cap="none" spc="0" normalizeH="0" baseline="3000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3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/s], </a:t>
            </a:r>
            <a:r>
              <a:rPr kumimoji="0" lang="pl-PL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Q</a:t>
            </a:r>
            <a:r>
              <a:rPr kumimoji="0" lang="pl-PL" sz="1100" b="0" i="0" u="none" strike="noStrike" kern="1200" cap="none" spc="0" normalizeH="0" baseline="-25000" noProof="0" dirty="0" err="1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o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(t) – natężenie odpływu [m</a:t>
            </a:r>
            <a:r>
              <a:rPr kumimoji="0" lang="pl-PL" sz="1100" b="0" i="0" u="none" strike="noStrike" kern="1200" cap="none" spc="0" normalizeH="0" baseline="3000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3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/s], V(t) – objętość substancji w zbiorniku [m</a:t>
            </a:r>
            <a:r>
              <a:rPr kumimoji="0" lang="pl-PL" sz="1100" b="0" i="0" u="none" strike="noStrike" kern="1200" cap="none" spc="0" normalizeH="0" baseline="3000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3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90000"/>
                    <a:lumOff val="10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].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ymbol zastępczy zawartości 2">
                <a:extLst>
                  <a:ext uri="{FF2B5EF4-FFF2-40B4-BE49-F238E27FC236}">
                    <a16:creationId xmlns:a16="http://schemas.microsoft.com/office/drawing/2014/main" id="{B7D33566-C8EA-45B7-8F25-B85E33BD9B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31949" y="1570190"/>
                <a:ext cx="4320000" cy="3960000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SzPct val="145000"/>
                  <a:buFont typeface="Arial"/>
                  <a:buNone/>
                  <a:tabLst/>
                  <a:defRPr/>
                </a:pPr>
                <a:r>
                  <a:rPr kumimoji="0" lang="pl-PL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Objętość substancji maleje: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SzPct val="145000"/>
                  <a:buFont typeface="Arial"/>
                  <a:buNone/>
                  <a:tabLst/>
                  <a:defRPr/>
                </a:pPr>
                <a:endPara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SzPct val="145000"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pl-PL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&lt;</m:t>
                      </m:r>
                      <m:sSub>
                        <m:sSub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l-PL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pl-PL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⟹</m:t>
                      </m:r>
                      <m:r>
                        <a:rPr kumimoji="0" lang="pl-PL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𝑉</m:t>
                      </m:r>
                      <m:r>
                        <a:rPr kumimoji="0" lang="pl-PL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pl-PL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pl-PL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)↓</m:t>
                      </m:r>
                    </m:oMath>
                  </m:oMathPara>
                </a14:m>
                <a:endParaRPr kumimoji="0" lang="pl-PL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buntu" panose="020B050403060203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Symbol zastępczy zawartości 2">
                <a:extLst>
                  <a:ext uri="{FF2B5EF4-FFF2-40B4-BE49-F238E27FC236}">
                    <a16:creationId xmlns:a16="http://schemas.microsoft.com/office/drawing/2014/main" id="{B7D33566-C8EA-45B7-8F25-B85E33BD9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949" y="1570190"/>
                <a:ext cx="4320000" cy="3960000"/>
              </a:xfrm>
              <a:prstGeom prst="rect">
                <a:avLst/>
              </a:prstGeom>
              <a:blipFill>
                <a:blip r:embed="rId3"/>
                <a:stretch>
                  <a:fillRect l="-1410" t="-92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a 2">
            <a:extLst>
              <a:ext uri="{FF2B5EF4-FFF2-40B4-BE49-F238E27FC236}">
                <a16:creationId xmlns:a16="http://schemas.microsoft.com/office/drawing/2014/main" id="{9BA65C5D-4C01-46F3-8CD2-3F4A0BF23F42}"/>
              </a:ext>
            </a:extLst>
          </p:cNvPr>
          <p:cNvGrpSpPr/>
          <p:nvPr/>
        </p:nvGrpSpPr>
        <p:grpSpPr>
          <a:xfrm>
            <a:off x="2133613" y="2255223"/>
            <a:ext cx="3962387" cy="2347554"/>
            <a:chOff x="2133613" y="2376413"/>
            <a:chExt cx="3962387" cy="2347554"/>
          </a:xfrm>
        </p:grpSpPr>
        <p:cxnSp>
          <p:nvCxnSpPr>
            <p:cNvPr id="48" name="Łącznik prosty ze strzałką 47">
              <a:extLst>
                <a:ext uri="{FF2B5EF4-FFF2-40B4-BE49-F238E27FC236}">
                  <a16:creationId xmlns:a16="http://schemas.microsoft.com/office/drawing/2014/main" id="{8090314E-2F39-492B-808C-6977AD0C1086}"/>
                </a:ext>
              </a:extLst>
            </p:cNvPr>
            <p:cNvCxnSpPr/>
            <p:nvPr/>
          </p:nvCxnSpPr>
          <p:spPr>
            <a:xfrm>
              <a:off x="2133613" y="2745745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Łącznik prosty ze strzałką 45">
              <a:extLst>
                <a:ext uri="{FF2B5EF4-FFF2-40B4-BE49-F238E27FC236}">
                  <a16:creationId xmlns:a16="http://schemas.microsoft.com/office/drawing/2014/main" id="{0D0075B2-7326-434A-8D8D-865B752EB4D2}"/>
                </a:ext>
              </a:extLst>
            </p:cNvPr>
            <p:cNvCxnSpPr/>
            <p:nvPr/>
          </p:nvCxnSpPr>
          <p:spPr>
            <a:xfrm>
              <a:off x="5196000" y="4541079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upa 46">
              <a:extLst>
                <a:ext uri="{FF2B5EF4-FFF2-40B4-BE49-F238E27FC236}">
                  <a16:creationId xmlns:a16="http://schemas.microsoft.com/office/drawing/2014/main" id="{BFA10915-FA1F-4E30-95B9-4AFC2DD2E8BE}"/>
                </a:ext>
              </a:extLst>
            </p:cNvPr>
            <p:cNvGrpSpPr/>
            <p:nvPr/>
          </p:nvGrpSpPr>
          <p:grpSpPr>
            <a:xfrm>
              <a:off x="2225197" y="2376413"/>
              <a:ext cx="3865261" cy="2347554"/>
              <a:chOff x="4281736" y="1596999"/>
              <a:chExt cx="3865261" cy="2347554"/>
            </a:xfrm>
          </p:grpSpPr>
          <p:sp>
            <p:nvSpPr>
              <p:cNvPr id="50" name="Prostokąt 49">
                <a:extLst>
                  <a:ext uri="{FF2B5EF4-FFF2-40B4-BE49-F238E27FC236}">
                    <a16:creationId xmlns:a16="http://schemas.microsoft.com/office/drawing/2014/main" id="{4B269EC6-C7C7-45F2-90B3-4C92CFB7F6A7}"/>
                  </a:ext>
                </a:extLst>
              </p:cNvPr>
              <p:cNvSpPr/>
              <p:nvPr/>
            </p:nvSpPr>
            <p:spPr>
              <a:xfrm>
                <a:off x="5091736" y="1781665"/>
                <a:ext cx="2160000" cy="216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594B4">
                      <a:lumMod val="50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51" name="pole tekstowe 50">
                <a:extLst>
                  <a:ext uri="{FF2B5EF4-FFF2-40B4-BE49-F238E27FC236}">
                    <a16:creationId xmlns:a16="http://schemas.microsoft.com/office/drawing/2014/main" id="{4E3A8128-0175-4DBB-812A-A5339C19BBCC}"/>
                  </a:ext>
                </a:extLst>
              </p:cNvPr>
              <p:cNvSpPr txBox="1"/>
              <p:nvPr/>
            </p:nvSpPr>
            <p:spPr>
              <a:xfrm>
                <a:off x="7246997" y="3392333"/>
                <a:ext cx="9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1">
                        <a:lumMod val="90000"/>
                        <a:lumOff val="10000"/>
                      </a:srgbClr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Q</a:t>
                </a:r>
                <a:r>
                  <a:rPr kumimoji="0" lang="pl-PL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212121">
                        <a:lumMod val="90000"/>
                        <a:lumOff val="10000"/>
                      </a:srgbClr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o</a:t>
                </a:r>
                <a:r>
                  <a:rPr kumimoji="0" lang="pl-P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1">
                        <a:lumMod val="90000"/>
                        <a:lumOff val="10000"/>
                      </a:srgbClr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(t)</a:t>
                </a:r>
              </a:p>
            </p:txBody>
          </p:sp>
          <p:sp>
            <p:nvSpPr>
              <p:cNvPr id="52" name="pole tekstowe 51">
                <a:extLst>
                  <a:ext uri="{FF2B5EF4-FFF2-40B4-BE49-F238E27FC236}">
                    <a16:creationId xmlns:a16="http://schemas.microsoft.com/office/drawing/2014/main" id="{3865BFDF-4DDA-4E19-B6C9-0EEF37CFB1AF}"/>
                  </a:ext>
                </a:extLst>
              </p:cNvPr>
              <p:cNvSpPr txBox="1"/>
              <p:nvPr/>
            </p:nvSpPr>
            <p:spPr>
              <a:xfrm>
                <a:off x="4281736" y="1596999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1">
                        <a:lumMod val="90000"/>
                        <a:lumOff val="10000"/>
                      </a:srgbClr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Q</a:t>
                </a:r>
                <a:r>
                  <a:rPr kumimoji="0" lang="pl-PL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212121">
                        <a:lumMod val="90000"/>
                        <a:lumOff val="10000"/>
                      </a:srgbClr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d</a:t>
                </a:r>
                <a:r>
                  <a:rPr kumimoji="0" lang="pl-P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1">
                        <a:lumMod val="90000"/>
                        <a:lumOff val="10000"/>
                      </a:srgbClr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(t)</a:t>
                </a:r>
              </a:p>
            </p:txBody>
          </p:sp>
          <p:sp>
            <p:nvSpPr>
              <p:cNvPr id="53" name="Prostokąt 52">
                <a:extLst>
                  <a:ext uri="{FF2B5EF4-FFF2-40B4-BE49-F238E27FC236}">
                    <a16:creationId xmlns:a16="http://schemas.microsoft.com/office/drawing/2014/main" id="{540A1796-06A8-4DF0-9318-8D7CB27DDB6C}"/>
                  </a:ext>
                </a:extLst>
              </p:cNvPr>
              <p:cNvSpPr/>
              <p:nvPr/>
            </p:nvSpPr>
            <p:spPr>
              <a:xfrm>
                <a:off x="5090636" y="2414553"/>
                <a:ext cx="2161584" cy="1530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594B4">
                      <a:lumMod val="50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594B4">
                      <a:lumMod val="50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594B4">
                      <a:lumMod val="50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594B4">
                      <a:lumMod val="50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1">
                        <a:lumMod val="90000"/>
                        <a:lumOff val="10000"/>
                      </a:srgbClr>
                    </a:solidFill>
                    <a:effectLst/>
                    <a:uLnTx/>
                    <a:uFillTx/>
                    <a:latin typeface="Ubuntu" panose="020B0504030602030204" pitchFamily="34" charset="0"/>
                    <a:ea typeface="+mn-ea"/>
                    <a:cs typeface="+mn-cs"/>
                  </a:rPr>
                  <a:t>V(t)</a:t>
                </a:r>
              </a:p>
            </p:txBody>
          </p:sp>
        </p:grp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92D2F609-A957-48B7-B552-070F087AA73F}"/>
                </a:ext>
              </a:extLst>
            </p:cNvPr>
            <p:cNvSpPr/>
            <p:nvPr/>
          </p:nvSpPr>
          <p:spPr>
            <a:xfrm>
              <a:off x="3035197" y="3195526"/>
              <a:ext cx="2160000" cy="180000"/>
            </a:xfrm>
            <a:prstGeom prst="rect">
              <a:avLst/>
            </a:prstGeom>
            <a:pattFill prst="wdDnDiag">
              <a:fgClr>
                <a:schemeClr val="accent3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54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9" name="Trójkąt równoramienny 48">
              <a:extLst>
                <a:ext uri="{FF2B5EF4-FFF2-40B4-BE49-F238E27FC236}">
                  <a16:creationId xmlns:a16="http://schemas.microsoft.com/office/drawing/2014/main" id="{31AFFB32-387B-4F85-BB3E-AD33F917C939}"/>
                </a:ext>
              </a:extLst>
            </p:cNvPr>
            <p:cNvSpPr/>
            <p:nvPr/>
          </p:nvSpPr>
          <p:spPr>
            <a:xfrm rot="10800000">
              <a:off x="4927038" y="3264523"/>
              <a:ext cx="90000" cy="90000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17" name="Strzałka w prawo 18">
              <a:extLst>
                <a:ext uri="{FF2B5EF4-FFF2-40B4-BE49-F238E27FC236}">
                  <a16:creationId xmlns:a16="http://schemas.microsoft.com/office/drawing/2014/main" id="{B668A6D0-583E-4B5D-9624-39D31B1FDCD7}"/>
                </a:ext>
              </a:extLst>
            </p:cNvPr>
            <p:cNvSpPr/>
            <p:nvPr/>
          </p:nvSpPr>
          <p:spPr>
            <a:xfrm rot="5400000">
              <a:off x="3934889" y="3375526"/>
              <a:ext cx="360000" cy="180000"/>
            </a:xfrm>
            <a:prstGeom prst="rightArrow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151748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ytuł 1">
            <a:extLst>
              <a:ext uri="{FF2B5EF4-FFF2-40B4-BE49-F238E27FC236}">
                <a16:creationId xmlns:a16="http://schemas.microsoft.com/office/drawing/2014/main" id="{27DA9B7B-5652-4B83-8D3F-EB489884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356" y="297976"/>
            <a:ext cx="10080000" cy="900000"/>
          </a:xfrm>
        </p:spPr>
        <p:txBody>
          <a:bodyPr>
            <a:normAutofit/>
          </a:bodyPr>
          <a:lstStyle/>
          <a:p>
            <a:pPr algn="l"/>
            <a:r>
              <a:rPr lang="pl-PL" b="1" dirty="0">
                <a:latin typeface="Ubuntu" panose="020B0504030602030204" pitchFamily="34" charset="0"/>
              </a:rPr>
              <a:t>Proces I:</a:t>
            </a:r>
            <a:r>
              <a:rPr lang="pl-PL" dirty="0">
                <a:latin typeface="Ubuntu" panose="020B0504030602030204" pitchFamily="34" charset="0"/>
              </a:rPr>
              <a:t> </a:t>
            </a:r>
            <a:r>
              <a:rPr lang="pl-PL" sz="3200" dirty="0">
                <a:latin typeface="Ubuntu" panose="020B0504030602030204" pitchFamily="34" charset="0"/>
              </a:rPr>
              <a:t>model matematyczny dla zmian objętości </a:t>
            </a:r>
            <a:endParaRPr lang="pl-PL" sz="3200" b="1" dirty="0">
              <a:latin typeface="Ubuntu" panose="020B05040306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ymbol zastępczy zawartości 2">
                <a:extLst>
                  <a:ext uri="{FF2B5EF4-FFF2-40B4-BE49-F238E27FC236}">
                    <a16:creationId xmlns:a16="http://schemas.microsoft.com/office/drawing/2014/main" id="{B7D33566-C8EA-45B7-8F25-B85E33BD9B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31949" y="1570190"/>
                <a:ext cx="4320000" cy="3960000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2000" b="1" dirty="0">
                    <a:latin typeface="Ubuntu" panose="020B0504030602030204" pitchFamily="34" charset="0"/>
                  </a:rPr>
                  <a:t>Zmiany objętości substancji: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dirty="0">
                  <a:latin typeface="Ubuntu" panose="020B0504030602030204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pl-PL" sz="2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:endParaRPr lang="pl-PL" sz="1400" dirty="0">
                  <a:solidFill>
                    <a:prstClr val="black"/>
                  </a:solidFill>
                  <a:latin typeface="Ubuntu" panose="020B0504030602030204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)↔</m:t>
                      </m:r>
                    </m:oMath>
                  </m:oMathPara>
                </a14:m>
                <a:endParaRPr lang="pl-PL" sz="2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:endParaRPr lang="pl-PL" sz="1400" dirty="0">
                  <a:solidFill>
                    <a:prstClr val="black"/>
                  </a:solidFill>
                  <a:latin typeface="Ubuntu" panose="020B0504030602030204" pitchFamily="34" charset="0"/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l-PL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)↓</m:t>
                      </m:r>
                    </m:oMath>
                  </m:oMathPara>
                </a14:m>
                <a:endParaRPr lang="pl-PL" sz="2000" dirty="0">
                  <a:solidFill>
                    <a:prstClr val="black"/>
                  </a:solidFill>
                  <a:latin typeface="Ubuntu" panose="020B0504030602030204" pitchFamily="34" charset="0"/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:endParaRPr lang="pl-PL" sz="2000" dirty="0">
                  <a:solidFill>
                    <a:prstClr val="black"/>
                  </a:solidFill>
                  <a:latin typeface="Ubuntu" panose="020B0504030602030204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2000" b="1" dirty="0">
                    <a:latin typeface="Ubuntu" panose="020B0504030602030204" pitchFamily="34" charset="0"/>
                  </a:rPr>
                  <a:t>Bilans masy całkowitej: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dirty="0">
                  <a:latin typeface="Ubuntu" panose="020B0504030602030204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pl-PL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l-PL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l-PL" sz="2000" dirty="0">
                  <a:latin typeface="Ubuntu" panose="020B0504030602030204" pitchFamily="34" charset="0"/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8BB434">
                      <a:lumMod val="75000"/>
                    </a:srgbClr>
                  </a:buClr>
                  <a:buNone/>
                  <a:defRPr/>
                </a:pPr>
                <a:endParaRPr lang="pl-PL" sz="2000" dirty="0">
                  <a:solidFill>
                    <a:prstClr val="black"/>
                  </a:solidFill>
                  <a:latin typeface="Ubuntu" panose="020B0504030602030204" pitchFamily="34" charset="0"/>
                </a:endParaRPr>
              </a:p>
            </p:txBody>
          </p:sp>
        </mc:Choice>
        <mc:Fallback xmlns="">
          <p:sp>
            <p:nvSpPr>
              <p:cNvPr id="57" name="Symbol zastępczy zawartości 2">
                <a:extLst>
                  <a:ext uri="{FF2B5EF4-FFF2-40B4-BE49-F238E27FC236}">
                    <a16:creationId xmlns:a16="http://schemas.microsoft.com/office/drawing/2014/main" id="{B7D33566-C8EA-45B7-8F25-B85E33BD9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949" y="1570190"/>
                <a:ext cx="4320000" cy="3960000"/>
              </a:xfrm>
              <a:prstGeom prst="rect">
                <a:avLst/>
              </a:prstGeom>
              <a:blipFill>
                <a:blip r:embed="rId3"/>
                <a:stretch>
                  <a:fillRect l="-1410" t="-92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a 15">
            <a:extLst>
              <a:ext uri="{FF2B5EF4-FFF2-40B4-BE49-F238E27FC236}">
                <a16:creationId xmlns:a16="http://schemas.microsoft.com/office/drawing/2014/main" id="{FE13C35E-6BA1-42BD-9D1D-3C33649E0D3B}"/>
              </a:ext>
            </a:extLst>
          </p:cNvPr>
          <p:cNvGrpSpPr/>
          <p:nvPr/>
        </p:nvGrpSpPr>
        <p:grpSpPr>
          <a:xfrm>
            <a:off x="2133613" y="2255223"/>
            <a:ext cx="3962387" cy="2347554"/>
            <a:chOff x="4819162" y="2256667"/>
            <a:chExt cx="3962387" cy="2347554"/>
          </a:xfrm>
        </p:grpSpPr>
        <p:cxnSp>
          <p:nvCxnSpPr>
            <p:cNvPr id="17" name="Łącznik prosty ze strzałką 16">
              <a:extLst>
                <a:ext uri="{FF2B5EF4-FFF2-40B4-BE49-F238E27FC236}">
                  <a16:creationId xmlns:a16="http://schemas.microsoft.com/office/drawing/2014/main" id="{9E9B790A-62CD-4F32-BA27-89EC7808258F}"/>
                </a:ext>
              </a:extLst>
            </p:cNvPr>
            <p:cNvCxnSpPr/>
            <p:nvPr/>
          </p:nvCxnSpPr>
          <p:spPr>
            <a:xfrm>
              <a:off x="7881549" y="4421333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upa 17">
              <a:extLst>
                <a:ext uri="{FF2B5EF4-FFF2-40B4-BE49-F238E27FC236}">
                  <a16:creationId xmlns:a16="http://schemas.microsoft.com/office/drawing/2014/main" id="{83D58E9F-3732-45B0-9814-352987BFC8E8}"/>
                </a:ext>
              </a:extLst>
            </p:cNvPr>
            <p:cNvGrpSpPr/>
            <p:nvPr/>
          </p:nvGrpSpPr>
          <p:grpSpPr>
            <a:xfrm>
              <a:off x="4910746" y="2256667"/>
              <a:ext cx="3865261" cy="2347554"/>
              <a:chOff x="4281736" y="1596999"/>
              <a:chExt cx="3865261" cy="2347554"/>
            </a:xfrm>
          </p:grpSpPr>
          <p:sp>
            <p:nvSpPr>
              <p:cNvPr id="21" name="Prostokąt 20">
                <a:extLst>
                  <a:ext uri="{FF2B5EF4-FFF2-40B4-BE49-F238E27FC236}">
                    <a16:creationId xmlns:a16="http://schemas.microsoft.com/office/drawing/2014/main" id="{B0F1B65B-1FE8-434D-866A-AB016987FEA5}"/>
                  </a:ext>
                </a:extLst>
              </p:cNvPr>
              <p:cNvSpPr/>
              <p:nvPr/>
            </p:nvSpPr>
            <p:spPr>
              <a:xfrm>
                <a:off x="5091736" y="1781665"/>
                <a:ext cx="2160000" cy="216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sz="24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pole tekstowe 21">
                <a:extLst>
                  <a:ext uri="{FF2B5EF4-FFF2-40B4-BE49-F238E27FC236}">
                    <a16:creationId xmlns:a16="http://schemas.microsoft.com/office/drawing/2014/main" id="{07FEA0DE-8AD4-4DBB-80D8-E6119A533399}"/>
                  </a:ext>
                </a:extLst>
              </p:cNvPr>
              <p:cNvSpPr txBox="1"/>
              <p:nvPr/>
            </p:nvSpPr>
            <p:spPr>
              <a:xfrm>
                <a:off x="7246997" y="3392333"/>
                <a:ext cx="9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Ubuntu" panose="020B0504030602030204" pitchFamily="34" charset="0"/>
                  </a:rPr>
                  <a:t>Q</a:t>
                </a:r>
                <a:r>
                  <a:rPr lang="pl-PL" baseline="-25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Ubuntu" panose="020B0504030602030204" pitchFamily="34" charset="0"/>
                  </a:rPr>
                  <a:t>o</a:t>
                </a:r>
                <a:r>
                  <a:rPr lang="pl-PL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Ubuntu" panose="020B0504030602030204" pitchFamily="34" charset="0"/>
                  </a:rPr>
                  <a:t>(t)</a:t>
                </a:r>
              </a:p>
            </p:txBody>
          </p:sp>
          <p:sp>
            <p:nvSpPr>
              <p:cNvPr id="24" name="pole tekstowe 23">
                <a:extLst>
                  <a:ext uri="{FF2B5EF4-FFF2-40B4-BE49-F238E27FC236}">
                    <a16:creationId xmlns:a16="http://schemas.microsoft.com/office/drawing/2014/main" id="{898F2745-8D16-49AB-AE82-A4B4309B6853}"/>
                  </a:ext>
                </a:extLst>
              </p:cNvPr>
              <p:cNvSpPr txBox="1"/>
              <p:nvPr/>
            </p:nvSpPr>
            <p:spPr>
              <a:xfrm>
                <a:off x="4281736" y="1596999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Ubuntu" panose="020B0504030602030204" pitchFamily="34" charset="0"/>
                  </a:rPr>
                  <a:t>Q</a:t>
                </a:r>
                <a:r>
                  <a:rPr lang="pl-PL" baseline="-25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Ubuntu" panose="020B0504030602030204" pitchFamily="34" charset="0"/>
                  </a:rPr>
                  <a:t>d</a:t>
                </a:r>
                <a:r>
                  <a:rPr lang="pl-PL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Ubuntu" panose="020B0504030602030204" pitchFamily="34" charset="0"/>
                  </a:rPr>
                  <a:t>(t)</a:t>
                </a:r>
              </a:p>
            </p:txBody>
          </p:sp>
          <p:sp>
            <p:nvSpPr>
              <p:cNvPr id="25" name="Prostokąt 24">
                <a:extLst>
                  <a:ext uri="{FF2B5EF4-FFF2-40B4-BE49-F238E27FC236}">
                    <a16:creationId xmlns:a16="http://schemas.microsoft.com/office/drawing/2014/main" id="{48EBF551-E724-426B-8498-0C9785D2D6F8}"/>
                  </a:ext>
                </a:extLst>
              </p:cNvPr>
              <p:cNvSpPr/>
              <p:nvPr/>
            </p:nvSpPr>
            <p:spPr>
              <a:xfrm>
                <a:off x="5090636" y="2414553"/>
                <a:ext cx="2161584" cy="1530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algn="ctr"/>
                <a:endParaRPr lang="pl-PL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algn="ctr"/>
                <a:endParaRPr lang="pl-PL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algn="ctr"/>
                <a:endParaRPr lang="pl-PL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algn="ctr"/>
                <a:r>
                  <a:rPr lang="pl-PL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Ubuntu" panose="020B0504030602030204" pitchFamily="34" charset="0"/>
                  </a:rPr>
                  <a:t>V(t)</a:t>
                </a:r>
              </a:p>
            </p:txBody>
          </p:sp>
        </p:grpSp>
        <p:cxnSp>
          <p:nvCxnSpPr>
            <p:cNvPr id="19" name="Łącznik prosty ze strzałką 18">
              <a:extLst>
                <a:ext uri="{FF2B5EF4-FFF2-40B4-BE49-F238E27FC236}">
                  <a16:creationId xmlns:a16="http://schemas.microsoft.com/office/drawing/2014/main" id="{7F7E1F89-7B75-4F82-9B72-05BE15AB3860}"/>
                </a:ext>
              </a:extLst>
            </p:cNvPr>
            <p:cNvCxnSpPr/>
            <p:nvPr/>
          </p:nvCxnSpPr>
          <p:spPr>
            <a:xfrm>
              <a:off x="4819162" y="2625999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ójkąt równoramienny 19">
              <a:extLst>
                <a:ext uri="{FF2B5EF4-FFF2-40B4-BE49-F238E27FC236}">
                  <a16:creationId xmlns:a16="http://schemas.microsoft.com/office/drawing/2014/main" id="{5A8E6D9E-4133-4151-BF38-B462D47C3A17}"/>
                </a:ext>
              </a:extLst>
            </p:cNvPr>
            <p:cNvSpPr/>
            <p:nvPr/>
          </p:nvSpPr>
          <p:spPr>
            <a:xfrm rot="10800000">
              <a:off x="7612587" y="2965748"/>
              <a:ext cx="90000" cy="90000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31345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">
            <a:extLst>
              <a:ext uri="{FF2B5EF4-FFF2-40B4-BE49-F238E27FC236}">
                <a16:creationId xmlns:a16="http://schemas.microsoft.com/office/drawing/2014/main" id="{45FC6DF5-3E2F-45CF-8413-19C5E8F1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356" y="297976"/>
            <a:ext cx="10080000" cy="900000"/>
          </a:xfrm>
        </p:spPr>
        <p:txBody>
          <a:bodyPr>
            <a:normAutofit/>
          </a:bodyPr>
          <a:lstStyle/>
          <a:p>
            <a:pPr algn="l"/>
            <a:r>
              <a:rPr lang="pl-PL" b="1" dirty="0">
                <a:latin typeface="Ubuntu" panose="020B0504030602030204" pitchFamily="34" charset="0"/>
              </a:rPr>
              <a:t>Proces I:</a:t>
            </a:r>
            <a:r>
              <a:rPr lang="pl-PL" sz="3200" dirty="0">
                <a:latin typeface="Ubuntu" panose="020B0504030602030204" pitchFamily="34" charset="0"/>
              </a:rPr>
              <a:t> model matematyczny dla zmian poziomu </a:t>
            </a:r>
            <a:endParaRPr lang="pl-PL" sz="3200" b="1" dirty="0">
              <a:latin typeface="Ubuntu" panose="020B0504030602030204" pitchFamily="34" charset="0"/>
            </a:endParaRPr>
          </a:p>
        </p:txBody>
      </p:sp>
      <p:grpSp>
        <p:nvGrpSpPr>
          <p:cNvPr id="14" name="Grupa 13">
            <a:extLst>
              <a:ext uri="{FF2B5EF4-FFF2-40B4-BE49-F238E27FC236}">
                <a16:creationId xmlns:a16="http://schemas.microsoft.com/office/drawing/2014/main" id="{5AC3F75D-AD6B-4BEA-979C-19EB8B725057}"/>
              </a:ext>
            </a:extLst>
          </p:cNvPr>
          <p:cNvGrpSpPr/>
          <p:nvPr/>
        </p:nvGrpSpPr>
        <p:grpSpPr>
          <a:xfrm>
            <a:off x="4114806" y="2255223"/>
            <a:ext cx="3962387" cy="2347554"/>
            <a:chOff x="4819162" y="2256667"/>
            <a:chExt cx="3962387" cy="2347554"/>
          </a:xfrm>
        </p:grpSpPr>
        <p:cxnSp>
          <p:nvCxnSpPr>
            <p:cNvPr id="15" name="Łącznik prosty ze strzałką 14">
              <a:extLst>
                <a:ext uri="{FF2B5EF4-FFF2-40B4-BE49-F238E27FC236}">
                  <a16:creationId xmlns:a16="http://schemas.microsoft.com/office/drawing/2014/main" id="{F62EE7FE-CCB7-40D4-BF3B-940C5FE2CE56}"/>
                </a:ext>
              </a:extLst>
            </p:cNvPr>
            <p:cNvCxnSpPr/>
            <p:nvPr/>
          </p:nvCxnSpPr>
          <p:spPr>
            <a:xfrm>
              <a:off x="7881549" y="4421333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upa 19">
              <a:extLst>
                <a:ext uri="{FF2B5EF4-FFF2-40B4-BE49-F238E27FC236}">
                  <a16:creationId xmlns:a16="http://schemas.microsoft.com/office/drawing/2014/main" id="{00618669-F1C0-41A8-B454-82D53C948912}"/>
                </a:ext>
              </a:extLst>
            </p:cNvPr>
            <p:cNvGrpSpPr/>
            <p:nvPr/>
          </p:nvGrpSpPr>
          <p:grpSpPr>
            <a:xfrm>
              <a:off x="4910746" y="2256667"/>
              <a:ext cx="3865261" cy="2347554"/>
              <a:chOff x="4281736" y="1596999"/>
              <a:chExt cx="3865261" cy="2347554"/>
            </a:xfrm>
          </p:grpSpPr>
          <p:sp>
            <p:nvSpPr>
              <p:cNvPr id="30" name="Prostokąt 29">
                <a:extLst>
                  <a:ext uri="{FF2B5EF4-FFF2-40B4-BE49-F238E27FC236}">
                    <a16:creationId xmlns:a16="http://schemas.microsoft.com/office/drawing/2014/main" id="{7CADE192-8497-4DFF-92E1-DE11980CC44F}"/>
                  </a:ext>
                </a:extLst>
              </p:cNvPr>
              <p:cNvSpPr/>
              <p:nvPr/>
            </p:nvSpPr>
            <p:spPr>
              <a:xfrm>
                <a:off x="5091736" y="1781665"/>
                <a:ext cx="2160000" cy="216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sz="24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pole tekstowe 30">
                <a:extLst>
                  <a:ext uri="{FF2B5EF4-FFF2-40B4-BE49-F238E27FC236}">
                    <a16:creationId xmlns:a16="http://schemas.microsoft.com/office/drawing/2014/main" id="{8170E5CB-C0CE-47B2-ABC7-E30D020D77FA}"/>
                  </a:ext>
                </a:extLst>
              </p:cNvPr>
              <p:cNvSpPr txBox="1"/>
              <p:nvPr/>
            </p:nvSpPr>
            <p:spPr>
              <a:xfrm>
                <a:off x="7246997" y="3392333"/>
                <a:ext cx="9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Ubuntu" panose="020B0504030602030204" pitchFamily="34" charset="0"/>
                  </a:rPr>
                  <a:t>Q</a:t>
                </a:r>
                <a:r>
                  <a:rPr lang="pl-PL" baseline="-25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Ubuntu" panose="020B0504030602030204" pitchFamily="34" charset="0"/>
                  </a:rPr>
                  <a:t>o</a:t>
                </a:r>
                <a:r>
                  <a:rPr lang="pl-PL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Ubuntu" panose="020B0504030602030204" pitchFamily="34" charset="0"/>
                  </a:rPr>
                  <a:t>(t)</a:t>
                </a:r>
              </a:p>
            </p:txBody>
          </p:sp>
          <p:sp>
            <p:nvSpPr>
              <p:cNvPr id="32" name="pole tekstowe 31">
                <a:extLst>
                  <a:ext uri="{FF2B5EF4-FFF2-40B4-BE49-F238E27FC236}">
                    <a16:creationId xmlns:a16="http://schemas.microsoft.com/office/drawing/2014/main" id="{655393E7-7320-423A-B487-8338ED32B8FF}"/>
                  </a:ext>
                </a:extLst>
              </p:cNvPr>
              <p:cNvSpPr txBox="1"/>
              <p:nvPr/>
            </p:nvSpPr>
            <p:spPr>
              <a:xfrm>
                <a:off x="4281736" y="1596999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Ubuntu" panose="020B0504030602030204" pitchFamily="34" charset="0"/>
                  </a:rPr>
                  <a:t>Q</a:t>
                </a:r>
                <a:r>
                  <a:rPr lang="pl-PL" baseline="-25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Ubuntu" panose="020B0504030602030204" pitchFamily="34" charset="0"/>
                  </a:rPr>
                  <a:t>d</a:t>
                </a:r>
                <a:r>
                  <a:rPr lang="pl-PL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Ubuntu" panose="020B0504030602030204" pitchFamily="34" charset="0"/>
                  </a:rPr>
                  <a:t>(t)</a:t>
                </a:r>
              </a:p>
            </p:txBody>
          </p:sp>
          <p:sp>
            <p:nvSpPr>
              <p:cNvPr id="33" name="Prostokąt 32">
                <a:extLst>
                  <a:ext uri="{FF2B5EF4-FFF2-40B4-BE49-F238E27FC236}">
                    <a16:creationId xmlns:a16="http://schemas.microsoft.com/office/drawing/2014/main" id="{F1456064-C881-4358-85AB-77D655B52E92}"/>
                  </a:ext>
                </a:extLst>
              </p:cNvPr>
              <p:cNvSpPr/>
              <p:nvPr/>
            </p:nvSpPr>
            <p:spPr>
              <a:xfrm>
                <a:off x="5090636" y="2414553"/>
                <a:ext cx="2161584" cy="1530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algn="ctr"/>
                <a:endParaRPr lang="pl-PL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algn="ctr"/>
                <a:endParaRPr lang="pl-PL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algn="ctr"/>
                <a:endParaRPr lang="pl-PL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algn="ctr"/>
                <a:r>
                  <a:rPr lang="pl-PL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Ubuntu" panose="020B0504030602030204" pitchFamily="34" charset="0"/>
                  </a:rPr>
                  <a:t>A</a:t>
                </a:r>
              </a:p>
            </p:txBody>
          </p:sp>
        </p:grpSp>
        <p:sp>
          <p:nvSpPr>
            <p:cNvPr id="27" name="pole tekstowe 26">
              <a:extLst>
                <a:ext uri="{FF2B5EF4-FFF2-40B4-BE49-F238E27FC236}">
                  <a16:creationId xmlns:a16="http://schemas.microsoft.com/office/drawing/2014/main" id="{39CE22AA-D2EE-4A81-BD54-81DEF04B3062}"/>
                </a:ext>
              </a:extLst>
            </p:cNvPr>
            <p:cNvSpPr txBox="1"/>
            <p:nvPr/>
          </p:nvSpPr>
          <p:spPr>
            <a:xfrm>
              <a:off x="7876007" y="2900260"/>
              <a:ext cx="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Ubuntu" panose="020B0504030602030204" pitchFamily="34" charset="0"/>
                </a:rPr>
                <a:t>h(t)</a:t>
              </a:r>
            </a:p>
          </p:txBody>
        </p:sp>
        <p:cxnSp>
          <p:nvCxnSpPr>
            <p:cNvPr id="28" name="Łącznik prosty ze strzałką 27">
              <a:extLst>
                <a:ext uri="{FF2B5EF4-FFF2-40B4-BE49-F238E27FC236}">
                  <a16:creationId xmlns:a16="http://schemas.microsoft.com/office/drawing/2014/main" id="{3C51F420-912E-4960-B044-10D27B1386E1}"/>
                </a:ext>
              </a:extLst>
            </p:cNvPr>
            <p:cNvCxnSpPr/>
            <p:nvPr/>
          </p:nvCxnSpPr>
          <p:spPr>
            <a:xfrm>
              <a:off x="4819162" y="2625999"/>
              <a:ext cx="900000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rójkąt równoramienny 28">
              <a:extLst>
                <a:ext uri="{FF2B5EF4-FFF2-40B4-BE49-F238E27FC236}">
                  <a16:creationId xmlns:a16="http://schemas.microsoft.com/office/drawing/2014/main" id="{D21814E3-0D90-4D23-9B4D-E666095AE5C2}"/>
                </a:ext>
              </a:extLst>
            </p:cNvPr>
            <p:cNvSpPr/>
            <p:nvPr/>
          </p:nvSpPr>
          <p:spPr>
            <a:xfrm rot="10800000">
              <a:off x="7612587" y="2965748"/>
              <a:ext cx="90000" cy="90000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34" name="Prostokąt zaokrąglony 25">
            <a:extLst>
              <a:ext uri="{FF2B5EF4-FFF2-40B4-BE49-F238E27FC236}">
                <a16:creationId xmlns:a16="http://schemas.microsoft.com/office/drawing/2014/main" id="{1B7B3E14-38F0-4CBB-B577-4982216137AB}"/>
              </a:ext>
            </a:extLst>
          </p:cNvPr>
          <p:cNvSpPr/>
          <p:nvPr/>
        </p:nvSpPr>
        <p:spPr>
          <a:xfrm>
            <a:off x="2480356" y="5660024"/>
            <a:ext cx="9360000" cy="900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90000"/>
            <a:r>
              <a:rPr lang="pl-PL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Zmienne procesowe:</a:t>
            </a:r>
          </a:p>
          <a:p>
            <a:pPr marL="90000"/>
            <a:r>
              <a:rPr lang="pl-PL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h(t) – poziom substancji w zbiorniku [m], Q</a:t>
            </a:r>
            <a:r>
              <a:rPr lang="pl-PL" sz="1100" baseline="-250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d</a:t>
            </a:r>
            <a:r>
              <a:rPr lang="pl-PL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(t) – natężenie dopływu [m</a:t>
            </a:r>
            <a:r>
              <a:rPr lang="pl-PL" sz="1100" baseline="300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3</a:t>
            </a:r>
            <a:r>
              <a:rPr lang="pl-PL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/s], Q</a:t>
            </a:r>
            <a:r>
              <a:rPr lang="pl-PL" sz="1100" baseline="-250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o</a:t>
            </a:r>
            <a:r>
              <a:rPr lang="pl-PL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(t) – natężenie odpływu [m</a:t>
            </a:r>
            <a:r>
              <a:rPr lang="pl-PL" sz="1100" baseline="300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3</a:t>
            </a:r>
            <a:r>
              <a:rPr lang="pl-PL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/s].</a:t>
            </a:r>
          </a:p>
          <a:p>
            <a:pPr marL="90000">
              <a:spcBef>
                <a:spcPts val="600"/>
              </a:spcBef>
            </a:pPr>
            <a:r>
              <a:rPr lang="pl-PL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Parametry:</a:t>
            </a:r>
          </a:p>
          <a:p>
            <a:pPr marL="90000"/>
            <a:r>
              <a:rPr lang="pl-PL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A – pole powierzchni przekroju porzecznego zbiornika [m</a:t>
            </a:r>
            <a:r>
              <a:rPr lang="pl-PL" sz="1100" baseline="300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2</a:t>
            </a:r>
            <a:r>
              <a:rPr lang="pl-PL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Ubuntu" panose="020B0504030602030204" pitchFamily="34" charset="0"/>
              </a:rPr>
              <a:t>]. </a:t>
            </a:r>
          </a:p>
        </p:txBody>
      </p:sp>
    </p:spTree>
    <p:extLst>
      <p:ext uri="{BB962C8B-B14F-4D97-AF65-F5344CB8AC3E}">
        <p14:creationId xmlns:p14="http://schemas.microsoft.com/office/powerpoint/2010/main" val="1427826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TC103457496[[fn=Paralaksa]]</Template>
  <TotalTime>3320</TotalTime>
  <Words>1618</Words>
  <Application>Microsoft Office PowerPoint</Application>
  <PresentationFormat>Panoramiczny</PresentationFormat>
  <Paragraphs>326</Paragraphs>
  <Slides>24</Slides>
  <Notes>16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Corbel</vt:lpstr>
      <vt:lpstr>Ubuntu</vt:lpstr>
      <vt:lpstr>Wingdings</vt:lpstr>
      <vt:lpstr>Paralaksa</vt:lpstr>
      <vt:lpstr>Inteligentne systemy sterowania  Laboratorium 1: modelowanie procesów</vt:lpstr>
      <vt:lpstr>Plan laboratorium</vt:lpstr>
      <vt:lpstr>Proces I: schemat procesu </vt:lpstr>
      <vt:lpstr>Proces I: model matematyczny dla zmian objętości </vt:lpstr>
      <vt:lpstr>Proces I: model matematyczny dla zmian objętości </vt:lpstr>
      <vt:lpstr>Proces I: model matematyczny dla zmian objętości </vt:lpstr>
      <vt:lpstr>Proces I: model matematyczny dla zmian objętości </vt:lpstr>
      <vt:lpstr>Proces I: model matematyczny dla zmian objętości </vt:lpstr>
      <vt:lpstr>Proces I: model matematyczny dla zmian poziomu </vt:lpstr>
      <vt:lpstr>Proces I: model matematyczny dla zmian poziomu </vt:lpstr>
      <vt:lpstr>Proces I: model matematyczny dla zmian poziomu </vt:lpstr>
      <vt:lpstr>Proces I: model matematyczny dla zmian poziomu </vt:lpstr>
      <vt:lpstr>Proces II: schemat procesu </vt:lpstr>
      <vt:lpstr>Proces II: model matematyczny dla zmian stężenia </vt:lpstr>
      <vt:lpstr>Proces II: model matematyczny dla zmian stężenia </vt:lpstr>
      <vt:lpstr>Proces II: model matematyczny dla zmian stężenia </vt:lpstr>
      <vt:lpstr>Proces II: model matematyczny dla zmian stężenia </vt:lpstr>
      <vt:lpstr>Proces II: model matematyczny dla zmian stężenia </vt:lpstr>
      <vt:lpstr>Proces II: model matematyczny dla zmian stężenia </vt:lpstr>
      <vt:lpstr>Proces II: model matematyczny dla zmian stężenia </vt:lpstr>
      <vt:lpstr>Proces II: model matematyczny dla zmian stężenia </vt:lpstr>
      <vt:lpstr>Proces II: model matematyczny dla zmian stężenia </vt:lpstr>
      <vt:lpstr>Proces II: model matematyczny dla zmian stężenia </vt:lpstr>
      <vt:lpstr>Dziękuję za uwagę</vt:lpstr>
    </vt:vector>
  </TitlesOfParts>
  <Company>PUT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ISS_Laboratorium 1: modelowanie procesów</dc:title>
  <dc:creator>Przemysław Zakrzewski</dc:creator>
  <cp:lastModifiedBy>Przemysław Zakrzewski</cp:lastModifiedBy>
  <cp:revision>214</cp:revision>
  <dcterms:created xsi:type="dcterms:W3CDTF">2014-02-02T20:29:03Z</dcterms:created>
  <dcterms:modified xsi:type="dcterms:W3CDTF">2020-03-20T10:58:26Z</dcterms:modified>
</cp:coreProperties>
</file>