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0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28F304-05C8-4ACF-8DAC-6A38D8347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Games Collection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1A43FF-9A52-424A-8FEA-08687F02E5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Играйте с друзьями интереснее</a:t>
            </a:r>
          </a:p>
        </p:txBody>
      </p:sp>
    </p:spTree>
    <p:extLst>
      <p:ext uri="{BB962C8B-B14F-4D97-AF65-F5344CB8AC3E}">
        <p14:creationId xmlns:p14="http://schemas.microsoft.com/office/powerpoint/2010/main" val="85948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699D2-B7E1-4A88-97F1-6A9E21DE6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Планы на будущее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02921C-6DEE-452E-A40D-3B16A71BA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Сделать Слабое Звено похожим </a:t>
            </a:r>
            <a:r>
              <a:rPr lang="ru-RU" dirty="0" err="1"/>
              <a:t>визуалтно</a:t>
            </a:r>
            <a:r>
              <a:rPr lang="ru-RU" dirty="0"/>
              <a:t> на телевизионный формат</a:t>
            </a:r>
          </a:p>
          <a:p>
            <a:r>
              <a:rPr lang="ru-RU" dirty="0"/>
              <a:t>Проработать механику приказов в </a:t>
            </a:r>
            <a:r>
              <a:rPr lang="en-US" dirty="0"/>
              <a:t>Optimus Princeps</a:t>
            </a:r>
          </a:p>
          <a:p>
            <a:r>
              <a:rPr lang="ru-RU" dirty="0"/>
              <a:t>Добавить в </a:t>
            </a:r>
            <a:r>
              <a:rPr lang="en-US" dirty="0"/>
              <a:t>Optimus Princeps </a:t>
            </a:r>
            <a:r>
              <a:rPr lang="ru-RU" dirty="0"/>
              <a:t>новые виды побед, новые виды правительств</a:t>
            </a:r>
          </a:p>
          <a:p>
            <a:r>
              <a:rPr lang="ru-RU" dirty="0"/>
              <a:t>Начать делать связь с сервером и созданием комнаты</a:t>
            </a:r>
            <a:endParaRPr lang="en-US" dirty="0"/>
          </a:p>
          <a:p>
            <a:r>
              <a:rPr lang="ru-RU" dirty="0"/>
              <a:t>Позволить игрокам в </a:t>
            </a:r>
            <a:r>
              <a:rPr lang="en-US" dirty="0"/>
              <a:t>Optimus Princeps </a:t>
            </a:r>
            <a:r>
              <a:rPr lang="ru-RU" dirty="0"/>
              <a:t>создавать свою валюту и влиять на её курс</a:t>
            </a:r>
          </a:p>
        </p:txBody>
      </p:sp>
    </p:spTree>
    <p:extLst>
      <p:ext uri="{BB962C8B-B14F-4D97-AF65-F5344CB8AC3E}">
        <p14:creationId xmlns:p14="http://schemas.microsoft.com/office/powerpoint/2010/main" val="2740330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D7340-EA4E-43AF-B01E-F3EA984F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Ссылка на </a:t>
            </a:r>
            <a:r>
              <a:rPr lang="en-US" dirty="0" err="1"/>
              <a:t>Github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F31A47-1755-4AE1-932D-12AE4B6EF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https://github.com/Andulko/Vvid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650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E8C92-4CD9-4B36-AEDA-C10403BA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60E6AE-0F30-4C35-8ED3-0FC6B7E82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579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59F4B-4916-41F0-A569-087F6DE4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04295"/>
          </a:xfrm>
        </p:spPr>
        <p:txBody>
          <a:bodyPr/>
          <a:lstStyle/>
          <a:p>
            <a:r>
              <a:rPr lang="ru-RU" dirty="0"/>
              <a:t>Блок схема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572FB3-7C18-42EF-8B2E-6FEDADF6B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20" y="704295"/>
            <a:ext cx="2996214" cy="1219625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51D7E1A-55B6-4EEC-A134-83B12F5D5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454" y="-5338258"/>
            <a:ext cx="2996214" cy="1219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8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C6DAB9-90D9-4094-B112-B84FEA3C8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44725" cy="1320800"/>
          </a:xfrm>
        </p:spPr>
        <p:txBody>
          <a:bodyPr/>
          <a:lstStyle/>
          <a:p>
            <a:r>
              <a:rPr lang="ru-RU" dirty="0"/>
              <a:t>Диаграмма состояний переходов для Слабого Звена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F4257FA-E5BA-4929-8C8A-81BEAE387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4001" y="1320800"/>
            <a:ext cx="4027831" cy="5370443"/>
          </a:xfrm>
        </p:spPr>
      </p:pic>
    </p:spTree>
    <p:extLst>
      <p:ext uri="{BB962C8B-B14F-4D97-AF65-F5344CB8AC3E}">
        <p14:creationId xmlns:p14="http://schemas.microsoft.com/office/powerpoint/2010/main" val="276769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21423-932A-4F7A-8C0D-D257C0BC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 Слабого Звена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4A7646-6F62-46C9-A0BB-D7600668F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4461"/>
            <a:ext cx="8596668" cy="3880773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0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Старые правила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Банк — 50 000 очков. Можно положить сумму в банк до озвучивания вашего имени ведущим. При исключении сильного звена следующий раунд начинается с игрока, чьё имя первое по алфавиту.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0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Новые правила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Банк — 40 000 или 50 000 очков. Положить сумму в банк можно только после того, как услышали своё имя. При исключении сильного звена раунд начинается с игрока, следующего после него по статистике.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0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Количество участников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Участвовать могут 9 человек (8 игроков и 1 ведущий). Можно сыграть и с более меньшим составом, но тогда игра начнётся по правилам раунда, на котором остаётся именно столько игроков.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0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Правила игры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Правила будут озвучиваться ведущим в начале каждой игры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«Это игра «Слабое звено». Каждый из участников может выиграть до (320 000/400 000 в зависимости от установленных правил игры) за определённый промежуток времени. Семеро уйдут отсюда ни с чем, ведь раунд за раундом мы будем терять игроков — тех, кого команда назовёт слабым звеном»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«Правила очень просты. Вы можете построить цепочку из (7/8) правильных ответов и положить в банк заветную сумму. Если вы ответите неправильно, то разорвёте цепь и начнёте строить её заново. Вы можете сохранить сумму сказав слово «банк» до того, как я озвучу вопрос. Вы сохраните баллы, но цепь ответов начнёте строить заново. Выигрышем команды становятся только та сумма, которую вы успели положить в банк. Она переходит с вами в следующий раунд. На первый раунд у вас 2,5 минуты»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 желании можно попросить ведущего пропустить этот кусок.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 можете исключать игроков. На сайте вы будете рисовать на табличке имя изгоняемого игрока. Для подтверждения необходимо выбрать его ник в списке.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 каждым последующим раундом время уменьшается на 10 секунд. В последнем раунде у игроков будет 1,5 минуты.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0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Финал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Каждому из игроков будет задано по 5 вопросов. Если по итогам будет ничья, игра будет продолжена до первого проигрыша.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0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Статистика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Статистика учитывает правильные и неправильные ответы игрока, положенная в банк сумма и размер цепочки, которую игрок прервал (если таковое имело место).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599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5F156-92EE-45BE-8C00-86576A2DA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 </a:t>
            </a:r>
            <a:r>
              <a:rPr lang="en-US" dirty="0"/>
              <a:t>Optimus Princeps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065A29-28AE-4459-8A79-06047CF61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457756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Игровой процесс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0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Количество игроков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Необходимо как минимум 2 государства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каждом государстве должен быть 1 верховный правитель и его парламент (в зависимости от формы правления может быть как парламент, так и совет), состоящий из как минимум 3 человек.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0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Типы побед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ru-R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Военная победа – полный захват государства соперника с помощью захвата городов и удержания их либо с помощью силы, либо с помощью реформ. Если государств больше, чем 2, то не участвующая в конфликте страна может осудить недостойные действия агрессора и получить формальный повод для вступления в войну против агрессора.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ru-R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Научная победа – необходимо отправить человек в космос и колонизировать протопланету. Достигается выбором определённых политических решений и приросту очков науки в ход (он должен быть выше, чем у соперников).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ru-R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Мир победившей анархии – у вас появится возможность собственноручно устроить революцию в государстве соперника. Старайтесь через своих посланников дискредитировать власть государства и спровоцировать население на протесты. Победа будет достигнута, когда во всех странах оппонентов совершится революция и установится анархический строй.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игры – добиться одной из перечисленных побед.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Игра закончится, когда какое-либо из государств достигнет победы.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0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Особенности механики игры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 можете исходя из потребностей общества менять форму правления. Перечислю некоторые из них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Монархия (абсолютная, конституционная)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Социализм (течение марксизма, ленинизма, троцкизма и т. д.)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Античная республика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Олигархия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Автократия (зародыш монархического строя)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Феодализм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470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D81F21F-D731-416E-A02C-8B50C48CE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24" y="145358"/>
            <a:ext cx="8596668" cy="3880773"/>
          </a:xfrm>
        </p:spPr>
        <p:txBody>
          <a:bodyPr>
            <a:normAutofit fontScale="25000" lnSpcReduction="2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Теократия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многие другие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Каждая из форм правления даёт определённые бонусы и предоставляет право распределить устремления государства (оборонительная тактика или атакующая, экономические курсы: плановая, рыночная или смешанная экономика и т. д.).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постройки кампуса вы можете проводить исследования (исследования в том числе способствуют научной победе).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Исследования могут привести вас к следующей эпохе. Одно из исследований позволит расположить в одной фигуре армию из юнитов.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 можете отправлять исследователей на изучение новых территорий (для этого потребуется изучить географию).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 можете основывать города, исходя из их физико-географического положения (также требует изучения географии).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0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Военные сражения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Военные сражения будут представлять собой некое подобие шахмат, но у каждой фигуры будут свои очки перемещения, свой урон и свои особенности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ru-R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Конь – кавалерия (в зависимости от эпохи: колесницы, всадники, рыцари, танки)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Кавалерия получает дополнительный урон от </a:t>
            </a:r>
            <a:r>
              <a:rPr lang="ru-RU" sz="18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антикавалерийских</a:t>
            </a:r>
            <a:r>
              <a:rPr lang="ru-R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юнитов.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ru-R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Пешка – пехота (в зависимости от эпохи: воины, мечники, мушкетёры, солдаты)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Пехота наносит дополнительный урон </a:t>
            </a:r>
            <a:r>
              <a:rPr lang="ru-RU" sz="18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антикавалерийским</a:t>
            </a:r>
            <a:r>
              <a:rPr lang="ru-R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юнитам.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ru-R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Слон – </a:t>
            </a:r>
            <a:r>
              <a:rPr lang="ru-RU" sz="18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антикавалерийские</a:t>
            </a:r>
            <a:r>
              <a:rPr lang="ru-R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юниты (в зависимости от эпохи: копейщики, </a:t>
            </a:r>
            <a:r>
              <a:rPr lang="ru-RU" sz="18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пикинёры</a:t>
            </a:r>
            <a:r>
              <a:rPr lang="ru-R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пт</a:t>
            </a:r>
            <a:r>
              <a:rPr lang="ru-R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команды)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Антикавалерийские</a:t>
            </a:r>
            <a:r>
              <a:rPr lang="ru-R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юниты наносят дополнительный урон кавалерии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ru-R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Ладья – осадные юниты (в зависимости от эпохи: катапульты, бомбарды, артиллерии)</a:t>
            </a:r>
            <a:endParaRPr lang="en-US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Наносят дополнительный урон городу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ru-R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Король – город. Он не может перемещаться. У атакующих не будет короля.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ru-R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Ферзь – авиация (открывается только после изучения соответствующей технологии)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Уязвима только для осадных юнитов. С некоторым шансом по ней могут попасть и танки.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Также можно отправлять послов (реального человека) и совершать торговлю или подписывать соглашения между государствами.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0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Очки и влияние их на игровой процесс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Очки науки – продвигают вас к научной победе и позволяют изучать технологии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Казна/Бюджет страны – пополняется от торговли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010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54AC511-08D2-4A33-AE15-537532E87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25" y="189747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Очки культуры – позволяют лучше контролировать граждан и делать их счастливее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Военная мощь – показывает потенциал вашей армии в числовом виде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Очки религии – позволяют вам дополнительно контролировать горожан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Ресурсы. Ими вы можете обмениваться или продавать в ходе торговли между государствами.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642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2A6E9C-E693-4023-8B51-D8065CA8E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9806"/>
          </a:xfrm>
        </p:spPr>
        <p:txBody>
          <a:bodyPr/>
          <a:lstStyle/>
          <a:p>
            <a:r>
              <a:rPr lang="ru-RU" dirty="0"/>
              <a:t>Вид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452425-FB10-4585-9576-CE499C51B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42455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1045</Words>
  <Application>Microsoft Office PowerPoint</Application>
  <PresentationFormat>Широкоэкранный</PresentationFormat>
  <Paragraphs>79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Symbol</vt:lpstr>
      <vt:lpstr>Trebuchet MS</vt:lpstr>
      <vt:lpstr>Wingdings</vt:lpstr>
      <vt:lpstr>Wingdings 3</vt:lpstr>
      <vt:lpstr>Аспект</vt:lpstr>
      <vt:lpstr>Games Collection</vt:lpstr>
      <vt:lpstr>Прототип</vt:lpstr>
      <vt:lpstr>Блок схема</vt:lpstr>
      <vt:lpstr>Диаграмма состояний переходов для Слабого Звена</vt:lpstr>
      <vt:lpstr>Функциональные требования Слабого Звена</vt:lpstr>
      <vt:lpstr>Функциональные требования Optimus Princeps</vt:lpstr>
      <vt:lpstr>Презентация PowerPoint</vt:lpstr>
      <vt:lpstr>Презентация PowerPoint</vt:lpstr>
      <vt:lpstr>Вид программы</vt:lpstr>
      <vt:lpstr>Планы на будущее</vt:lpstr>
      <vt:lpstr>Ссылка на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 Collection</dc:title>
  <dc:creator>Данила Андулько</dc:creator>
  <cp:lastModifiedBy>Данила Андулько</cp:lastModifiedBy>
  <cp:revision>4</cp:revision>
  <dcterms:created xsi:type="dcterms:W3CDTF">2020-12-22T11:12:42Z</dcterms:created>
  <dcterms:modified xsi:type="dcterms:W3CDTF">2020-12-22T11:38:23Z</dcterms:modified>
</cp:coreProperties>
</file>