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Programma C++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L’esercizio di oggi richiede di creare nel seguente linguaggio di programmazione strutturare un gioco di domande con almeno 5 e per ognuna 3 risposte per andare a finalizzare un totale di 5 punteggi </a:t>
            </a:r>
            <a:r>
              <a:rPr lang="it-IT" dirty="0" err="1" smtClean="0"/>
              <a:t>dopodichè</a:t>
            </a:r>
            <a:r>
              <a:rPr lang="it-IT" dirty="0" smtClean="0"/>
              <a:t> ricominciare il gioco registrando il nome utente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074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Apriamo il terminale una volta creato il </a:t>
            </a:r>
            <a:r>
              <a:rPr lang="it-IT" dirty="0" err="1" smtClean="0"/>
              <a:t>file.c</a:t>
            </a:r>
            <a:r>
              <a:rPr lang="it-IT" dirty="0" smtClean="0"/>
              <a:t> scrive al suo interno il seguente codice: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97" y="2046576"/>
            <a:ext cx="9302160" cy="3508569"/>
          </a:xfrm>
        </p:spPr>
      </p:pic>
    </p:spTree>
    <p:extLst>
      <p:ext uri="{BB962C8B-B14F-4D97-AF65-F5344CB8AC3E}">
        <p14:creationId xmlns:p14="http://schemas.microsoft.com/office/powerpoint/2010/main" val="14516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59267"/>
            <a:ext cx="7937208" cy="340689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3566161"/>
            <a:ext cx="10058400" cy="283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0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75509"/>
          </a:xfrm>
        </p:spPr>
        <p:txBody>
          <a:bodyPr>
            <a:normAutofit/>
          </a:bodyPr>
          <a:lstStyle/>
          <a:p>
            <a:r>
              <a:rPr lang="it-IT" sz="1800" dirty="0" smtClean="0"/>
              <a:t>In finale facciamo partire il gioco con il seguente comando g++ </a:t>
            </a:r>
            <a:r>
              <a:rPr lang="it-IT" sz="1800" dirty="0" err="1" smtClean="0"/>
              <a:t>quiz.c</a:t>
            </a:r>
            <a:r>
              <a:rPr lang="it-IT" sz="1800" dirty="0" smtClean="0"/>
              <a:t> –</a:t>
            </a:r>
            <a:r>
              <a:rPr lang="it-IT" sz="1800" dirty="0" err="1" smtClean="0"/>
              <a:t>oDoma</a:t>
            </a:r>
            <a:r>
              <a:rPr lang="it-IT" sz="1800" dirty="0" smtClean="0"/>
              <a:t> </a:t>
            </a:r>
            <a:r>
              <a:rPr lang="it-IT" sz="1800" dirty="0" err="1" smtClean="0"/>
              <a:t>dopodichè</a:t>
            </a:r>
            <a:r>
              <a:rPr lang="it-IT" sz="1800" dirty="0" smtClean="0"/>
              <a:t> una volta finito il quiz e totalizzato il punteggio riaprendo il menu dandomi la scelta di ricominciare </a:t>
            </a:r>
            <a:r>
              <a:rPr lang="it-IT" sz="1800" smtClean="0"/>
              <a:t>il gioco.</a:t>
            </a:r>
            <a:endParaRPr lang="it-IT" sz="18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13" y="2648625"/>
            <a:ext cx="4578455" cy="3881437"/>
          </a:xfr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827" y="2149384"/>
            <a:ext cx="6239746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02104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96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Sfaccettatura</vt:lpstr>
      <vt:lpstr>Programma C++</vt:lpstr>
      <vt:lpstr>Apriamo il terminale una volta creato il file.c scrive al suo interno il seguente codice:</vt:lpstr>
      <vt:lpstr>Presentazione standard di PowerPoint</vt:lpstr>
      <vt:lpstr>In finale facciamo partire il gioco con il seguente comando g++ quiz.c –oDoma dopodichè una volta finito il quiz e totalizzato il punteggio riaprendo il menu dandomi la scelta di ricominciare il gioco.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 C++</dc:title>
  <dc:creator>Andrea</dc:creator>
  <cp:lastModifiedBy>Andrea</cp:lastModifiedBy>
  <cp:revision>3</cp:revision>
  <dcterms:created xsi:type="dcterms:W3CDTF">2023-11-30T13:32:13Z</dcterms:created>
  <dcterms:modified xsi:type="dcterms:W3CDTF">2023-11-30T13:55:46Z</dcterms:modified>
</cp:coreProperties>
</file>