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1" r:id="rId2"/>
  </p:sldIdLst>
  <p:sldSz cx="6858000" cy="9906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orient="horz" pos="827">
          <p15:clr>
            <a:srgbClr val="A4A3A4"/>
          </p15:clr>
        </p15:guide>
        <p15:guide id="3" orient="horz" pos="6135">
          <p15:clr>
            <a:srgbClr val="A4A3A4"/>
          </p15:clr>
        </p15:guide>
        <p15:guide id="4" orient="horz" pos="5958">
          <p15:clr>
            <a:srgbClr val="A4A3A4"/>
          </p15:clr>
        </p15:guide>
        <p15:guide id="5" pos="2160">
          <p15:clr>
            <a:srgbClr val="A4A3A4"/>
          </p15:clr>
        </p15:guide>
        <p15:guide id="6" pos="51">
          <p15:clr>
            <a:srgbClr val="A4A3A4"/>
          </p15:clr>
        </p15:guide>
        <p15:guide id="7" pos="4275">
          <p15:clr>
            <a:srgbClr val="A4A3A4"/>
          </p15:clr>
        </p15:guide>
        <p15:guide id="8" pos="221">
          <p15:clr>
            <a:srgbClr val="A4A3A4"/>
          </p15:clr>
        </p15:guide>
        <p15:guide id="9" pos="41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1A9"/>
    <a:srgbClr val="00394A"/>
    <a:srgbClr val="5F5F5F"/>
    <a:srgbClr val="003241"/>
    <a:srgbClr val="00323C"/>
    <a:srgbClr val="009999"/>
    <a:srgbClr val="DAD9D3"/>
    <a:srgbClr val="004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79" autoAdjust="0"/>
  </p:normalViewPr>
  <p:slideViewPr>
    <p:cSldViewPr>
      <p:cViewPr varScale="1">
        <p:scale>
          <a:sx n="77" d="100"/>
          <a:sy n="77" d="100"/>
        </p:scale>
        <p:origin x="3150" y="90"/>
      </p:cViewPr>
      <p:guideLst>
        <p:guide orient="horz" pos="3120"/>
        <p:guide orient="horz" pos="827"/>
        <p:guide orient="horz" pos="6135"/>
        <p:guide orient="horz" pos="5958"/>
        <p:guide pos="2160"/>
        <p:guide pos="51"/>
        <p:guide pos="4275"/>
        <p:guide pos="221"/>
        <p:guide pos="41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6672" y="1937633"/>
            <a:ext cx="6110436" cy="1651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2" y="3811060"/>
            <a:ext cx="6110436" cy="12199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350838" y="9245600"/>
            <a:ext cx="1600200" cy="28416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351088" y="9245600"/>
            <a:ext cx="2171700" cy="28416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979988" y="9245600"/>
            <a:ext cx="1600200" cy="28416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533359-2BB9-4F4E-A3A1-878A20A6056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72" descr="Logo_Inst_MedTechnik_En_1200dpi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3" y="231775"/>
            <a:ext cx="3462337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Rectangle 51"/>
          <p:cNvSpPr>
            <a:spLocks noChangeArrowheads="1"/>
          </p:cNvSpPr>
          <p:nvPr userDrawn="1"/>
        </p:nvSpPr>
        <p:spPr bwMode="auto">
          <a:xfrm>
            <a:off x="85725" y="1206500"/>
            <a:ext cx="6700838" cy="8599488"/>
          </a:xfrm>
          <a:prstGeom prst="rect">
            <a:avLst/>
          </a:prstGeom>
          <a:solidFill>
            <a:srgbClr val="B2B1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" name="Rectangle 52"/>
          <p:cNvSpPr>
            <a:spLocks noChangeArrowheads="1"/>
          </p:cNvSpPr>
          <p:nvPr userDrawn="1"/>
        </p:nvSpPr>
        <p:spPr bwMode="auto">
          <a:xfrm flipV="1">
            <a:off x="85725" y="1595438"/>
            <a:ext cx="6700838" cy="49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9" name="Text Box 46"/>
          <p:cNvSpPr txBox="1">
            <a:spLocks noChangeArrowheads="1"/>
          </p:cNvSpPr>
          <p:nvPr userDrawn="1"/>
        </p:nvSpPr>
        <p:spPr bwMode="auto">
          <a:xfrm>
            <a:off x="3429000" y="827088"/>
            <a:ext cx="3357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de-DE" sz="1200">
                <a:solidFill>
                  <a:schemeClr val="bg1"/>
                </a:solidFill>
              </a:rPr>
              <a:t>Institut für Beispielsysteme | Forschungsgruppe Systembeispiele</a:t>
            </a:r>
          </a:p>
        </p:txBody>
      </p:sp>
      <p:sp>
        <p:nvSpPr>
          <p:cNvPr id="60" name="Text Box 55"/>
          <p:cNvSpPr txBox="1">
            <a:spLocks noChangeArrowheads="1"/>
          </p:cNvSpPr>
          <p:nvPr userDrawn="1"/>
        </p:nvSpPr>
        <p:spPr bwMode="auto">
          <a:xfrm>
            <a:off x="396875" y="1255713"/>
            <a:ext cx="60944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800" rIns="0" bIns="46800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Institut für Medizintechnik | Direktor: Univ.-Prof. Dr. Thorsten M. Buzug</a:t>
            </a:r>
          </a:p>
        </p:txBody>
      </p:sp>
      <p:pic>
        <p:nvPicPr>
          <p:cNvPr id="1031" name="Picture 7" descr="Logo_Im_Focus_A0"/>
          <p:cNvPicPr>
            <a:picLocks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03725" y="9442450"/>
            <a:ext cx="2087563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52"/>
          <p:cNvSpPr>
            <a:spLocks noChangeArrowheads="1"/>
          </p:cNvSpPr>
          <p:nvPr userDrawn="1"/>
        </p:nvSpPr>
        <p:spPr bwMode="auto">
          <a:xfrm flipV="1">
            <a:off x="85725" y="9129713"/>
            <a:ext cx="6700838" cy="49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3" name="Grafik 69" descr="imt_logo_pantone309.jpg"/>
          <p:cNvPicPr>
            <a:picLocks noChangeAspect="1"/>
          </p:cNvPicPr>
          <p:nvPr userDrawn="1"/>
        </p:nvPicPr>
        <p:blipFill>
          <a:blip r:embed="rId5" cstate="print"/>
          <a:srcRect r="68050"/>
          <a:stretch>
            <a:fillRect/>
          </a:stretch>
        </p:blipFill>
        <p:spPr bwMode="auto">
          <a:xfrm>
            <a:off x="5805488" y="231775"/>
            <a:ext cx="83661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yriad Pro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yriad Pro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yriad Pro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yriad Pro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yriad Pro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24078" y="4444752"/>
            <a:ext cx="5903912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>
              <a:spcBef>
                <a:spcPct val="20000"/>
              </a:spcBef>
              <a:defRPr/>
            </a:pPr>
            <a:r>
              <a:rPr lang="de-DE" sz="1400" b="1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Bachelorarbeit</a:t>
            </a:r>
          </a:p>
          <a:p>
            <a:pPr>
              <a:spcBef>
                <a:spcPct val="20000"/>
              </a:spcBef>
              <a:defRPr/>
            </a:pPr>
            <a:r>
              <a:rPr lang="de-DE" sz="1400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im Rahmen des Studiengangs</a:t>
            </a:r>
          </a:p>
          <a:p>
            <a:pPr>
              <a:spcBef>
                <a:spcPct val="20000"/>
              </a:spcBef>
              <a:defRPr/>
            </a:pPr>
            <a:r>
              <a:rPr lang="de-DE" sz="1400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Informatik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20713" y="5469682"/>
            <a:ext cx="590391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>
              <a:spcBef>
                <a:spcPct val="20000"/>
              </a:spcBef>
              <a:defRPr/>
            </a:pPr>
            <a:r>
              <a:rPr lang="de-DE" sz="1400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Vorgelegt von</a:t>
            </a:r>
          </a:p>
          <a:p>
            <a:pPr>
              <a:spcBef>
                <a:spcPct val="20000"/>
              </a:spcBef>
              <a:defRPr/>
            </a:pPr>
            <a:r>
              <a:rPr lang="de-DE" sz="1400" b="1" kern="0">
                <a:solidFill>
                  <a:schemeClr val="bg1"/>
                </a:solidFill>
                <a:latin typeface="+mj-lt"/>
                <a:cs typeface="Arial" pitchFamily="34" charset="0"/>
              </a:rPr>
              <a:t>Andreas Waldner</a:t>
            </a:r>
            <a:endParaRPr lang="de-DE" sz="1400" b="1" kern="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de-DE" sz="1400" kern="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0713" y="7186240"/>
            <a:ext cx="5903912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 anchor="b"/>
          <a:lstStyle/>
          <a:p>
            <a:pPr>
              <a:spcBef>
                <a:spcPct val="20000"/>
              </a:spcBef>
              <a:defRPr/>
            </a:pPr>
            <a:r>
              <a:rPr lang="de-DE" sz="1200" kern="0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rPr>
              <a:t>Ausgegeben und betreut von</a:t>
            </a:r>
          </a:p>
          <a:p>
            <a:pPr>
              <a:spcBef>
                <a:spcPct val="20000"/>
              </a:spcBef>
              <a:defRPr/>
            </a:pPr>
            <a:r>
              <a:rPr lang="de-DE" sz="1200" b="1" kern="0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rPr>
              <a:t>Dr. habil. Jan Haase</a:t>
            </a:r>
          </a:p>
          <a:p>
            <a:pPr>
              <a:spcBef>
                <a:spcPct val="20000"/>
              </a:spcBef>
              <a:defRPr/>
            </a:pPr>
            <a:endParaRPr lang="de-DE" sz="1200" kern="0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de-DE" sz="1200" kern="0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rPr>
              <a:t>Mit Unterstützung von </a:t>
            </a:r>
          </a:p>
          <a:p>
            <a:pPr>
              <a:spcBef>
                <a:spcPct val="20000"/>
              </a:spcBef>
              <a:defRPr/>
            </a:pPr>
            <a:r>
              <a:rPr lang="de-DE" sz="1200" b="1" kern="0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rPr>
              <a:t>Benjamin Meyer, M.Sc.</a:t>
            </a:r>
          </a:p>
          <a:p>
            <a:pPr>
              <a:spcBef>
                <a:spcPct val="20000"/>
              </a:spcBef>
              <a:defRPr/>
            </a:pPr>
            <a:endParaRPr lang="de-DE" sz="1200" kern="0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620713" y="9356725"/>
            <a:ext cx="25923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>
              <a:spcBef>
                <a:spcPct val="20000"/>
              </a:spcBef>
              <a:defRPr/>
            </a:pPr>
            <a:r>
              <a:rPr lang="de-DE" sz="1200" kern="0" dirty="0">
                <a:solidFill>
                  <a:schemeClr val="bg1"/>
                </a:solidFill>
                <a:latin typeface="+mj-lt"/>
                <a:cs typeface="Arial" pitchFamily="34" charset="0"/>
              </a:rPr>
              <a:t>Lübeck, den 01.01.1970</a:t>
            </a:r>
            <a:endParaRPr lang="de-DE" sz="1200" kern="0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br>
              <a:rPr lang="de-DE" sz="1200" kern="0" dirty="0">
                <a:solidFill>
                  <a:schemeClr val="bg1">
                    <a:lumMod val="95000"/>
                  </a:schemeClr>
                </a:solidFill>
                <a:latin typeface="+mj-lt"/>
                <a:cs typeface="Arial" pitchFamily="34" charset="0"/>
              </a:rPr>
            </a:br>
            <a:endParaRPr lang="de-DE" sz="1200" kern="0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de-DE" sz="1200" kern="0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de-DE" sz="1200" kern="0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de-DE" sz="1200" kern="0" dirty="0">
              <a:solidFill>
                <a:schemeClr val="bg1">
                  <a:lumMod val="9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00042" y="1856656"/>
            <a:ext cx="6110436" cy="1651000"/>
          </a:xfrm>
        </p:spPr>
        <p:txBody>
          <a:bodyPr/>
          <a:lstStyle/>
          <a:p>
            <a:r>
              <a:rPr lang="de-DE" sz="2400" dirty="0"/>
              <a:t>Automatisierte Klassifikation und Kategorisierung von Memristoren bezüglich einen </a:t>
            </a:r>
            <a:r>
              <a:rPr lang="de-DE" sz="2400" dirty="0" err="1"/>
              <a:t>Qualitäsmaßes</a:t>
            </a:r>
            <a:r>
              <a:rPr lang="de-DE" sz="2400" dirty="0"/>
              <a:t> in Hinsicht auf die Lebensdauer und Formbarkeit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17451" y="3456642"/>
            <a:ext cx="6110436" cy="1219949"/>
          </a:xfrm>
        </p:spPr>
        <p:txBody>
          <a:bodyPr/>
          <a:lstStyle/>
          <a:p>
            <a:r>
              <a:rPr lang="en-US" dirty="0">
                <a:latin typeface="+mj-lt"/>
              </a:rPr>
              <a:t>Automated classification and categorization of memristors with regards to a quality criterion with focus on lifespan and formability</a:t>
            </a:r>
            <a:endParaRPr lang="de-DE" dirty="0">
              <a:latin typeface="+mj-lt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196752" y="1252719"/>
            <a:ext cx="5431135" cy="276999"/>
          </a:xfrm>
          <a:prstGeom prst="rect">
            <a:avLst/>
          </a:prstGeom>
          <a:solidFill>
            <a:srgbClr val="B2B1A9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bg1"/>
                </a:solidFill>
                <a:latin typeface="+mj-lt"/>
              </a:rPr>
              <a:t>Institut für Technische Informatik | Direktor Prof. Dr.-Ing. Mladen </a:t>
            </a:r>
            <a:r>
              <a:rPr lang="de-DE" sz="1200" dirty="0" err="1">
                <a:solidFill>
                  <a:schemeClr val="bg1"/>
                </a:solidFill>
                <a:latin typeface="+mj-lt"/>
              </a:rPr>
              <a:t>Berekovic</a:t>
            </a:r>
            <a:endParaRPr lang="de-DE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0648" y="128464"/>
            <a:ext cx="6480720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sz="5500" dirty="0"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4" y="136821"/>
            <a:ext cx="4422657" cy="9235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ndarddesign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A4-Papier (210 x 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Myriad Pro</vt:lpstr>
      <vt:lpstr>1_Standarddesign</vt:lpstr>
      <vt:lpstr>Automatisierte Klassifikation und Kategorisierung von Memristoren bezüglich einen Qualitäsmaßes in Hinsicht auf die Lebensdauer und Formbarkeit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Uli</dc:creator>
  <cp:lastModifiedBy>Andreas Waldner</cp:lastModifiedBy>
  <cp:revision>56</cp:revision>
  <cp:lastPrinted>2013-10-31T14:51:10Z</cp:lastPrinted>
  <dcterms:created xsi:type="dcterms:W3CDTF">2010-04-27T12:26:40Z</dcterms:created>
  <dcterms:modified xsi:type="dcterms:W3CDTF">2020-05-26T13:18:31Z</dcterms:modified>
</cp:coreProperties>
</file>