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7" r:id="rId20"/>
    <p:sldId id="278" r:id="rId21"/>
    <p:sldId id="279" r:id="rId22"/>
    <p:sldId id="281" r:id="rId23"/>
    <p:sldId id="280" r:id="rId24"/>
    <p:sldId id="268" r:id="rId25"/>
    <p:sldId id="276" r:id="rId26"/>
  </p:sldIdLst>
  <p:sldSz cx="12192000" cy="6858000"/>
  <p:notesSz cx="6858000" cy="9144000"/>
  <p:embeddedFontLst>
    <p:embeddedFont>
      <p:font typeface="Wingdings 3" panose="05040102010807070707" pitchFamily="18" charset="2"/>
      <p:regular r:id="rId27"/>
    </p:embeddedFont>
    <p:embeddedFont>
      <p:font typeface="HY그래픽M" panose="02030600000101010101" pitchFamily="18" charset="-127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2A54C80-263E-416B-A8E0-580EDEADCBDC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897B5-284F-453A-BDB3-083FCCB49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92" y="2404534"/>
            <a:ext cx="8124711" cy="1646302"/>
          </a:xfrm>
        </p:spPr>
        <p:txBody>
          <a:bodyPr/>
          <a:lstStyle/>
          <a:p>
            <a:r>
              <a:rPr lang="ko-KR" altLang="en-US" dirty="0"/>
              <a:t>재미없는 </a:t>
            </a:r>
            <a:r>
              <a:rPr lang="en-US" altLang="ko-KR" dirty="0"/>
              <a:t>Git &amp;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수업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846B13-9E8E-4080-A659-AFDA25661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20614 </a:t>
            </a:r>
            <a:r>
              <a:rPr lang="ko-KR" altLang="en-US" dirty="0"/>
              <a:t>신재헌</a:t>
            </a:r>
          </a:p>
        </p:txBody>
      </p:sp>
    </p:spTree>
    <p:extLst>
      <p:ext uri="{BB962C8B-B14F-4D97-AF65-F5344CB8AC3E}">
        <p14:creationId xmlns:p14="http://schemas.microsoft.com/office/powerpoint/2010/main" val="114711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orking tree, staging area, and Git directory.">
            <a:extLst>
              <a:ext uri="{FF2B5EF4-FFF2-40B4-BE49-F238E27FC236}">
                <a16:creationId xmlns:a16="http://schemas.microsoft.com/office/drawing/2014/main" id="{FA6E13E2-3D24-4040-A803-2D929898B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41338"/>
            <a:ext cx="9791700" cy="53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íì¼ì ë¼ì´íì¬ì´í´.">
            <a:extLst>
              <a:ext uri="{FF2B5EF4-FFF2-40B4-BE49-F238E27FC236}">
                <a16:creationId xmlns:a16="http://schemas.microsoft.com/office/drawing/2014/main" id="{08026950-DEE3-4F8F-A9BE-5E520C47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1" y="1260474"/>
            <a:ext cx="11383818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9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16FB1-9E15-4F89-91AB-6CE001CF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한마디로</a:t>
            </a:r>
            <a:r>
              <a:rPr lang="en-US" altLang="ko-KR" dirty="0"/>
              <a:t>…!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7DB8B-AD7C-465E-BD94-2590A11F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소스파일이나 개발과정을 관리 및 추적하는 도구</a:t>
            </a:r>
            <a:endParaRPr lang="en-US" altLang="ko-KR" sz="3200" dirty="0"/>
          </a:p>
          <a:p>
            <a:r>
              <a:rPr lang="ko-KR" altLang="en-US" sz="3200" dirty="0"/>
              <a:t>파일의 히스토리가 관리된다</a:t>
            </a:r>
            <a:endParaRPr lang="en-US" altLang="ko-KR" sz="3200" dirty="0"/>
          </a:p>
          <a:p>
            <a:r>
              <a:rPr lang="ko-KR" altLang="en-US" sz="3200" dirty="0"/>
              <a:t>파일의 히스토리를 추적하여</a:t>
            </a:r>
            <a:r>
              <a:rPr lang="en-US" altLang="ko-KR" sz="3200" dirty="0"/>
              <a:t>, </a:t>
            </a:r>
            <a:r>
              <a:rPr lang="ko-KR" altLang="en-US" sz="3200" dirty="0"/>
              <a:t>과거로 복구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814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47DC3-3AB8-4ACF-B136-5FEAF7FA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B6EC-C990-4095-8778-949315EB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8D002-0570-402F-9CF5-FAA814A6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51" y="438870"/>
            <a:ext cx="10584821" cy="56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0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A57C7-5B09-472A-8C45-867CDCCD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E7A03-8BF3-4A46-AA76-2D05FB46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5F706-DD7A-4DC5-A4E2-04DDAE56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1" y="678590"/>
            <a:ext cx="95726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6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24F3A-7274-47BE-94CE-279385AB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727AC-80F0-4C27-B396-A3AA91A1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77B813-1A63-4DB4-8EE9-56A997DA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9" y="609600"/>
            <a:ext cx="95154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FC711-C7E9-4F69-B359-8D59D970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2694F-2D8F-4BCB-8226-6AA373DC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2CFC36-6487-4206-917A-E29AEF07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678810"/>
            <a:ext cx="9505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3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8957C-80D3-4050-B834-97F30097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A6D06-5DA6-4206-8B13-5C95C9C1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1E22D-55B7-4C86-8FEA-6CB7944B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01485"/>
            <a:ext cx="95250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9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AD1E9-1336-4A3F-B180-6126A9B9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DB22F-5E3A-49E9-AA68-4AA1C77A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0BAFED-5C99-47A5-9DBC-D879C8AC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0" y="90487"/>
            <a:ext cx="96393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ified git workflow">
            <a:extLst>
              <a:ext uri="{FF2B5EF4-FFF2-40B4-BE49-F238E27FC236}">
                <a16:creationId xmlns:a16="http://schemas.microsoft.com/office/drawing/2014/main" id="{A92E815B-CE01-4ACE-A396-340D6393E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55" y="1240595"/>
            <a:ext cx="8001769" cy="417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21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ë¡ì»¬ ë²ì  ê´ë¦¬">
            <a:extLst>
              <a:ext uri="{FF2B5EF4-FFF2-40B4-BE49-F238E27FC236}">
                <a16:creationId xmlns:a16="http://schemas.microsoft.com/office/drawing/2014/main" id="{67A0CDDB-8B59-48EE-A8DB-0D7837CD8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29" y="571502"/>
            <a:ext cx="6840000" cy="583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44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17C9E-421F-49C6-B76D-9557D71D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브렌치는</a:t>
            </a:r>
            <a:r>
              <a:rPr lang="ko-KR" altLang="en-US" dirty="0"/>
              <a:t> 이거와 관련이 </a:t>
            </a:r>
            <a:r>
              <a:rPr lang="ko-KR" altLang="en-US" dirty="0" err="1"/>
              <a:t>없읍니다</a:t>
            </a:r>
            <a:endParaRPr lang="ko-KR" altLang="en-US" dirty="0"/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4073E95A-DE32-4867-9516-F27F9B90E7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69" y="2796381"/>
            <a:ext cx="7505700" cy="26098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06374A68-5F02-44EC-AA3A-00AB8CCD5CCB}"/>
              </a:ext>
            </a:extLst>
          </p:cNvPr>
          <p:cNvSpPr/>
          <p:nvPr/>
        </p:nvSpPr>
        <p:spPr>
          <a:xfrm>
            <a:off x="847289" y="1542664"/>
            <a:ext cx="7139031" cy="5117284"/>
          </a:xfrm>
          <a:prstGeom prst="mathMultiply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6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CD2D3-6FB7-49FB-97FD-65DA60AA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포크</a:t>
            </a:r>
          </a:p>
        </p:txBody>
      </p:sp>
      <p:pic>
        <p:nvPicPr>
          <p:cNvPr id="6" name="Picture 2" descr="ê´ë ¨ ì´ë¯¸ì§">
            <a:extLst>
              <a:ext uri="{FF2B5EF4-FFF2-40B4-BE49-F238E27FC236}">
                <a16:creationId xmlns:a16="http://schemas.microsoft.com/office/drawing/2014/main" id="{74C7ED24-2426-4192-949A-847AF186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18" y="2482391"/>
            <a:ext cx="7505700" cy="26098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C9D48A53-E284-411C-B818-B73CE933E883}"/>
              </a:ext>
            </a:extLst>
          </p:cNvPr>
          <p:cNvSpPr/>
          <p:nvPr/>
        </p:nvSpPr>
        <p:spPr>
          <a:xfrm>
            <a:off x="1672918" y="928041"/>
            <a:ext cx="6165908" cy="5410899"/>
          </a:xfrm>
          <a:prstGeom prst="donut">
            <a:avLst>
              <a:gd name="adj" fmla="val 141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34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C41B0-687B-4246-9567-2809F5A5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포크는 이거와 관련이 </a:t>
            </a:r>
            <a:r>
              <a:rPr lang="ko-KR" altLang="en-US" dirty="0" err="1"/>
              <a:t>없읍니다</a:t>
            </a:r>
            <a:endParaRPr lang="ko-KR" altLang="en-US" dirty="0"/>
          </a:p>
        </p:txBody>
      </p:sp>
      <p:pic>
        <p:nvPicPr>
          <p:cNvPr id="5126" name="Picture 6" descr="í¬í¬\ì ëí ì´ë¯¸ì§ ê²ìê²°ê³¼">
            <a:extLst>
              <a:ext uri="{FF2B5EF4-FFF2-40B4-BE49-F238E27FC236}">
                <a16:creationId xmlns:a16="http://schemas.microsoft.com/office/drawing/2014/main" id="{77946F0B-747B-470D-A215-17F39AE7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3" y="193040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í¬í¬ ë¼ì§ì ëí ì´ë¯¸ì§ ê²ìê²°ê³¼">
            <a:extLst>
              <a:ext uri="{FF2B5EF4-FFF2-40B4-BE49-F238E27FC236}">
                <a16:creationId xmlns:a16="http://schemas.microsoft.com/office/drawing/2014/main" id="{D37A8261-7D79-4E72-A737-B6C8A0031A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17" y="2235355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ê´ë ¨ ì´ë¯¸ì§">
            <a:extLst>
              <a:ext uri="{FF2B5EF4-FFF2-40B4-BE49-F238E27FC236}">
                <a16:creationId xmlns:a16="http://schemas.microsoft.com/office/drawing/2014/main" id="{329F9BF4-2183-4E99-8523-55878082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461" y="2179042"/>
            <a:ext cx="2824504" cy="399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A822770F-3F09-47ED-B332-B116F28454E3}"/>
              </a:ext>
            </a:extLst>
          </p:cNvPr>
          <p:cNvSpPr/>
          <p:nvPr/>
        </p:nvSpPr>
        <p:spPr>
          <a:xfrm>
            <a:off x="0" y="1617430"/>
            <a:ext cx="7139031" cy="5117284"/>
          </a:xfrm>
          <a:prstGeom prst="mathMultiply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797E9928-9AF1-464C-A72D-C99EFA86C0D2}"/>
              </a:ext>
            </a:extLst>
          </p:cNvPr>
          <p:cNvSpPr/>
          <p:nvPr/>
        </p:nvSpPr>
        <p:spPr>
          <a:xfrm>
            <a:off x="4741393" y="1617430"/>
            <a:ext cx="7139031" cy="5117284"/>
          </a:xfrm>
          <a:prstGeom prst="mathMultiply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03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 forkì ëí ì´ë¯¸ì§ ê²ìê²°ê³¼">
            <a:extLst>
              <a:ext uri="{FF2B5EF4-FFF2-40B4-BE49-F238E27FC236}">
                <a16:creationId xmlns:a16="http://schemas.microsoft.com/office/drawing/2014/main" id="{78214E73-86FF-490F-BDA7-77654E8A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3" y="1613416"/>
            <a:ext cx="11604409" cy="383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25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D5E7A-AD51-4C96-8EAF-D041C6C9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86C02-0746-4866-8B96-A1D62A3C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add</a:t>
            </a:r>
          </a:p>
          <a:p>
            <a:r>
              <a:rPr lang="en-US" altLang="ko-KR" b="1" dirty="0"/>
              <a:t>git commit -m “&lt;</a:t>
            </a:r>
            <a:r>
              <a:rPr lang="ko-KR" altLang="en-US" b="1" dirty="0"/>
              <a:t>메시지</a:t>
            </a:r>
            <a:r>
              <a:rPr lang="en-US" altLang="ko-KR" b="1" dirty="0"/>
              <a:t>&gt;”</a:t>
            </a:r>
            <a:endParaRPr lang="ko-KR" altLang="en-US" dirty="0"/>
          </a:p>
          <a:p>
            <a:r>
              <a:rPr lang="en-US" altLang="ko-KR" dirty="0"/>
              <a:t>git push</a:t>
            </a:r>
          </a:p>
          <a:p>
            <a:r>
              <a:rPr lang="en-US" altLang="ko-KR" dirty="0"/>
              <a:t>git pull</a:t>
            </a:r>
          </a:p>
          <a:p>
            <a:r>
              <a:rPr lang="en-US" altLang="ko-KR" dirty="0"/>
              <a:t>git clone </a:t>
            </a:r>
            <a:r>
              <a:rPr lang="en-US" altLang="ko-KR" b="1" dirty="0"/>
              <a:t>&lt;</a:t>
            </a:r>
            <a:r>
              <a:rPr lang="ko-KR" altLang="en-US" b="1" dirty="0"/>
              <a:t>저장소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421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8792-1FD0-4FAB-81B0-FDB303FF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01923"/>
            <a:ext cx="8596668" cy="2659309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github.com</a:t>
            </a:r>
            <a:r>
              <a:rPr lang="ko-KR" altLang="en-US" sz="6000"/>
              <a:t>으로 가즈아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6621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ì¤ìì§ì¤ì ë²ì  ê´ë¦¬(CVCS)">
            <a:extLst>
              <a:ext uri="{FF2B5EF4-FFF2-40B4-BE49-F238E27FC236}">
                <a16:creationId xmlns:a16="http://schemas.microsoft.com/office/drawing/2014/main" id="{3E423C5E-D934-4128-8F7D-DC283C1BF3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18" y="471850"/>
            <a:ext cx="8388000" cy="582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1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ë¶ì° ë²ì  ê´ë¦¬ ìì¤í(DVCS)">
            <a:extLst>
              <a:ext uri="{FF2B5EF4-FFF2-40B4-BE49-F238E27FC236}">
                <a16:creationId xmlns:a16="http://schemas.microsoft.com/office/drawing/2014/main" id="{66EC8EB0-049E-426F-8A7A-383BFCED12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19" y="16943"/>
            <a:ext cx="5712281" cy="684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8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1E493-CF69-4B96-8710-5A79E16B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5AEA2-EBE4-49DC-99A6-844FE3EEF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6117143" cy="47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갓갓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리누스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토르발스가</a:t>
            </a:r>
            <a:r>
              <a:rPr lang="en-US" altLang="ko-KR" sz="2000" dirty="0"/>
              <a:t> </a:t>
            </a:r>
            <a:r>
              <a:rPr lang="ko-KR" altLang="en-US" sz="2000" dirty="0"/>
              <a:t>리눅스 커널을 개발하던 도중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FCD43-D81A-419D-980E-51211B8D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00" y="2010047"/>
            <a:ext cx="3139318" cy="338809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B515B2A-D1C5-4C8B-8206-D253F6B44EC0}"/>
              </a:ext>
            </a:extLst>
          </p:cNvPr>
          <p:cNvSpPr txBox="1">
            <a:spLocks/>
          </p:cNvSpPr>
          <p:nvPr/>
        </p:nvSpPr>
        <p:spPr>
          <a:xfrm>
            <a:off x="677332" y="2825804"/>
            <a:ext cx="5295627" cy="473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버전관리 시스템인 </a:t>
            </a:r>
            <a:r>
              <a:rPr lang="en-US" altLang="ko-KR" sz="2000" dirty="0" err="1"/>
              <a:t>BitKeeper</a:t>
            </a:r>
            <a:r>
              <a:rPr lang="ko-KR" altLang="en-US" sz="2000" dirty="0"/>
              <a:t>가 유료화 되자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F68909B-B39B-4A67-95C9-9A206F5EA70A}"/>
              </a:ext>
            </a:extLst>
          </p:cNvPr>
          <p:cNvSpPr txBox="1">
            <a:spLocks/>
          </p:cNvSpPr>
          <p:nvPr/>
        </p:nvSpPr>
        <p:spPr>
          <a:xfrm>
            <a:off x="677332" y="4454046"/>
            <a:ext cx="5977468" cy="133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순간적인 상황 변화를 받아들이지 못하고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</a:t>
            </a:r>
            <a:r>
              <a:rPr lang="ko-KR" altLang="en-US" sz="2400" dirty="0" err="1"/>
              <a:t>주만에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나온것이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46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02E75-BA45-4E73-AD16-BEC4C41A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03E07-324B-48D3-930E-8DA0AF1F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íì¼:external/git-scm.com/Git-Logo-1788C.png">
            <a:extLst>
              <a:ext uri="{FF2B5EF4-FFF2-40B4-BE49-F238E27FC236}">
                <a16:creationId xmlns:a16="http://schemas.microsoft.com/office/drawing/2014/main" id="{EA11BF0B-8F65-4411-ABDB-50E807D4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91225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9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9B2407-248B-439C-8B72-25632428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2272175"/>
            <a:ext cx="9067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9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toring data as changes to a base version of each file.">
            <a:extLst>
              <a:ext uri="{FF2B5EF4-FFF2-40B4-BE49-F238E27FC236}">
                <a16:creationId xmlns:a16="http://schemas.microsoft.com/office/drawing/2014/main" id="{DF1D6C28-2628-4B8A-AD53-E5B6128BC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" y="2028824"/>
            <a:ext cx="10725355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F87FB-BBF2-4C8A-976A-BBBC49E1F8E7}"/>
              </a:ext>
            </a:extLst>
          </p:cNvPr>
          <p:cNvSpPr txBox="1"/>
          <p:nvPr/>
        </p:nvSpPr>
        <p:spPr>
          <a:xfrm>
            <a:off x="1295400" y="558800"/>
            <a:ext cx="894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변화를 기록</a:t>
            </a:r>
          </a:p>
        </p:txBody>
      </p:sp>
    </p:spTree>
    <p:extLst>
      <p:ext uri="{BB962C8B-B14F-4D97-AF65-F5344CB8AC3E}">
        <p14:creationId xmlns:p14="http://schemas.microsoft.com/office/powerpoint/2010/main" val="195170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ìê°ìì¼ë¡ íë¡ì í¸ì ì¤ëì·ì ì ì¥.">
            <a:extLst>
              <a:ext uri="{FF2B5EF4-FFF2-40B4-BE49-F238E27FC236}">
                <a16:creationId xmlns:a16="http://schemas.microsoft.com/office/drawing/2014/main" id="{103F5336-5E0A-45DE-AC26-6ABA92860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9" y="2042319"/>
            <a:ext cx="10405671" cy="3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14F370-C5D2-4E53-94E8-4DA273D5055B}"/>
              </a:ext>
            </a:extLst>
          </p:cNvPr>
          <p:cNvSpPr txBox="1"/>
          <p:nvPr/>
        </p:nvSpPr>
        <p:spPr>
          <a:xfrm>
            <a:off x="1295400" y="558800"/>
            <a:ext cx="894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기록</a:t>
            </a:r>
          </a:p>
        </p:txBody>
      </p:sp>
    </p:spTree>
    <p:extLst>
      <p:ext uri="{BB962C8B-B14F-4D97-AF65-F5344CB8AC3E}">
        <p14:creationId xmlns:p14="http://schemas.microsoft.com/office/powerpoint/2010/main" val="4852666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0EAE587E-491A-4B85-A851-6206A9577115}" vid="{A0B0D2AD-8386-4167-A004-87FD1283F1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221</TotalTime>
  <Words>84</Words>
  <Application>Microsoft Office PowerPoint</Application>
  <PresentationFormat>와이드스크린</PresentationFormat>
  <Paragraphs>23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</vt:lpstr>
      <vt:lpstr>Wingdings 3</vt:lpstr>
      <vt:lpstr>HY그래픽M</vt:lpstr>
      <vt:lpstr>나눔스퀘어 Bold</vt:lpstr>
      <vt:lpstr>Trebuchet MS</vt:lpstr>
      <vt:lpstr>테마1</vt:lpstr>
      <vt:lpstr>재미없는 Git &amp; Github 수업</vt:lpstr>
      <vt:lpstr>PowerPoint 프레젠테이션</vt:lpstr>
      <vt:lpstr>PowerPoint 프레젠테이션</vt:lpstr>
      <vt:lpstr>PowerPoint 프레젠테이션</vt:lpstr>
      <vt:lpstr>PowerPoint 프레젠테이션</vt:lpstr>
      <vt:lpstr>Git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한마디로…!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브렌치는 이거와 관련이 없읍니다</vt:lpstr>
      <vt:lpstr>포크</vt:lpstr>
      <vt:lpstr>포크는 이거와 관련이 없읍니다</vt:lpstr>
      <vt:lpstr>PowerPoint 프레젠테이션</vt:lpstr>
      <vt:lpstr>기본적인 명령어</vt:lpstr>
      <vt:lpstr>github.com으로 가즈아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Shin-JaeHeon</dc:creator>
  <cp:lastModifiedBy>Shin-JaeHeon</cp:lastModifiedBy>
  <cp:revision>12</cp:revision>
  <dcterms:created xsi:type="dcterms:W3CDTF">2018-03-23T10:49:20Z</dcterms:created>
  <dcterms:modified xsi:type="dcterms:W3CDTF">2018-03-28T06:49:42Z</dcterms:modified>
</cp:coreProperties>
</file>