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1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FE235-74B5-41CC-B5A8-642B573E6BB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47A41C0-E2B9-4829-9F32-061F7A0FC177}">
      <dgm:prSet phldrT="[Text]"/>
      <dgm:spPr/>
      <dgm:t>
        <a:bodyPr/>
        <a:lstStyle/>
        <a:p>
          <a:r>
            <a:rPr lang="en-US" altLang="zh-CN" dirty="0"/>
            <a:t>Input file</a:t>
          </a:r>
          <a:endParaRPr lang="zh-CN" altLang="en-US" dirty="0"/>
        </a:p>
      </dgm:t>
    </dgm:pt>
    <dgm:pt modelId="{B9B706B7-C753-4743-AEF6-1586FA7E83A5}" type="parTrans" cxnId="{27C030E0-6232-46FE-812C-3418A4B02A8B}">
      <dgm:prSet/>
      <dgm:spPr/>
      <dgm:t>
        <a:bodyPr/>
        <a:lstStyle/>
        <a:p>
          <a:endParaRPr lang="zh-CN" altLang="en-US"/>
        </a:p>
      </dgm:t>
    </dgm:pt>
    <dgm:pt modelId="{524D1361-56B0-4117-A7A4-52860D3DEB2C}" type="sibTrans" cxnId="{27C030E0-6232-46FE-812C-3418A4B02A8B}">
      <dgm:prSet/>
      <dgm:spPr/>
      <dgm:t>
        <a:bodyPr/>
        <a:lstStyle/>
        <a:p>
          <a:endParaRPr lang="zh-CN" altLang="en-US"/>
        </a:p>
      </dgm:t>
    </dgm:pt>
    <dgm:pt modelId="{7C2D0B86-C816-4163-8ABA-1C9217EAA7EC}">
      <dgm:prSet phldrT="[Text]"/>
      <dgm:spPr/>
      <dgm:t>
        <a:bodyPr/>
        <a:lstStyle/>
        <a:p>
          <a:r>
            <a:rPr lang="en-US" altLang="zh-CN" dirty="0"/>
            <a:t>Get information</a:t>
          </a:r>
          <a:endParaRPr lang="zh-CN" altLang="en-US" dirty="0"/>
        </a:p>
      </dgm:t>
    </dgm:pt>
    <dgm:pt modelId="{35EDC4DE-7573-4026-B969-81023B2DE311}" type="parTrans" cxnId="{4E85BDCC-1E38-49B2-AF95-DFDAEA6E6E01}">
      <dgm:prSet/>
      <dgm:spPr/>
      <dgm:t>
        <a:bodyPr/>
        <a:lstStyle/>
        <a:p>
          <a:endParaRPr lang="zh-CN" altLang="en-US"/>
        </a:p>
      </dgm:t>
    </dgm:pt>
    <dgm:pt modelId="{422BC7F0-A591-4BF6-8EF1-7283248438B8}" type="sibTrans" cxnId="{4E85BDCC-1E38-49B2-AF95-DFDAEA6E6E01}">
      <dgm:prSet/>
      <dgm:spPr/>
      <dgm:t>
        <a:bodyPr/>
        <a:lstStyle/>
        <a:p>
          <a:endParaRPr lang="zh-CN" altLang="en-US"/>
        </a:p>
      </dgm:t>
    </dgm:pt>
    <dgm:pt modelId="{4E234B21-340A-47E4-8259-9F6CEA48B0C5}">
      <dgm:prSet phldrT="[Text]"/>
      <dgm:spPr/>
      <dgm:t>
        <a:bodyPr/>
        <a:lstStyle/>
        <a:p>
          <a:r>
            <a:rPr lang="en-US" altLang="zh-CN" dirty="0"/>
            <a:t>Store information </a:t>
          </a:r>
          <a:endParaRPr lang="zh-CN" altLang="en-US" dirty="0"/>
        </a:p>
      </dgm:t>
    </dgm:pt>
    <dgm:pt modelId="{B1F6DF38-1398-4D87-8637-681588AA6974}" type="parTrans" cxnId="{22C75D0F-ECDF-46C3-8AED-C721F10532E8}">
      <dgm:prSet/>
      <dgm:spPr/>
      <dgm:t>
        <a:bodyPr/>
        <a:lstStyle/>
        <a:p>
          <a:endParaRPr lang="zh-CN" altLang="en-US"/>
        </a:p>
      </dgm:t>
    </dgm:pt>
    <dgm:pt modelId="{BCE3EB6F-DDBB-46C1-9E4B-F0B7C81B67EF}" type="sibTrans" cxnId="{22C75D0F-ECDF-46C3-8AED-C721F10532E8}">
      <dgm:prSet/>
      <dgm:spPr/>
      <dgm:t>
        <a:bodyPr/>
        <a:lstStyle/>
        <a:p>
          <a:endParaRPr lang="zh-CN" altLang="en-US"/>
        </a:p>
      </dgm:t>
    </dgm:pt>
    <dgm:pt modelId="{A24874C4-5C20-4705-A46B-DE9C5084F983}">
      <dgm:prSet phldrT="[Text]"/>
      <dgm:spPr/>
      <dgm:t>
        <a:bodyPr/>
        <a:lstStyle/>
        <a:p>
          <a:r>
            <a:rPr lang="en-US" altLang="zh-CN" dirty="0"/>
            <a:t>Print welcome screen</a:t>
          </a:r>
          <a:endParaRPr lang="zh-CN" altLang="en-US" dirty="0"/>
        </a:p>
      </dgm:t>
    </dgm:pt>
    <dgm:pt modelId="{1CC88A4E-532B-4FC3-A0CF-180C3E752101}" type="parTrans" cxnId="{55A63E7F-B4E5-4913-94A1-E024A29D7B38}">
      <dgm:prSet/>
      <dgm:spPr/>
      <dgm:t>
        <a:bodyPr/>
        <a:lstStyle/>
        <a:p>
          <a:endParaRPr lang="zh-CN" altLang="en-US"/>
        </a:p>
      </dgm:t>
    </dgm:pt>
    <dgm:pt modelId="{FB204867-D3E7-4420-8E6C-248E9FB44408}" type="sibTrans" cxnId="{55A63E7F-B4E5-4913-94A1-E024A29D7B38}">
      <dgm:prSet/>
      <dgm:spPr/>
      <dgm:t>
        <a:bodyPr/>
        <a:lstStyle/>
        <a:p>
          <a:endParaRPr lang="zh-CN" altLang="en-US"/>
        </a:p>
      </dgm:t>
    </dgm:pt>
    <dgm:pt modelId="{A84D2828-DCB6-4765-8771-A44FFE79E261}">
      <dgm:prSet phldrT="[Text]"/>
      <dgm:spPr/>
      <dgm:t>
        <a:bodyPr/>
        <a:lstStyle/>
        <a:p>
          <a:r>
            <a:rPr lang="en-US" altLang="zh-CN" dirty="0"/>
            <a:t>Write on report</a:t>
          </a:r>
          <a:endParaRPr lang="zh-CN" altLang="en-US" dirty="0"/>
        </a:p>
      </dgm:t>
    </dgm:pt>
    <dgm:pt modelId="{C45B75E1-EE19-417C-86C1-221F32DD4F9C}" type="parTrans" cxnId="{F17691AC-2654-44F9-837D-EDDC4F5E2CB5}">
      <dgm:prSet/>
      <dgm:spPr/>
      <dgm:t>
        <a:bodyPr/>
        <a:lstStyle/>
        <a:p>
          <a:endParaRPr lang="zh-CN" altLang="en-US"/>
        </a:p>
      </dgm:t>
    </dgm:pt>
    <dgm:pt modelId="{5435095B-0B26-4878-B4F1-27E5DA396EA3}" type="sibTrans" cxnId="{F17691AC-2654-44F9-837D-EDDC4F5E2CB5}">
      <dgm:prSet/>
      <dgm:spPr/>
      <dgm:t>
        <a:bodyPr/>
        <a:lstStyle/>
        <a:p>
          <a:endParaRPr lang="zh-CN" altLang="en-US"/>
        </a:p>
      </dgm:t>
    </dgm:pt>
    <dgm:pt modelId="{A2420DED-AD70-43A6-A769-67E28341C53A}" type="pres">
      <dgm:prSet presAssocID="{673FE235-74B5-41CC-B5A8-642B573E6BBB}" presName="outerComposite" presStyleCnt="0">
        <dgm:presLayoutVars>
          <dgm:chMax val="5"/>
          <dgm:dir/>
          <dgm:resizeHandles val="exact"/>
        </dgm:presLayoutVars>
      </dgm:prSet>
      <dgm:spPr/>
    </dgm:pt>
    <dgm:pt modelId="{C75067C5-A57F-46C0-8B32-01DE7DF05E7F}" type="pres">
      <dgm:prSet presAssocID="{673FE235-74B5-41CC-B5A8-642B573E6BBB}" presName="dummyMaxCanvas" presStyleCnt="0">
        <dgm:presLayoutVars/>
      </dgm:prSet>
      <dgm:spPr/>
    </dgm:pt>
    <dgm:pt modelId="{CE5D4F2D-1DAE-4A1A-AE07-A993F91FEAF5}" type="pres">
      <dgm:prSet presAssocID="{673FE235-74B5-41CC-B5A8-642B573E6BBB}" presName="FiveNodes_1" presStyleLbl="node1" presStyleIdx="0" presStyleCnt="5">
        <dgm:presLayoutVars>
          <dgm:bulletEnabled val="1"/>
        </dgm:presLayoutVars>
      </dgm:prSet>
      <dgm:spPr/>
    </dgm:pt>
    <dgm:pt modelId="{970B9C71-45F3-48F1-9CA4-2AF616FB1733}" type="pres">
      <dgm:prSet presAssocID="{673FE235-74B5-41CC-B5A8-642B573E6BBB}" presName="FiveNodes_2" presStyleLbl="node1" presStyleIdx="1" presStyleCnt="5">
        <dgm:presLayoutVars>
          <dgm:bulletEnabled val="1"/>
        </dgm:presLayoutVars>
      </dgm:prSet>
      <dgm:spPr/>
    </dgm:pt>
    <dgm:pt modelId="{47A19130-546E-4114-A397-F8728EABE616}" type="pres">
      <dgm:prSet presAssocID="{673FE235-74B5-41CC-B5A8-642B573E6BBB}" presName="FiveNodes_3" presStyleLbl="node1" presStyleIdx="2" presStyleCnt="5">
        <dgm:presLayoutVars>
          <dgm:bulletEnabled val="1"/>
        </dgm:presLayoutVars>
      </dgm:prSet>
      <dgm:spPr/>
    </dgm:pt>
    <dgm:pt modelId="{CF8810C2-CA9F-4D5D-AF9C-9BBD6AEC97A4}" type="pres">
      <dgm:prSet presAssocID="{673FE235-74B5-41CC-B5A8-642B573E6BBB}" presName="FiveNodes_4" presStyleLbl="node1" presStyleIdx="3" presStyleCnt="5">
        <dgm:presLayoutVars>
          <dgm:bulletEnabled val="1"/>
        </dgm:presLayoutVars>
      </dgm:prSet>
      <dgm:spPr/>
    </dgm:pt>
    <dgm:pt modelId="{A068A50A-6542-49E5-B20D-C81F0FAAB271}" type="pres">
      <dgm:prSet presAssocID="{673FE235-74B5-41CC-B5A8-642B573E6BBB}" presName="FiveNodes_5" presStyleLbl="node1" presStyleIdx="4" presStyleCnt="5">
        <dgm:presLayoutVars>
          <dgm:bulletEnabled val="1"/>
        </dgm:presLayoutVars>
      </dgm:prSet>
      <dgm:spPr/>
    </dgm:pt>
    <dgm:pt modelId="{5F71012C-61C6-4210-88DF-2484937E707D}" type="pres">
      <dgm:prSet presAssocID="{673FE235-74B5-41CC-B5A8-642B573E6BBB}" presName="FiveConn_1-2" presStyleLbl="fgAccFollowNode1" presStyleIdx="0" presStyleCnt="4">
        <dgm:presLayoutVars>
          <dgm:bulletEnabled val="1"/>
        </dgm:presLayoutVars>
      </dgm:prSet>
      <dgm:spPr/>
    </dgm:pt>
    <dgm:pt modelId="{0EC84976-C6EB-48A5-8B6F-12DC6D7F8337}" type="pres">
      <dgm:prSet presAssocID="{673FE235-74B5-41CC-B5A8-642B573E6BBB}" presName="FiveConn_2-3" presStyleLbl="fgAccFollowNode1" presStyleIdx="1" presStyleCnt="4">
        <dgm:presLayoutVars>
          <dgm:bulletEnabled val="1"/>
        </dgm:presLayoutVars>
      </dgm:prSet>
      <dgm:spPr/>
    </dgm:pt>
    <dgm:pt modelId="{D8631BF8-0CC1-4ED7-B8FD-B7720450A12D}" type="pres">
      <dgm:prSet presAssocID="{673FE235-74B5-41CC-B5A8-642B573E6BBB}" presName="FiveConn_3-4" presStyleLbl="fgAccFollowNode1" presStyleIdx="2" presStyleCnt="4">
        <dgm:presLayoutVars>
          <dgm:bulletEnabled val="1"/>
        </dgm:presLayoutVars>
      </dgm:prSet>
      <dgm:spPr/>
    </dgm:pt>
    <dgm:pt modelId="{66251B60-22B4-466F-AA25-2444FA667CF3}" type="pres">
      <dgm:prSet presAssocID="{673FE235-74B5-41CC-B5A8-642B573E6BBB}" presName="FiveConn_4-5" presStyleLbl="fgAccFollowNode1" presStyleIdx="3" presStyleCnt="4">
        <dgm:presLayoutVars>
          <dgm:bulletEnabled val="1"/>
        </dgm:presLayoutVars>
      </dgm:prSet>
      <dgm:spPr/>
    </dgm:pt>
    <dgm:pt modelId="{EC0D3EC7-AFE0-4011-8F68-ED91CE2EC1E0}" type="pres">
      <dgm:prSet presAssocID="{673FE235-74B5-41CC-B5A8-642B573E6BBB}" presName="FiveNodes_1_text" presStyleLbl="node1" presStyleIdx="4" presStyleCnt="5">
        <dgm:presLayoutVars>
          <dgm:bulletEnabled val="1"/>
        </dgm:presLayoutVars>
      </dgm:prSet>
      <dgm:spPr/>
    </dgm:pt>
    <dgm:pt modelId="{F398E45D-B1F7-4087-88E2-A3E26FEE1BEB}" type="pres">
      <dgm:prSet presAssocID="{673FE235-74B5-41CC-B5A8-642B573E6BBB}" presName="FiveNodes_2_text" presStyleLbl="node1" presStyleIdx="4" presStyleCnt="5">
        <dgm:presLayoutVars>
          <dgm:bulletEnabled val="1"/>
        </dgm:presLayoutVars>
      </dgm:prSet>
      <dgm:spPr/>
    </dgm:pt>
    <dgm:pt modelId="{EB4DB48B-35D9-4D56-8EB3-0505B6C0B9B3}" type="pres">
      <dgm:prSet presAssocID="{673FE235-74B5-41CC-B5A8-642B573E6BBB}" presName="FiveNodes_3_text" presStyleLbl="node1" presStyleIdx="4" presStyleCnt="5">
        <dgm:presLayoutVars>
          <dgm:bulletEnabled val="1"/>
        </dgm:presLayoutVars>
      </dgm:prSet>
      <dgm:spPr/>
    </dgm:pt>
    <dgm:pt modelId="{042A2DA8-B951-4C24-93E6-D3FE6AD1AEE6}" type="pres">
      <dgm:prSet presAssocID="{673FE235-74B5-41CC-B5A8-642B573E6BBB}" presName="FiveNodes_4_text" presStyleLbl="node1" presStyleIdx="4" presStyleCnt="5">
        <dgm:presLayoutVars>
          <dgm:bulletEnabled val="1"/>
        </dgm:presLayoutVars>
      </dgm:prSet>
      <dgm:spPr/>
    </dgm:pt>
    <dgm:pt modelId="{6E3A793F-F9CC-46A6-87E8-10FE954E1B95}" type="pres">
      <dgm:prSet presAssocID="{673FE235-74B5-41CC-B5A8-642B573E6BB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2C75D0F-ECDF-46C3-8AED-C721F10532E8}" srcId="{673FE235-74B5-41CC-B5A8-642B573E6BBB}" destId="{4E234B21-340A-47E4-8259-9F6CEA48B0C5}" srcOrd="2" destOrd="0" parTransId="{B1F6DF38-1398-4D87-8637-681588AA6974}" sibTransId="{BCE3EB6F-DDBB-46C1-9E4B-F0B7C81B67EF}"/>
    <dgm:cxn modelId="{B7EB8B12-7641-4B65-8DC0-0E11D9303A7E}" type="presOf" srcId="{4E234B21-340A-47E4-8259-9F6CEA48B0C5}" destId="{EB4DB48B-35D9-4D56-8EB3-0505B6C0B9B3}" srcOrd="1" destOrd="0" presId="urn:microsoft.com/office/officeart/2005/8/layout/vProcess5"/>
    <dgm:cxn modelId="{4AB7F213-010F-4D13-A8CD-FD19B6E24344}" type="presOf" srcId="{A24874C4-5C20-4705-A46B-DE9C5084F983}" destId="{CF8810C2-CA9F-4D5D-AF9C-9BBD6AEC97A4}" srcOrd="0" destOrd="0" presId="urn:microsoft.com/office/officeart/2005/8/layout/vProcess5"/>
    <dgm:cxn modelId="{6F472D26-3791-4C4F-BC49-A90B6D1754E6}" type="presOf" srcId="{673FE235-74B5-41CC-B5A8-642B573E6BBB}" destId="{A2420DED-AD70-43A6-A769-67E28341C53A}" srcOrd="0" destOrd="0" presId="urn:microsoft.com/office/officeart/2005/8/layout/vProcess5"/>
    <dgm:cxn modelId="{701B642F-FE0A-45FA-8101-9B789F9CBD94}" type="presOf" srcId="{422BC7F0-A591-4BF6-8EF1-7283248438B8}" destId="{0EC84976-C6EB-48A5-8B6F-12DC6D7F8337}" srcOrd="0" destOrd="0" presId="urn:microsoft.com/office/officeart/2005/8/layout/vProcess5"/>
    <dgm:cxn modelId="{7079BB5F-5910-40CD-A38B-2237DE649586}" type="presOf" srcId="{A84D2828-DCB6-4765-8771-A44FFE79E261}" destId="{A068A50A-6542-49E5-B20D-C81F0FAAB271}" srcOrd="0" destOrd="0" presId="urn:microsoft.com/office/officeart/2005/8/layout/vProcess5"/>
    <dgm:cxn modelId="{DCC64D63-2A90-45B6-BD58-7E5B31BB7D74}" type="presOf" srcId="{7C2D0B86-C816-4163-8ABA-1C9217EAA7EC}" destId="{F398E45D-B1F7-4087-88E2-A3E26FEE1BEB}" srcOrd="1" destOrd="0" presId="urn:microsoft.com/office/officeart/2005/8/layout/vProcess5"/>
    <dgm:cxn modelId="{B189D063-AF4B-4AD9-AA2B-8FAEDDC5CD6E}" type="presOf" srcId="{A84D2828-DCB6-4765-8771-A44FFE79E261}" destId="{6E3A793F-F9CC-46A6-87E8-10FE954E1B95}" srcOrd="1" destOrd="0" presId="urn:microsoft.com/office/officeart/2005/8/layout/vProcess5"/>
    <dgm:cxn modelId="{F56AAE48-2707-434B-B007-D27CDCFC88EB}" type="presOf" srcId="{A47A41C0-E2B9-4829-9F32-061F7A0FC177}" destId="{CE5D4F2D-1DAE-4A1A-AE07-A993F91FEAF5}" srcOrd="0" destOrd="0" presId="urn:microsoft.com/office/officeart/2005/8/layout/vProcess5"/>
    <dgm:cxn modelId="{07DE7949-404A-4638-8521-76E3C81A68E8}" type="presOf" srcId="{BCE3EB6F-DDBB-46C1-9E4B-F0B7C81B67EF}" destId="{D8631BF8-0CC1-4ED7-B8FD-B7720450A12D}" srcOrd="0" destOrd="0" presId="urn:microsoft.com/office/officeart/2005/8/layout/vProcess5"/>
    <dgm:cxn modelId="{EBE34C50-044D-4E04-862C-89EEEC0E31D9}" type="presOf" srcId="{FB204867-D3E7-4420-8E6C-248E9FB44408}" destId="{66251B60-22B4-466F-AA25-2444FA667CF3}" srcOrd="0" destOrd="0" presId="urn:microsoft.com/office/officeart/2005/8/layout/vProcess5"/>
    <dgm:cxn modelId="{BF7FDF55-510A-41C1-8830-0B8D2C40724A}" type="presOf" srcId="{524D1361-56B0-4117-A7A4-52860D3DEB2C}" destId="{5F71012C-61C6-4210-88DF-2484937E707D}" srcOrd="0" destOrd="0" presId="urn:microsoft.com/office/officeart/2005/8/layout/vProcess5"/>
    <dgm:cxn modelId="{3C2CEE79-E0B7-4CC8-8DF7-A1045E06F937}" type="presOf" srcId="{7C2D0B86-C816-4163-8ABA-1C9217EAA7EC}" destId="{970B9C71-45F3-48F1-9CA4-2AF616FB1733}" srcOrd="0" destOrd="0" presId="urn:microsoft.com/office/officeart/2005/8/layout/vProcess5"/>
    <dgm:cxn modelId="{55A63E7F-B4E5-4913-94A1-E024A29D7B38}" srcId="{673FE235-74B5-41CC-B5A8-642B573E6BBB}" destId="{A24874C4-5C20-4705-A46B-DE9C5084F983}" srcOrd="3" destOrd="0" parTransId="{1CC88A4E-532B-4FC3-A0CF-180C3E752101}" sibTransId="{FB204867-D3E7-4420-8E6C-248E9FB44408}"/>
    <dgm:cxn modelId="{7847ED94-549C-4391-9BC6-2FB931E743EF}" type="presOf" srcId="{A24874C4-5C20-4705-A46B-DE9C5084F983}" destId="{042A2DA8-B951-4C24-93E6-D3FE6AD1AEE6}" srcOrd="1" destOrd="0" presId="urn:microsoft.com/office/officeart/2005/8/layout/vProcess5"/>
    <dgm:cxn modelId="{6A7E959F-3DAC-486F-9890-2E81E1C4C95A}" type="presOf" srcId="{A47A41C0-E2B9-4829-9F32-061F7A0FC177}" destId="{EC0D3EC7-AFE0-4011-8F68-ED91CE2EC1E0}" srcOrd="1" destOrd="0" presId="urn:microsoft.com/office/officeart/2005/8/layout/vProcess5"/>
    <dgm:cxn modelId="{F17691AC-2654-44F9-837D-EDDC4F5E2CB5}" srcId="{673FE235-74B5-41CC-B5A8-642B573E6BBB}" destId="{A84D2828-DCB6-4765-8771-A44FFE79E261}" srcOrd="4" destOrd="0" parTransId="{C45B75E1-EE19-417C-86C1-221F32DD4F9C}" sibTransId="{5435095B-0B26-4878-B4F1-27E5DA396EA3}"/>
    <dgm:cxn modelId="{4E85BDCC-1E38-49B2-AF95-DFDAEA6E6E01}" srcId="{673FE235-74B5-41CC-B5A8-642B573E6BBB}" destId="{7C2D0B86-C816-4163-8ABA-1C9217EAA7EC}" srcOrd="1" destOrd="0" parTransId="{35EDC4DE-7573-4026-B969-81023B2DE311}" sibTransId="{422BC7F0-A591-4BF6-8EF1-7283248438B8}"/>
    <dgm:cxn modelId="{27C030E0-6232-46FE-812C-3418A4B02A8B}" srcId="{673FE235-74B5-41CC-B5A8-642B573E6BBB}" destId="{A47A41C0-E2B9-4829-9F32-061F7A0FC177}" srcOrd="0" destOrd="0" parTransId="{B9B706B7-C753-4743-AEF6-1586FA7E83A5}" sibTransId="{524D1361-56B0-4117-A7A4-52860D3DEB2C}"/>
    <dgm:cxn modelId="{CFDD54EB-2363-4D31-96E0-36068F6D3833}" type="presOf" srcId="{4E234B21-340A-47E4-8259-9F6CEA48B0C5}" destId="{47A19130-546E-4114-A397-F8728EABE616}" srcOrd="0" destOrd="0" presId="urn:microsoft.com/office/officeart/2005/8/layout/vProcess5"/>
    <dgm:cxn modelId="{D872585F-1AF8-4190-A921-BB826FFF623A}" type="presParOf" srcId="{A2420DED-AD70-43A6-A769-67E28341C53A}" destId="{C75067C5-A57F-46C0-8B32-01DE7DF05E7F}" srcOrd="0" destOrd="0" presId="urn:microsoft.com/office/officeart/2005/8/layout/vProcess5"/>
    <dgm:cxn modelId="{1F593BC7-C168-4B40-936C-8DA1052EEEDE}" type="presParOf" srcId="{A2420DED-AD70-43A6-A769-67E28341C53A}" destId="{CE5D4F2D-1DAE-4A1A-AE07-A993F91FEAF5}" srcOrd="1" destOrd="0" presId="urn:microsoft.com/office/officeart/2005/8/layout/vProcess5"/>
    <dgm:cxn modelId="{E23E3F06-187E-42FD-BB6B-D92B8DB80511}" type="presParOf" srcId="{A2420DED-AD70-43A6-A769-67E28341C53A}" destId="{970B9C71-45F3-48F1-9CA4-2AF616FB1733}" srcOrd="2" destOrd="0" presId="urn:microsoft.com/office/officeart/2005/8/layout/vProcess5"/>
    <dgm:cxn modelId="{FA41EC53-663E-4C2F-B8A0-A0290ADB47AC}" type="presParOf" srcId="{A2420DED-AD70-43A6-A769-67E28341C53A}" destId="{47A19130-546E-4114-A397-F8728EABE616}" srcOrd="3" destOrd="0" presId="urn:microsoft.com/office/officeart/2005/8/layout/vProcess5"/>
    <dgm:cxn modelId="{723FA82B-3E85-4BE1-A8DC-CF906851DF95}" type="presParOf" srcId="{A2420DED-AD70-43A6-A769-67E28341C53A}" destId="{CF8810C2-CA9F-4D5D-AF9C-9BBD6AEC97A4}" srcOrd="4" destOrd="0" presId="urn:microsoft.com/office/officeart/2005/8/layout/vProcess5"/>
    <dgm:cxn modelId="{DE7C0AC8-E210-42A7-9EA0-8262E1F68BFB}" type="presParOf" srcId="{A2420DED-AD70-43A6-A769-67E28341C53A}" destId="{A068A50A-6542-49E5-B20D-C81F0FAAB271}" srcOrd="5" destOrd="0" presId="urn:microsoft.com/office/officeart/2005/8/layout/vProcess5"/>
    <dgm:cxn modelId="{D40A9D6C-1EB5-40A8-AE36-574F782BCCE5}" type="presParOf" srcId="{A2420DED-AD70-43A6-A769-67E28341C53A}" destId="{5F71012C-61C6-4210-88DF-2484937E707D}" srcOrd="6" destOrd="0" presId="urn:microsoft.com/office/officeart/2005/8/layout/vProcess5"/>
    <dgm:cxn modelId="{6217FFE3-4912-49BA-8967-2AF7E7576B7A}" type="presParOf" srcId="{A2420DED-AD70-43A6-A769-67E28341C53A}" destId="{0EC84976-C6EB-48A5-8B6F-12DC6D7F8337}" srcOrd="7" destOrd="0" presId="urn:microsoft.com/office/officeart/2005/8/layout/vProcess5"/>
    <dgm:cxn modelId="{7A430016-D51B-41AB-8D9A-785FCE4AD777}" type="presParOf" srcId="{A2420DED-AD70-43A6-A769-67E28341C53A}" destId="{D8631BF8-0CC1-4ED7-B8FD-B7720450A12D}" srcOrd="8" destOrd="0" presId="urn:microsoft.com/office/officeart/2005/8/layout/vProcess5"/>
    <dgm:cxn modelId="{CE1D3606-F3EA-4A3C-ABAA-647498F94DCC}" type="presParOf" srcId="{A2420DED-AD70-43A6-A769-67E28341C53A}" destId="{66251B60-22B4-466F-AA25-2444FA667CF3}" srcOrd="9" destOrd="0" presId="urn:microsoft.com/office/officeart/2005/8/layout/vProcess5"/>
    <dgm:cxn modelId="{7BF7CE72-663A-4855-B477-EA4D95CFC715}" type="presParOf" srcId="{A2420DED-AD70-43A6-A769-67E28341C53A}" destId="{EC0D3EC7-AFE0-4011-8F68-ED91CE2EC1E0}" srcOrd="10" destOrd="0" presId="urn:microsoft.com/office/officeart/2005/8/layout/vProcess5"/>
    <dgm:cxn modelId="{D9126A14-4198-422C-BEF4-E2216BD57143}" type="presParOf" srcId="{A2420DED-AD70-43A6-A769-67E28341C53A}" destId="{F398E45D-B1F7-4087-88E2-A3E26FEE1BEB}" srcOrd="11" destOrd="0" presId="urn:microsoft.com/office/officeart/2005/8/layout/vProcess5"/>
    <dgm:cxn modelId="{F8F4E179-E435-4600-9293-6F8A2EC8F15D}" type="presParOf" srcId="{A2420DED-AD70-43A6-A769-67E28341C53A}" destId="{EB4DB48B-35D9-4D56-8EB3-0505B6C0B9B3}" srcOrd="12" destOrd="0" presId="urn:microsoft.com/office/officeart/2005/8/layout/vProcess5"/>
    <dgm:cxn modelId="{1C8B533D-8935-4BDD-B5BA-6E40D0C3E8F3}" type="presParOf" srcId="{A2420DED-AD70-43A6-A769-67E28341C53A}" destId="{042A2DA8-B951-4C24-93E6-D3FE6AD1AEE6}" srcOrd="13" destOrd="0" presId="urn:microsoft.com/office/officeart/2005/8/layout/vProcess5"/>
    <dgm:cxn modelId="{CF6400E9-6885-4725-9622-7DB87876410C}" type="presParOf" srcId="{A2420DED-AD70-43A6-A769-67E28341C53A}" destId="{6E3A793F-F9CC-46A6-87E8-10FE954E1B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EE5EB-D4EF-4EE1-9C53-293C9FD69D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12CD826-7D0A-47A1-938F-168CBF8D078F}">
      <dgm:prSet phldrT="[Text]"/>
      <dgm:spPr/>
      <dgm:t>
        <a:bodyPr/>
        <a:lstStyle/>
        <a:p>
          <a:r>
            <a:rPr lang="en-US" altLang="zh-CN" dirty="0"/>
            <a:t>Enter protein in grams</a:t>
          </a:r>
          <a:endParaRPr lang="zh-CN" altLang="en-US" dirty="0"/>
        </a:p>
      </dgm:t>
    </dgm:pt>
    <dgm:pt modelId="{A1E24321-2A7B-4137-A617-73913522BDFF}" type="parTrans" cxnId="{8C855982-01D5-4605-BB55-297F533E8D77}">
      <dgm:prSet/>
      <dgm:spPr/>
      <dgm:t>
        <a:bodyPr/>
        <a:lstStyle/>
        <a:p>
          <a:endParaRPr lang="zh-CN" altLang="en-US"/>
        </a:p>
      </dgm:t>
    </dgm:pt>
    <dgm:pt modelId="{28B9755A-ECAD-4DAE-B8AE-6522B8F9A7BD}" type="sibTrans" cxnId="{8C855982-01D5-4605-BB55-297F533E8D77}">
      <dgm:prSet/>
      <dgm:spPr/>
      <dgm:t>
        <a:bodyPr/>
        <a:lstStyle/>
        <a:p>
          <a:endParaRPr lang="zh-CN" altLang="en-US"/>
        </a:p>
      </dgm:t>
    </dgm:pt>
    <dgm:pt modelId="{83919E78-F8C2-496E-BC94-CFCFAEAC4C60}">
      <dgm:prSet phldrT="[Text]"/>
      <dgm:spPr/>
      <dgm:t>
        <a:bodyPr/>
        <a:lstStyle/>
        <a:p>
          <a:r>
            <a:rPr lang="en-US" altLang="zh-CN" dirty="0"/>
            <a:t>Check input type</a:t>
          </a:r>
          <a:endParaRPr lang="zh-CN" altLang="en-US" dirty="0"/>
        </a:p>
      </dgm:t>
    </dgm:pt>
    <dgm:pt modelId="{406E2729-5F20-482D-A51A-EFD3BB343F9A}" type="parTrans" cxnId="{F9465331-C059-4C5A-B52D-ABD6D63F5F9E}">
      <dgm:prSet/>
      <dgm:spPr/>
      <dgm:t>
        <a:bodyPr/>
        <a:lstStyle/>
        <a:p>
          <a:endParaRPr lang="zh-CN" altLang="en-US"/>
        </a:p>
      </dgm:t>
    </dgm:pt>
    <dgm:pt modelId="{D06B3599-FE45-4D25-BEAB-143832AEEE19}" type="sibTrans" cxnId="{F9465331-C059-4C5A-B52D-ABD6D63F5F9E}">
      <dgm:prSet/>
      <dgm:spPr/>
      <dgm:t>
        <a:bodyPr/>
        <a:lstStyle/>
        <a:p>
          <a:endParaRPr lang="zh-CN" altLang="en-US"/>
        </a:p>
      </dgm:t>
    </dgm:pt>
    <dgm:pt modelId="{E6E92031-80AA-403A-8A0D-0ED176D485E7}">
      <dgm:prSet phldrT="[Text]"/>
      <dgm:spPr/>
      <dgm:t>
        <a:bodyPr/>
        <a:lstStyle/>
        <a:p>
          <a:r>
            <a:rPr lang="en-US" altLang="zh-CN" dirty="0"/>
            <a:t>Enter carbohydrate in grams</a:t>
          </a:r>
          <a:endParaRPr lang="zh-CN" altLang="en-US" dirty="0"/>
        </a:p>
      </dgm:t>
    </dgm:pt>
    <dgm:pt modelId="{79A6860F-21F3-4430-A68D-86C8DB5C4578}" type="parTrans" cxnId="{B5718820-B86F-4996-8853-83E6760AC860}">
      <dgm:prSet/>
      <dgm:spPr/>
      <dgm:t>
        <a:bodyPr/>
        <a:lstStyle/>
        <a:p>
          <a:endParaRPr lang="zh-CN" altLang="en-US"/>
        </a:p>
      </dgm:t>
    </dgm:pt>
    <dgm:pt modelId="{D4933A87-69A7-4B1D-B2F3-C2197C5B5284}" type="sibTrans" cxnId="{B5718820-B86F-4996-8853-83E6760AC860}">
      <dgm:prSet/>
      <dgm:spPr/>
      <dgm:t>
        <a:bodyPr/>
        <a:lstStyle/>
        <a:p>
          <a:endParaRPr lang="zh-CN" altLang="en-US"/>
        </a:p>
      </dgm:t>
    </dgm:pt>
    <dgm:pt modelId="{F6798268-368E-47F9-9765-4483B9D5AA6A}">
      <dgm:prSet phldrT="[Text]"/>
      <dgm:spPr/>
      <dgm:t>
        <a:bodyPr/>
        <a:lstStyle/>
        <a:p>
          <a:r>
            <a:rPr lang="en-US" altLang="zh-CN" dirty="0"/>
            <a:t>Check input type</a:t>
          </a:r>
          <a:endParaRPr lang="zh-CN" altLang="en-US" dirty="0"/>
        </a:p>
      </dgm:t>
    </dgm:pt>
    <dgm:pt modelId="{B78FA071-FF65-4A1E-B13D-CB425F1E074B}" type="parTrans" cxnId="{8CB45A43-B143-4C85-AD55-6F8F2C9EF69F}">
      <dgm:prSet/>
      <dgm:spPr/>
      <dgm:t>
        <a:bodyPr/>
        <a:lstStyle/>
        <a:p>
          <a:endParaRPr lang="zh-CN" altLang="en-US"/>
        </a:p>
      </dgm:t>
    </dgm:pt>
    <dgm:pt modelId="{E72C9B77-A16D-45B8-8975-081C2BF1B02D}" type="sibTrans" cxnId="{8CB45A43-B143-4C85-AD55-6F8F2C9EF69F}">
      <dgm:prSet/>
      <dgm:spPr/>
      <dgm:t>
        <a:bodyPr/>
        <a:lstStyle/>
        <a:p>
          <a:endParaRPr lang="zh-CN" altLang="en-US"/>
        </a:p>
      </dgm:t>
    </dgm:pt>
    <dgm:pt modelId="{E68CF466-C3A7-4F72-B2D9-A35E18875A13}">
      <dgm:prSet phldrT="[Text]"/>
      <dgm:spPr/>
      <dgm:t>
        <a:bodyPr/>
        <a:lstStyle/>
        <a:p>
          <a:r>
            <a:rPr lang="en-US" altLang="zh-CN" dirty="0"/>
            <a:t>Calculate both</a:t>
          </a:r>
          <a:endParaRPr lang="zh-CN" altLang="en-US" dirty="0"/>
        </a:p>
      </dgm:t>
    </dgm:pt>
    <dgm:pt modelId="{5CFADA73-E71A-4035-92B4-5FFC98D00ADA}" type="parTrans" cxnId="{40202F10-8525-4582-A1EE-A1A4598A69A6}">
      <dgm:prSet/>
      <dgm:spPr/>
      <dgm:t>
        <a:bodyPr/>
        <a:lstStyle/>
        <a:p>
          <a:endParaRPr lang="zh-CN" altLang="en-US"/>
        </a:p>
      </dgm:t>
    </dgm:pt>
    <dgm:pt modelId="{9EE808B4-848C-4ED6-9E3D-B1315A7C76D6}" type="sibTrans" cxnId="{40202F10-8525-4582-A1EE-A1A4598A69A6}">
      <dgm:prSet/>
      <dgm:spPr/>
      <dgm:t>
        <a:bodyPr/>
        <a:lstStyle/>
        <a:p>
          <a:endParaRPr lang="zh-CN" altLang="en-US"/>
        </a:p>
      </dgm:t>
    </dgm:pt>
    <dgm:pt modelId="{18EAFC50-3EFA-4524-932E-F773C58C1CE3}">
      <dgm:prSet phldrT="[Text]"/>
      <dgm:spPr/>
      <dgm:t>
        <a:bodyPr/>
        <a:lstStyle/>
        <a:p>
          <a:r>
            <a:rPr lang="en-US" altLang="zh-CN" dirty="0"/>
            <a:t>Print goals in software</a:t>
          </a:r>
          <a:endParaRPr lang="zh-CN" altLang="en-US" dirty="0"/>
        </a:p>
      </dgm:t>
    </dgm:pt>
    <dgm:pt modelId="{B46051BC-13AE-494F-AF1E-4AFE650C5259}" type="parTrans" cxnId="{C1B5AB0A-D1E5-411B-9E47-1ABF2C034B3E}">
      <dgm:prSet/>
      <dgm:spPr/>
      <dgm:t>
        <a:bodyPr/>
        <a:lstStyle/>
        <a:p>
          <a:endParaRPr lang="zh-CN" altLang="en-US"/>
        </a:p>
      </dgm:t>
    </dgm:pt>
    <dgm:pt modelId="{149DC303-2B5A-4D3B-BA8E-35A2984FE28E}" type="sibTrans" cxnId="{C1B5AB0A-D1E5-411B-9E47-1ABF2C034B3E}">
      <dgm:prSet/>
      <dgm:spPr/>
      <dgm:t>
        <a:bodyPr/>
        <a:lstStyle/>
        <a:p>
          <a:endParaRPr lang="zh-CN" altLang="en-US"/>
        </a:p>
      </dgm:t>
    </dgm:pt>
    <dgm:pt modelId="{E75F95CA-4BBB-4B2F-B507-D9051941ED2A}">
      <dgm:prSet phldrT="[Text]"/>
      <dgm:spPr/>
      <dgm:t>
        <a:bodyPr/>
        <a:lstStyle/>
        <a:p>
          <a:r>
            <a:rPr lang="en-US" altLang="zh-CN" dirty="0"/>
            <a:t>method</a:t>
          </a:r>
          <a:endParaRPr lang="zh-CN" altLang="en-US" dirty="0"/>
        </a:p>
      </dgm:t>
    </dgm:pt>
    <dgm:pt modelId="{53A5FCD4-69D2-4CBF-AD97-296F9C9EC682}" type="parTrans" cxnId="{30C5EFD3-F050-44CE-9D46-4824764F1409}">
      <dgm:prSet/>
      <dgm:spPr/>
      <dgm:t>
        <a:bodyPr/>
        <a:lstStyle/>
        <a:p>
          <a:endParaRPr lang="zh-CN" altLang="en-US"/>
        </a:p>
      </dgm:t>
    </dgm:pt>
    <dgm:pt modelId="{445CFB1E-7093-469B-B467-A3572E0EB2FE}" type="sibTrans" cxnId="{30C5EFD3-F050-44CE-9D46-4824764F1409}">
      <dgm:prSet/>
      <dgm:spPr/>
      <dgm:t>
        <a:bodyPr/>
        <a:lstStyle/>
        <a:p>
          <a:endParaRPr lang="zh-CN" altLang="en-US"/>
        </a:p>
      </dgm:t>
    </dgm:pt>
    <dgm:pt modelId="{8330E3B5-FF11-49E5-85D4-8362E9F5489F}" type="pres">
      <dgm:prSet presAssocID="{502EE5EB-D4EF-4EE1-9C53-293C9FD69D67}" presName="rootnode" presStyleCnt="0">
        <dgm:presLayoutVars>
          <dgm:chMax/>
          <dgm:chPref/>
          <dgm:dir/>
          <dgm:animLvl val="lvl"/>
        </dgm:presLayoutVars>
      </dgm:prSet>
      <dgm:spPr/>
    </dgm:pt>
    <dgm:pt modelId="{68A2460F-C513-4663-BB9C-78085BC5127F}" type="pres">
      <dgm:prSet presAssocID="{112CD826-7D0A-47A1-938F-168CBF8D078F}" presName="composite" presStyleCnt="0"/>
      <dgm:spPr/>
    </dgm:pt>
    <dgm:pt modelId="{38399D1A-4B9C-42BC-9F82-D64A22758654}" type="pres">
      <dgm:prSet presAssocID="{112CD826-7D0A-47A1-938F-168CBF8D078F}" presName="bentUpArrow1" presStyleLbl="alignImgPlace1" presStyleIdx="0" presStyleCnt="3"/>
      <dgm:spPr/>
    </dgm:pt>
    <dgm:pt modelId="{43F18640-38B7-4E5E-BC47-2E9C7987B422}" type="pres">
      <dgm:prSet presAssocID="{112CD826-7D0A-47A1-938F-168CBF8D078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3323763-776C-4E9D-9DE9-F0E3FB1DA834}" type="pres">
      <dgm:prSet presAssocID="{112CD826-7D0A-47A1-938F-168CBF8D078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2B6D2D5-7CCF-48E2-9659-92A78C1CE9DC}" type="pres">
      <dgm:prSet presAssocID="{28B9755A-ECAD-4DAE-B8AE-6522B8F9A7BD}" presName="sibTrans" presStyleCnt="0"/>
      <dgm:spPr/>
    </dgm:pt>
    <dgm:pt modelId="{C494A1F9-B815-4B4D-B013-9234AE916E93}" type="pres">
      <dgm:prSet presAssocID="{E6E92031-80AA-403A-8A0D-0ED176D485E7}" presName="composite" presStyleCnt="0"/>
      <dgm:spPr/>
    </dgm:pt>
    <dgm:pt modelId="{E710FAD3-47EC-4D9C-A9FC-51C8FCAA5B71}" type="pres">
      <dgm:prSet presAssocID="{E6E92031-80AA-403A-8A0D-0ED176D485E7}" presName="bentUpArrow1" presStyleLbl="alignImgPlace1" presStyleIdx="1" presStyleCnt="3"/>
      <dgm:spPr/>
    </dgm:pt>
    <dgm:pt modelId="{E683C974-E4A0-4C27-86B6-51300E377776}" type="pres">
      <dgm:prSet presAssocID="{E6E92031-80AA-403A-8A0D-0ED176D485E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7AD1BA9F-3180-4C72-B914-6986D16398A7}" type="pres">
      <dgm:prSet presAssocID="{E6E92031-80AA-403A-8A0D-0ED176D485E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905BC61-FE46-47A6-B4B5-7BDBD9D8E9A6}" type="pres">
      <dgm:prSet presAssocID="{D4933A87-69A7-4B1D-B2F3-C2197C5B5284}" presName="sibTrans" presStyleCnt="0"/>
      <dgm:spPr/>
    </dgm:pt>
    <dgm:pt modelId="{2EE201A9-1A43-40EA-8A86-D24D93402030}" type="pres">
      <dgm:prSet presAssocID="{E68CF466-C3A7-4F72-B2D9-A35E18875A13}" presName="composite" presStyleCnt="0"/>
      <dgm:spPr/>
    </dgm:pt>
    <dgm:pt modelId="{903A89B0-50AD-46AB-A6F8-A0B9E5B872AC}" type="pres">
      <dgm:prSet presAssocID="{E68CF466-C3A7-4F72-B2D9-A35E18875A13}" presName="bentUpArrow1" presStyleLbl="alignImgPlace1" presStyleIdx="2" presStyleCnt="3"/>
      <dgm:spPr/>
    </dgm:pt>
    <dgm:pt modelId="{0BC09AA5-C771-45ED-91C8-CA48CB2A6CE5}" type="pres">
      <dgm:prSet presAssocID="{E68CF466-C3A7-4F72-B2D9-A35E18875A1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545458D-9F98-45F4-B4B8-E1C2E38DD60A}" type="pres">
      <dgm:prSet presAssocID="{E68CF466-C3A7-4F72-B2D9-A35E18875A1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F93B66B-7C2B-46C1-9989-01F6452FAA48}" type="pres">
      <dgm:prSet presAssocID="{9EE808B4-848C-4ED6-9E3D-B1315A7C76D6}" presName="sibTrans" presStyleCnt="0"/>
      <dgm:spPr/>
    </dgm:pt>
    <dgm:pt modelId="{6E81699A-1C97-4C1A-9D8E-252C54F5D2CD}" type="pres">
      <dgm:prSet presAssocID="{18EAFC50-3EFA-4524-932E-F773C58C1CE3}" presName="composite" presStyleCnt="0"/>
      <dgm:spPr/>
    </dgm:pt>
    <dgm:pt modelId="{3259355F-DF68-4C9A-8B09-6FF93141461F}" type="pres">
      <dgm:prSet presAssocID="{18EAFC50-3EFA-4524-932E-F773C58C1CE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0D58AAF-F6D6-4D7C-8344-CE20E6DD2031}" type="pres">
      <dgm:prSet presAssocID="{18EAFC50-3EFA-4524-932E-F773C58C1CE3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B5AB0A-D1E5-411B-9E47-1ABF2C034B3E}" srcId="{502EE5EB-D4EF-4EE1-9C53-293C9FD69D67}" destId="{18EAFC50-3EFA-4524-932E-F773C58C1CE3}" srcOrd="3" destOrd="0" parTransId="{B46051BC-13AE-494F-AF1E-4AFE650C5259}" sibTransId="{149DC303-2B5A-4D3B-BA8E-35A2984FE28E}"/>
    <dgm:cxn modelId="{40202F10-8525-4582-A1EE-A1A4598A69A6}" srcId="{502EE5EB-D4EF-4EE1-9C53-293C9FD69D67}" destId="{E68CF466-C3A7-4F72-B2D9-A35E18875A13}" srcOrd="2" destOrd="0" parTransId="{5CFADA73-E71A-4035-92B4-5FFC98D00ADA}" sibTransId="{9EE808B4-848C-4ED6-9E3D-B1315A7C76D6}"/>
    <dgm:cxn modelId="{B5718820-B86F-4996-8853-83E6760AC860}" srcId="{502EE5EB-D4EF-4EE1-9C53-293C9FD69D67}" destId="{E6E92031-80AA-403A-8A0D-0ED176D485E7}" srcOrd="1" destOrd="0" parTransId="{79A6860F-21F3-4430-A68D-86C8DB5C4578}" sibTransId="{D4933A87-69A7-4B1D-B2F3-C2197C5B5284}"/>
    <dgm:cxn modelId="{F9465331-C059-4C5A-B52D-ABD6D63F5F9E}" srcId="{112CD826-7D0A-47A1-938F-168CBF8D078F}" destId="{83919E78-F8C2-496E-BC94-CFCFAEAC4C60}" srcOrd="0" destOrd="0" parTransId="{406E2729-5F20-482D-A51A-EFD3BB343F9A}" sibTransId="{D06B3599-FE45-4D25-BEAB-143832AEEE19}"/>
    <dgm:cxn modelId="{590C775C-7ED6-4057-8436-AB7945C8927B}" type="presOf" srcId="{502EE5EB-D4EF-4EE1-9C53-293C9FD69D67}" destId="{8330E3B5-FF11-49E5-85D4-8362E9F5489F}" srcOrd="0" destOrd="0" presId="urn:microsoft.com/office/officeart/2005/8/layout/StepDownProcess"/>
    <dgm:cxn modelId="{8CB45A43-B143-4C85-AD55-6F8F2C9EF69F}" srcId="{E6E92031-80AA-403A-8A0D-0ED176D485E7}" destId="{F6798268-368E-47F9-9765-4483B9D5AA6A}" srcOrd="0" destOrd="0" parTransId="{B78FA071-FF65-4A1E-B13D-CB425F1E074B}" sibTransId="{E72C9B77-A16D-45B8-8975-081C2BF1B02D}"/>
    <dgm:cxn modelId="{8F0E4165-A9B9-4CB8-9085-E06B3FDEC627}" type="presOf" srcId="{E75F95CA-4BBB-4B2F-B507-D9051941ED2A}" destId="{A0D58AAF-F6D6-4D7C-8344-CE20E6DD2031}" srcOrd="0" destOrd="0" presId="urn:microsoft.com/office/officeart/2005/8/layout/StepDownProcess"/>
    <dgm:cxn modelId="{BEC68B46-7123-447D-B956-F91C84086FFE}" type="presOf" srcId="{18EAFC50-3EFA-4524-932E-F773C58C1CE3}" destId="{3259355F-DF68-4C9A-8B09-6FF93141461F}" srcOrd="0" destOrd="0" presId="urn:microsoft.com/office/officeart/2005/8/layout/StepDownProcess"/>
    <dgm:cxn modelId="{8C855982-01D5-4605-BB55-297F533E8D77}" srcId="{502EE5EB-D4EF-4EE1-9C53-293C9FD69D67}" destId="{112CD826-7D0A-47A1-938F-168CBF8D078F}" srcOrd="0" destOrd="0" parTransId="{A1E24321-2A7B-4137-A617-73913522BDFF}" sibTransId="{28B9755A-ECAD-4DAE-B8AE-6522B8F9A7BD}"/>
    <dgm:cxn modelId="{5E90628E-7720-40E8-AFBC-FCB62FA12585}" type="presOf" srcId="{E6E92031-80AA-403A-8A0D-0ED176D485E7}" destId="{E683C974-E4A0-4C27-86B6-51300E377776}" srcOrd="0" destOrd="0" presId="urn:microsoft.com/office/officeart/2005/8/layout/StepDownProcess"/>
    <dgm:cxn modelId="{37C38DA2-2DF9-499E-ADD6-66649A838E6D}" type="presOf" srcId="{F6798268-368E-47F9-9765-4483B9D5AA6A}" destId="{7AD1BA9F-3180-4C72-B914-6986D16398A7}" srcOrd="0" destOrd="0" presId="urn:microsoft.com/office/officeart/2005/8/layout/StepDownProcess"/>
    <dgm:cxn modelId="{B54C79A5-71A4-48D5-AA08-0D8C6D8F0B24}" type="presOf" srcId="{83919E78-F8C2-496E-BC94-CFCFAEAC4C60}" destId="{A3323763-776C-4E9D-9DE9-F0E3FB1DA834}" srcOrd="0" destOrd="0" presId="urn:microsoft.com/office/officeart/2005/8/layout/StepDownProcess"/>
    <dgm:cxn modelId="{30C5EFD3-F050-44CE-9D46-4824764F1409}" srcId="{18EAFC50-3EFA-4524-932E-F773C58C1CE3}" destId="{E75F95CA-4BBB-4B2F-B507-D9051941ED2A}" srcOrd="0" destOrd="0" parTransId="{53A5FCD4-69D2-4CBF-AD97-296F9C9EC682}" sibTransId="{445CFB1E-7093-469B-B467-A3572E0EB2FE}"/>
    <dgm:cxn modelId="{F6FC87E3-B0BF-4AC7-B2D6-4C04F4B8DCB7}" type="presOf" srcId="{E68CF466-C3A7-4F72-B2D9-A35E18875A13}" destId="{0BC09AA5-C771-45ED-91C8-CA48CB2A6CE5}" srcOrd="0" destOrd="0" presId="urn:microsoft.com/office/officeart/2005/8/layout/StepDownProcess"/>
    <dgm:cxn modelId="{3C9AA7F6-33F7-47E5-B54F-A140FD204E64}" type="presOf" srcId="{112CD826-7D0A-47A1-938F-168CBF8D078F}" destId="{43F18640-38B7-4E5E-BC47-2E9C7987B422}" srcOrd="0" destOrd="0" presId="urn:microsoft.com/office/officeart/2005/8/layout/StepDownProcess"/>
    <dgm:cxn modelId="{F9C18E14-81ED-4CD9-9C45-2BE1F0F0C113}" type="presParOf" srcId="{8330E3B5-FF11-49E5-85D4-8362E9F5489F}" destId="{68A2460F-C513-4663-BB9C-78085BC5127F}" srcOrd="0" destOrd="0" presId="urn:microsoft.com/office/officeart/2005/8/layout/StepDownProcess"/>
    <dgm:cxn modelId="{E41EE9B3-82CB-43E6-BF33-85B603306879}" type="presParOf" srcId="{68A2460F-C513-4663-BB9C-78085BC5127F}" destId="{38399D1A-4B9C-42BC-9F82-D64A22758654}" srcOrd="0" destOrd="0" presId="urn:microsoft.com/office/officeart/2005/8/layout/StepDownProcess"/>
    <dgm:cxn modelId="{8812633C-024A-4C60-8E33-40A5D02E8AC9}" type="presParOf" srcId="{68A2460F-C513-4663-BB9C-78085BC5127F}" destId="{43F18640-38B7-4E5E-BC47-2E9C7987B422}" srcOrd="1" destOrd="0" presId="urn:microsoft.com/office/officeart/2005/8/layout/StepDownProcess"/>
    <dgm:cxn modelId="{BA28EB99-CA3E-4445-9702-B0F21F3317D9}" type="presParOf" srcId="{68A2460F-C513-4663-BB9C-78085BC5127F}" destId="{A3323763-776C-4E9D-9DE9-F0E3FB1DA834}" srcOrd="2" destOrd="0" presId="urn:microsoft.com/office/officeart/2005/8/layout/StepDownProcess"/>
    <dgm:cxn modelId="{AA22654C-64C2-4A83-812E-C57D51774526}" type="presParOf" srcId="{8330E3B5-FF11-49E5-85D4-8362E9F5489F}" destId="{02B6D2D5-7CCF-48E2-9659-92A78C1CE9DC}" srcOrd="1" destOrd="0" presId="urn:microsoft.com/office/officeart/2005/8/layout/StepDownProcess"/>
    <dgm:cxn modelId="{717D5DA2-A574-4CB3-8262-99E843E2A50E}" type="presParOf" srcId="{8330E3B5-FF11-49E5-85D4-8362E9F5489F}" destId="{C494A1F9-B815-4B4D-B013-9234AE916E93}" srcOrd="2" destOrd="0" presId="urn:microsoft.com/office/officeart/2005/8/layout/StepDownProcess"/>
    <dgm:cxn modelId="{0E0C29BE-D57B-4B9A-8D04-A1B3A852EE1F}" type="presParOf" srcId="{C494A1F9-B815-4B4D-B013-9234AE916E93}" destId="{E710FAD3-47EC-4D9C-A9FC-51C8FCAA5B71}" srcOrd="0" destOrd="0" presId="urn:microsoft.com/office/officeart/2005/8/layout/StepDownProcess"/>
    <dgm:cxn modelId="{4CDC1E1F-E2C5-4E9A-9643-2E4541A54267}" type="presParOf" srcId="{C494A1F9-B815-4B4D-B013-9234AE916E93}" destId="{E683C974-E4A0-4C27-86B6-51300E377776}" srcOrd="1" destOrd="0" presId="urn:microsoft.com/office/officeart/2005/8/layout/StepDownProcess"/>
    <dgm:cxn modelId="{FF41F14A-F568-40D8-BAA7-6A6C1E0E1FEB}" type="presParOf" srcId="{C494A1F9-B815-4B4D-B013-9234AE916E93}" destId="{7AD1BA9F-3180-4C72-B914-6986D16398A7}" srcOrd="2" destOrd="0" presId="urn:microsoft.com/office/officeart/2005/8/layout/StepDownProcess"/>
    <dgm:cxn modelId="{C93B90FB-1FB4-4962-B3C1-C1B558258BD2}" type="presParOf" srcId="{8330E3B5-FF11-49E5-85D4-8362E9F5489F}" destId="{4905BC61-FE46-47A6-B4B5-7BDBD9D8E9A6}" srcOrd="3" destOrd="0" presId="urn:microsoft.com/office/officeart/2005/8/layout/StepDownProcess"/>
    <dgm:cxn modelId="{1C66DAF3-CCA8-4607-A1B3-0AD1C5767F9D}" type="presParOf" srcId="{8330E3B5-FF11-49E5-85D4-8362E9F5489F}" destId="{2EE201A9-1A43-40EA-8A86-D24D93402030}" srcOrd="4" destOrd="0" presId="urn:microsoft.com/office/officeart/2005/8/layout/StepDownProcess"/>
    <dgm:cxn modelId="{8155513A-BF6A-4054-B721-98E837D0D5E6}" type="presParOf" srcId="{2EE201A9-1A43-40EA-8A86-D24D93402030}" destId="{903A89B0-50AD-46AB-A6F8-A0B9E5B872AC}" srcOrd="0" destOrd="0" presId="urn:microsoft.com/office/officeart/2005/8/layout/StepDownProcess"/>
    <dgm:cxn modelId="{E28A4F5B-1BC4-4FC0-B21E-4500252C127B}" type="presParOf" srcId="{2EE201A9-1A43-40EA-8A86-D24D93402030}" destId="{0BC09AA5-C771-45ED-91C8-CA48CB2A6CE5}" srcOrd="1" destOrd="0" presId="urn:microsoft.com/office/officeart/2005/8/layout/StepDownProcess"/>
    <dgm:cxn modelId="{B3F4A2BB-DF54-4E4E-ADAD-8671E8A9A6E5}" type="presParOf" srcId="{2EE201A9-1A43-40EA-8A86-D24D93402030}" destId="{6545458D-9F98-45F4-B4B8-E1C2E38DD60A}" srcOrd="2" destOrd="0" presId="urn:microsoft.com/office/officeart/2005/8/layout/StepDownProcess"/>
    <dgm:cxn modelId="{615073C1-E5C8-4FF2-B5A3-43C3A5899255}" type="presParOf" srcId="{8330E3B5-FF11-49E5-85D4-8362E9F5489F}" destId="{DF93B66B-7C2B-46C1-9989-01F6452FAA48}" srcOrd="5" destOrd="0" presId="urn:microsoft.com/office/officeart/2005/8/layout/StepDownProcess"/>
    <dgm:cxn modelId="{B49BCA2C-A0A0-48E9-A131-5B461133CB46}" type="presParOf" srcId="{8330E3B5-FF11-49E5-85D4-8362E9F5489F}" destId="{6E81699A-1C97-4C1A-9D8E-252C54F5D2CD}" srcOrd="6" destOrd="0" presId="urn:microsoft.com/office/officeart/2005/8/layout/StepDownProcess"/>
    <dgm:cxn modelId="{F936ED7E-A3E4-483A-A2B3-E64BDD18D264}" type="presParOf" srcId="{6E81699A-1C97-4C1A-9D8E-252C54F5D2CD}" destId="{3259355F-DF68-4C9A-8B09-6FF93141461F}" srcOrd="0" destOrd="0" presId="urn:microsoft.com/office/officeart/2005/8/layout/StepDownProcess"/>
    <dgm:cxn modelId="{11EDAA54-7D88-41BC-B327-30C7F68EDA53}" type="presParOf" srcId="{6E81699A-1C97-4C1A-9D8E-252C54F5D2CD}" destId="{A0D58AAF-F6D6-4D7C-8344-CE20E6DD203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F10FD-49CA-417E-A7A8-DF060C2C5BE4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A11EFAD-86AD-4CE4-BB73-A56C5CACD970}">
      <dgm:prSet phldrT="[Text]"/>
      <dgm:spPr/>
      <dgm:t>
        <a:bodyPr/>
        <a:lstStyle/>
        <a:p>
          <a:r>
            <a:rPr lang="en-US" altLang="zh-CN" dirty="0"/>
            <a:t>Enter </a:t>
          </a:r>
          <a:r>
            <a:rPr lang="en-US" altLang="zh-CN" dirty="0" err="1"/>
            <a:t>food_name</a:t>
          </a:r>
          <a:r>
            <a:rPr lang="en-US" altLang="zh-CN" dirty="0"/>
            <a:t> and weight</a:t>
          </a:r>
          <a:endParaRPr lang="zh-CN" altLang="en-US" dirty="0"/>
        </a:p>
      </dgm:t>
    </dgm:pt>
    <dgm:pt modelId="{CC4C1F75-DD40-4D85-9D3B-4B932B212469}" type="parTrans" cxnId="{6E086A71-2B51-4ED4-A5E9-27375CEE8B43}">
      <dgm:prSet/>
      <dgm:spPr/>
      <dgm:t>
        <a:bodyPr/>
        <a:lstStyle/>
        <a:p>
          <a:endParaRPr lang="zh-CN" altLang="en-US"/>
        </a:p>
      </dgm:t>
    </dgm:pt>
    <dgm:pt modelId="{DB917A32-ADE0-442F-81D4-B57B3D3768A5}" type="sibTrans" cxnId="{6E086A71-2B51-4ED4-A5E9-27375CEE8B43}">
      <dgm:prSet/>
      <dgm:spPr/>
      <dgm:t>
        <a:bodyPr/>
        <a:lstStyle/>
        <a:p>
          <a:endParaRPr lang="zh-CN" altLang="en-US"/>
        </a:p>
      </dgm:t>
    </dgm:pt>
    <dgm:pt modelId="{11C7960E-2C24-4D87-9F26-4E78E76F6BD3}">
      <dgm:prSet phldrT="[Text]"/>
      <dgm:spPr/>
      <dgm:t>
        <a:bodyPr/>
        <a:lstStyle/>
        <a:p>
          <a:r>
            <a:rPr lang="en-US" altLang="zh-CN" dirty="0"/>
            <a:t>If: not in saved data</a:t>
          </a:r>
          <a:endParaRPr lang="zh-CN" altLang="en-US" dirty="0"/>
        </a:p>
      </dgm:t>
    </dgm:pt>
    <dgm:pt modelId="{14A5B202-D461-486D-97EA-BA9BE9001BD3}" type="parTrans" cxnId="{82DF2469-BF66-4FB4-A39E-66AE85CE6E0D}">
      <dgm:prSet/>
      <dgm:spPr/>
      <dgm:t>
        <a:bodyPr/>
        <a:lstStyle/>
        <a:p>
          <a:endParaRPr lang="zh-CN" altLang="en-US"/>
        </a:p>
      </dgm:t>
    </dgm:pt>
    <dgm:pt modelId="{8AA6CA0F-D5FA-407F-8D17-2A0B9C7F6976}" type="sibTrans" cxnId="{82DF2469-BF66-4FB4-A39E-66AE85CE6E0D}">
      <dgm:prSet/>
      <dgm:spPr/>
      <dgm:t>
        <a:bodyPr/>
        <a:lstStyle/>
        <a:p>
          <a:endParaRPr lang="zh-CN" altLang="en-US"/>
        </a:p>
      </dgm:t>
    </dgm:pt>
    <dgm:pt modelId="{888AAE2F-1CE7-4E74-84BE-79AA9E99A224}">
      <dgm:prSet phldrT="[Text]"/>
      <dgm:spPr/>
      <dgm:t>
        <a:bodyPr/>
        <a:lstStyle/>
        <a:p>
          <a:r>
            <a:rPr lang="en-US" altLang="zh-CN" dirty="0"/>
            <a:t>Save information</a:t>
          </a:r>
          <a:endParaRPr lang="zh-CN" altLang="en-US" dirty="0"/>
        </a:p>
      </dgm:t>
    </dgm:pt>
    <dgm:pt modelId="{8F697CF4-C21D-4B37-9DD4-F76D81F9CC5A}" type="parTrans" cxnId="{21485C9C-79A0-4B89-B7BC-1ECDE53BD286}">
      <dgm:prSet/>
      <dgm:spPr/>
      <dgm:t>
        <a:bodyPr/>
        <a:lstStyle/>
        <a:p>
          <a:endParaRPr lang="zh-CN" altLang="en-US"/>
        </a:p>
      </dgm:t>
    </dgm:pt>
    <dgm:pt modelId="{6BE3EA6E-67AA-494C-BCA4-6945FA57F0A3}" type="sibTrans" cxnId="{21485C9C-79A0-4B89-B7BC-1ECDE53BD286}">
      <dgm:prSet/>
      <dgm:spPr/>
      <dgm:t>
        <a:bodyPr/>
        <a:lstStyle/>
        <a:p>
          <a:endParaRPr lang="zh-CN" altLang="en-US"/>
        </a:p>
      </dgm:t>
    </dgm:pt>
    <dgm:pt modelId="{9F5398FE-3A29-48C7-AE28-E9E6CF88E745}">
      <dgm:prSet phldrT="[Text]"/>
      <dgm:spPr/>
      <dgm:t>
        <a:bodyPr/>
        <a:lstStyle/>
        <a:p>
          <a:r>
            <a:rPr lang="en-US" altLang="zh-CN" dirty="0"/>
            <a:t>Enter Nutrition information</a:t>
          </a:r>
          <a:endParaRPr lang="zh-CN" altLang="en-US" dirty="0"/>
        </a:p>
      </dgm:t>
    </dgm:pt>
    <dgm:pt modelId="{E5EF0C34-6DAF-409A-BA62-B93102FF16FB}" type="parTrans" cxnId="{BEA271C2-DCD0-4FB5-B4B0-6BAFBF29E8C5}">
      <dgm:prSet/>
      <dgm:spPr/>
      <dgm:t>
        <a:bodyPr/>
        <a:lstStyle/>
        <a:p>
          <a:endParaRPr lang="zh-CN" altLang="en-US"/>
        </a:p>
      </dgm:t>
    </dgm:pt>
    <dgm:pt modelId="{CEE063D4-25DA-446E-B0D0-CA9CB9184B03}" type="sibTrans" cxnId="{BEA271C2-DCD0-4FB5-B4B0-6BAFBF29E8C5}">
      <dgm:prSet/>
      <dgm:spPr/>
      <dgm:t>
        <a:bodyPr/>
        <a:lstStyle/>
        <a:p>
          <a:endParaRPr lang="zh-CN" altLang="en-US"/>
        </a:p>
      </dgm:t>
    </dgm:pt>
    <dgm:pt modelId="{EB7E4313-08AC-4D2E-AD20-EB0E0D91F0CA}">
      <dgm:prSet phldrT="[Text]"/>
      <dgm:spPr/>
      <dgm:t>
        <a:bodyPr/>
        <a:lstStyle/>
        <a:p>
          <a:r>
            <a:rPr lang="en-US" altLang="zh-CN" dirty="0"/>
            <a:t>Else:</a:t>
          </a:r>
          <a:endParaRPr lang="zh-CN" altLang="en-US" dirty="0"/>
        </a:p>
      </dgm:t>
    </dgm:pt>
    <dgm:pt modelId="{E884D9CE-AD67-4B6A-B3C5-17689C7A8EC6}" type="parTrans" cxnId="{308F9017-DA58-4093-820A-E46360BA9013}">
      <dgm:prSet/>
      <dgm:spPr/>
      <dgm:t>
        <a:bodyPr/>
        <a:lstStyle/>
        <a:p>
          <a:endParaRPr lang="zh-CN" altLang="en-US"/>
        </a:p>
      </dgm:t>
    </dgm:pt>
    <dgm:pt modelId="{71D762CE-CB67-4C44-9C21-ED5833469C25}" type="sibTrans" cxnId="{308F9017-DA58-4093-820A-E46360BA9013}">
      <dgm:prSet/>
      <dgm:spPr/>
      <dgm:t>
        <a:bodyPr/>
        <a:lstStyle/>
        <a:p>
          <a:endParaRPr lang="zh-CN" altLang="en-US"/>
        </a:p>
      </dgm:t>
    </dgm:pt>
    <dgm:pt modelId="{57DAC001-44D6-43B6-AA8B-126CF0BF8327}">
      <dgm:prSet phldrT="[Text]"/>
      <dgm:spPr/>
      <dgm:t>
        <a:bodyPr/>
        <a:lstStyle/>
        <a:p>
          <a:r>
            <a:rPr lang="en-US" altLang="zh-CN" dirty="0"/>
            <a:t>continue</a:t>
          </a:r>
          <a:endParaRPr lang="zh-CN" altLang="en-US" dirty="0"/>
        </a:p>
      </dgm:t>
    </dgm:pt>
    <dgm:pt modelId="{BF0694FB-E0AB-411B-9A80-1CB16BF29CAA}" type="parTrans" cxnId="{6245A8A9-3A87-4979-9F04-29D8DFCCA3C8}">
      <dgm:prSet/>
      <dgm:spPr/>
      <dgm:t>
        <a:bodyPr/>
        <a:lstStyle/>
        <a:p>
          <a:endParaRPr lang="zh-CN" altLang="en-US"/>
        </a:p>
      </dgm:t>
    </dgm:pt>
    <dgm:pt modelId="{06C30385-BCD6-4D12-9437-B86E067F4576}" type="sibTrans" cxnId="{6245A8A9-3A87-4979-9F04-29D8DFCCA3C8}">
      <dgm:prSet/>
      <dgm:spPr/>
      <dgm:t>
        <a:bodyPr/>
        <a:lstStyle/>
        <a:p>
          <a:endParaRPr lang="zh-CN" altLang="en-US"/>
        </a:p>
      </dgm:t>
    </dgm:pt>
    <dgm:pt modelId="{B9952712-8F4C-422B-B411-B83DA2BB0CE5}">
      <dgm:prSet phldrT="[Text]"/>
      <dgm:spPr/>
      <dgm:t>
        <a:bodyPr/>
        <a:lstStyle/>
        <a:p>
          <a:r>
            <a:rPr lang="en-US" altLang="zh-CN" dirty="0"/>
            <a:t>Load saved data</a:t>
          </a:r>
          <a:endParaRPr lang="zh-CN" altLang="en-US" dirty="0"/>
        </a:p>
      </dgm:t>
    </dgm:pt>
    <dgm:pt modelId="{EED889BB-616D-4F39-9C7F-085EE7E53DA5}" type="parTrans" cxnId="{BF43C361-B22D-42AF-99FB-11DD0829AD67}">
      <dgm:prSet/>
      <dgm:spPr/>
      <dgm:t>
        <a:bodyPr/>
        <a:lstStyle/>
        <a:p>
          <a:endParaRPr lang="zh-CN" altLang="en-US"/>
        </a:p>
      </dgm:t>
    </dgm:pt>
    <dgm:pt modelId="{D89B137A-F93E-4780-ABE5-93A294494CC9}" type="sibTrans" cxnId="{BF43C361-B22D-42AF-99FB-11DD0829AD67}">
      <dgm:prSet/>
      <dgm:spPr/>
      <dgm:t>
        <a:bodyPr/>
        <a:lstStyle/>
        <a:p>
          <a:endParaRPr lang="zh-CN" altLang="en-US"/>
        </a:p>
      </dgm:t>
    </dgm:pt>
    <dgm:pt modelId="{FBA80F0B-6A0C-4D4E-8DF2-ABA3F9270AAD}">
      <dgm:prSet phldrT="[Text]"/>
      <dgm:spPr/>
      <dgm:t>
        <a:bodyPr/>
        <a:lstStyle/>
        <a:p>
          <a:r>
            <a:rPr lang="en-US" altLang="zh-CN" dirty="0"/>
            <a:t>while</a:t>
          </a:r>
          <a:endParaRPr lang="zh-CN" altLang="en-US" dirty="0"/>
        </a:p>
      </dgm:t>
    </dgm:pt>
    <dgm:pt modelId="{3E65A6B7-F85D-490A-BFC7-E7E7FF40BA9F}" type="parTrans" cxnId="{05E92E87-8E13-4F1A-96E5-29AB97DE687D}">
      <dgm:prSet/>
      <dgm:spPr/>
      <dgm:t>
        <a:bodyPr/>
        <a:lstStyle/>
        <a:p>
          <a:endParaRPr lang="zh-CN" altLang="en-US"/>
        </a:p>
      </dgm:t>
    </dgm:pt>
    <dgm:pt modelId="{40BA1AE9-ADEA-4520-AEEA-AB24012E47C7}" type="sibTrans" cxnId="{05E92E87-8E13-4F1A-96E5-29AB97DE687D}">
      <dgm:prSet/>
      <dgm:spPr/>
      <dgm:t>
        <a:bodyPr/>
        <a:lstStyle/>
        <a:p>
          <a:endParaRPr lang="zh-CN" altLang="en-US"/>
        </a:p>
      </dgm:t>
    </dgm:pt>
    <dgm:pt modelId="{495374B4-B006-49A0-A1D6-9F55DBD5188F}">
      <dgm:prSet/>
      <dgm:spPr/>
      <dgm:t>
        <a:bodyPr/>
        <a:lstStyle/>
        <a:p>
          <a:r>
            <a:rPr lang="en-US" altLang="zh-CN" dirty="0"/>
            <a:t>Open, read and import saved data</a:t>
          </a:r>
          <a:endParaRPr lang="zh-CN" altLang="en-US" dirty="0"/>
        </a:p>
      </dgm:t>
    </dgm:pt>
    <dgm:pt modelId="{9488EB9F-99DB-4920-A960-D206F2577FB6}" type="parTrans" cxnId="{1DB33DF5-9562-4A19-B125-20EDFA7CEDA0}">
      <dgm:prSet/>
      <dgm:spPr/>
      <dgm:t>
        <a:bodyPr/>
        <a:lstStyle/>
        <a:p>
          <a:endParaRPr lang="zh-CN" altLang="en-US"/>
        </a:p>
      </dgm:t>
    </dgm:pt>
    <dgm:pt modelId="{FB5B4D06-E325-4910-BB5E-CD4CA8931AB7}" type="sibTrans" cxnId="{1DB33DF5-9562-4A19-B125-20EDFA7CEDA0}">
      <dgm:prSet/>
      <dgm:spPr/>
      <dgm:t>
        <a:bodyPr/>
        <a:lstStyle/>
        <a:p>
          <a:endParaRPr lang="zh-CN" altLang="en-US"/>
        </a:p>
      </dgm:t>
    </dgm:pt>
    <dgm:pt modelId="{1F6075E5-419A-434C-95A5-F0EF35BA684B}">
      <dgm:prSet/>
      <dgm:spPr/>
      <dgm:t>
        <a:bodyPr/>
        <a:lstStyle/>
        <a:p>
          <a:r>
            <a:rPr lang="en-US" altLang="zh-CN" dirty="0"/>
            <a:t>continue</a:t>
          </a:r>
          <a:endParaRPr lang="zh-CN" altLang="en-US" dirty="0"/>
        </a:p>
      </dgm:t>
    </dgm:pt>
    <dgm:pt modelId="{C800D57E-A8F3-449B-AC03-99944A7217BE}" type="parTrans" cxnId="{50AC0E20-FD78-4934-9EC6-78D4276BDC7B}">
      <dgm:prSet/>
      <dgm:spPr/>
      <dgm:t>
        <a:bodyPr/>
        <a:lstStyle/>
        <a:p>
          <a:endParaRPr lang="zh-CN" altLang="en-US"/>
        </a:p>
      </dgm:t>
    </dgm:pt>
    <dgm:pt modelId="{1FBCDDED-2151-4421-BE7E-45A2114AA268}" type="sibTrans" cxnId="{50AC0E20-FD78-4934-9EC6-78D4276BDC7B}">
      <dgm:prSet/>
      <dgm:spPr/>
      <dgm:t>
        <a:bodyPr/>
        <a:lstStyle/>
        <a:p>
          <a:endParaRPr lang="zh-CN" altLang="en-US"/>
        </a:p>
      </dgm:t>
    </dgm:pt>
    <dgm:pt modelId="{8B1E25AA-21BC-4BCE-89E4-DD942AA9E870}" type="pres">
      <dgm:prSet presAssocID="{C78F10FD-49CA-417E-A7A8-DF060C2C5B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AAF551-2309-4E71-9590-A2F6168E148E}" type="pres">
      <dgm:prSet presAssocID="{C78F10FD-49CA-417E-A7A8-DF060C2C5BE4}" presName="hierFlow" presStyleCnt="0"/>
      <dgm:spPr/>
    </dgm:pt>
    <dgm:pt modelId="{4CAE4A9E-BFE0-4234-B959-2BAFDDF3D95B}" type="pres">
      <dgm:prSet presAssocID="{C78F10FD-49CA-417E-A7A8-DF060C2C5BE4}" presName="firstBuf" presStyleCnt="0"/>
      <dgm:spPr/>
    </dgm:pt>
    <dgm:pt modelId="{F8470AC2-8513-498E-96BE-F32F741A1389}" type="pres">
      <dgm:prSet presAssocID="{C78F10FD-49CA-417E-A7A8-DF060C2C5B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64D68E-EC07-419E-9567-7B4ABC47FC9F}" type="pres">
      <dgm:prSet presAssocID="{495374B4-B006-49A0-A1D6-9F55DBD5188F}" presName="Name17" presStyleCnt="0"/>
      <dgm:spPr/>
    </dgm:pt>
    <dgm:pt modelId="{4A2C61DE-1584-4D18-82C0-C04DF6E6444C}" type="pres">
      <dgm:prSet presAssocID="{495374B4-B006-49A0-A1D6-9F55DBD5188F}" presName="level1Shape" presStyleLbl="node0" presStyleIdx="0" presStyleCnt="1">
        <dgm:presLayoutVars>
          <dgm:chPref val="3"/>
        </dgm:presLayoutVars>
      </dgm:prSet>
      <dgm:spPr/>
    </dgm:pt>
    <dgm:pt modelId="{920DC5BD-8E92-41AB-85A8-732C7F4A7409}" type="pres">
      <dgm:prSet presAssocID="{495374B4-B006-49A0-A1D6-9F55DBD5188F}" presName="hierChild2" presStyleCnt="0"/>
      <dgm:spPr/>
    </dgm:pt>
    <dgm:pt modelId="{1BAAB05E-98E8-4840-91FD-BE8A987EF35D}" type="pres">
      <dgm:prSet presAssocID="{CC4C1F75-DD40-4D85-9D3B-4B932B212469}" presName="Name25" presStyleLbl="parChTrans1D2" presStyleIdx="0" presStyleCnt="1"/>
      <dgm:spPr/>
    </dgm:pt>
    <dgm:pt modelId="{80AF5B4D-4429-4A52-8D9F-45E7A730E824}" type="pres">
      <dgm:prSet presAssocID="{CC4C1F75-DD40-4D85-9D3B-4B932B212469}" presName="connTx" presStyleLbl="parChTrans1D2" presStyleIdx="0" presStyleCnt="1"/>
      <dgm:spPr/>
    </dgm:pt>
    <dgm:pt modelId="{9BA021F3-4C0D-477E-AB51-D1143E1A5B8A}" type="pres">
      <dgm:prSet presAssocID="{3A11EFAD-86AD-4CE4-BB73-A56C5CACD970}" presName="Name30" presStyleCnt="0"/>
      <dgm:spPr/>
    </dgm:pt>
    <dgm:pt modelId="{5EF566AD-5065-42FC-9606-25D3A45D68F3}" type="pres">
      <dgm:prSet presAssocID="{3A11EFAD-86AD-4CE4-BB73-A56C5CACD970}" presName="level2Shape" presStyleLbl="node2" presStyleIdx="0" presStyleCnt="1" custLinFactNeighborX="10493" custLinFactNeighborY="-1499"/>
      <dgm:spPr/>
    </dgm:pt>
    <dgm:pt modelId="{19FD18B1-190B-4707-AB90-6C462CEDA6AE}" type="pres">
      <dgm:prSet presAssocID="{3A11EFAD-86AD-4CE4-BB73-A56C5CACD970}" presName="hierChild3" presStyleCnt="0"/>
      <dgm:spPr/>
    </dgm:pt>
    <dgm:pt modelId="{0BDD9749-52BF-4AF5-926B-5D4CA9F8F7C0}" type="pres">
      <dgm:prSet presAssocID="{14A5B202-D461-486D-97EA-BA9BE9001BD3}" presName="Name25" presStyleLbl="parChTrans1D3" presStyleIdx="0" presStyleCnt="2"/>
      <dgm:spPr/>
    </dgm:pt>
    <dgm:pt modelId="{7C3632D6-2F4B-462F-9167-A40AD2C20843}" type="pres">
      <dgm:prSet presAssocID="{14A5B202-D461-486D-97EA-BA9BE9001BD3}" presName="connTx" presStyleLbl="parChTrans1D3" presStyleIdx="0" presStyleCnt="2"/>
      <dgm:spPr/>
    </dgm:pt>
    <dgm:pt modelId="{99F03FD6-E044-487D-BB98-45ED9677B267}" type="pres">
      <dgm:prSet presAssocID="{11C7960E-2C24-4D87-9F26-4E78E76F6BD3}" presName="Name30" presStyleCnt="0"/>
      <dgm:spPr/>
    </dgm:pt>
    <dgm:pt modelId="{1E612E35-6DDB-42AD-91FB-B58FEE9A9894}" type="pres">
      <dgm:prSet presAssocID="{11C7960E-2C24-4D87-9F26-4E78E76F6BD3}" presName="level2Shape" presStyleLbl="node3" presStyleIdx="0" presStyleCnt="2"/>
      <dgm:spPr/>
    </dgm:pt>
    <dgm:pt modelId="{12BE340A-C9E0-4806-ADAF-88CF14FF90DF}" type="pres">
      <dgm:prSet presAssocID="{11C7960E-2C24-4D87-9F26-4E78E76F6BD3}" presName="hierChild3" presStyleCnt="0"/>
      <dgm:spPr/>
    </dgm:pt>
    <dgm:pt modelId="{D3B107E0-01A6-4911-9EDB-1E96A1A83426}" type="pres">
      <dgm:prSet presAssocID="{C800D57E-A8F3-449B-AC03-99944A7217BE}" presName="Name25" presStyleLbl="parChTrans1D4" presStyleIdx="0" presStyleCnt="4"/>
      <dgm:spPr/>
    </dgm:pt>
    <dgm:pt modelId="{21B6FBC5-CCF7-43C9-8A53-47E1D906ED26}" type="pres">
      <dgm:prSet presAssocID="{C800D57E-A8F3-449B-AC03-99944A7217BE}" presName="connTx" presStyleLbl="parChTrans1D4" presStyleIdx="0" presStyleCnt="4"/>
      <dgm:spPr/>
    </dgm:pt>
    <dgm:pt modelId="{69E8EC7B-DAED-4BB8-8081-7C1D101A89B9}" type="pres">
      <dgm:prSet presAssocID="{1F6075E5-419A-434C-95A5-F0EF35BA684B}" presName="Name30" presStyleCnt="0"/>
      <dgm:spPr/>
    </dgm:pt>
    <dgm:pt modelId="{E968DF2F-DA17-4E63-B0BF-CAED402E3F51}" type="pres">
      <dgm:prSet presAssocID="{1F6075E5-419A-434C-95A5-F0EF35BA684B}" presName="level2Shape" presStyleLbl="node4" presStyleIdx="0" presStyleCnt="4" custLinFactY="85227" custLinFactNeighborX="1499" custLinFactNeighborY="100000"/>
      <dgm:spPr/>
    </dgm:pt>
    <dgm:pt modelId="{07D92603-9A1D-4A1A-A5AF-1FA29FD4226F}" type="pres">
      <dgm:prSet presAssocID="{1F6075E5-419A-434C-95A5-F0EF35BA684B}" presName="hierChild3" presStyleCnt="0"/>
      <dgm:spPr/>
    </dgm:pt>
    <dgm:pt modelId="{C5E62B30-0032-4200-8122-D55D9BB131A8}" type="pres">
      <dgm:prSet presAssocID="{8F697CF4-C21D-4B37-9DD4-F76D81F9CC5A}" presName="Name25" presStyleLbl="parChTrans1D4" presStyleIdx="1" presStyleCnt="4"/>
      <dgm:spPr/>
    </dgm:pt>
    <dgm:pt modelId="{286AD476-FAB6-47CD-A900-7C51D79ECE4F}" type="pres">
      <dgm:prSet presAssocID="{8F697CF4-C21D-4B37-9DD4-F76D81F9CC5A}" presName="connTx" presStyleLbl="parChTrans1D4" presStyleIdx="1" presStyleCnt="4"/>
      <dgm:spPr/>
    </dgm:pt>
    <dgm:pt modelId="{947BDC12-ADEA-496A-BA7D-F988A37E820B}" type="pres">
      <dgm:prSet presAssocID="{888AAE2F-1CE7-4E74-84BE-79AA9E99A224}" presName="Name30" presStyleCnt="0"/>
      <dgm:spPr/>
    </dgm:pt>
    <dgm:pt modelId="{92152673-0F2E-44F6-B237-45BF2A103CBB}" type="pres">
      <dgm:prSet presAssocID="{888AAE2F-1CE7-4E74-84BE-79AA9E99A224}" presName="level2Shape" presStyleLbl="node4" presStyleIdx="1" presStyleCnt="4" custLinFactNeighborX="1414" custLinFactNeighborY="-56835"/>
      <dgm:spPr/>
    </dgm:pt>
    <dgm:pt modelId="{4593F505-2AA4-4250-8D72-537F71ACE33F}" type="pres">
      <dgm:prSet presAssocID="{888AAE2F-1CE7-4E74-84BE-79AA9E99A224}" presName="hierChild3" presStyleCnt="0"/>
      <dgm:spPr/>
    </dgm:pt>
    <dgm:pt modelId="{660C4AF0-C890-4046-A39E-94E88A4E241C}" type="pres">
      <dgm:prSet presAssocID="{E5EF0C34-6DAF-409A-BA62-B93102FF16FB}" presName="Name25" presStyleLbl="parChTrans1D4" presStyleIdx="2" presStyleCnt="4"/>
      <dgm:spPr/>
    </dgm:pt>
    <dgm:pt modelId="{6A961905-FA80-4F23-98E1-6282503BF0B0}" type="pres">
      <dgm:prSet presAssocID="{E5EF0C34-6DAF-409A-BA62-B93102FF16FB}" presName="connTx" presStyleLbl="parChTrans1D4" presStyleIdx="2" presStyleCnt="4"/>
      <dgm:spPr/>
    </dgm:pt>
    <dgm:pt modelId="{61A4CDBE-D15D-4635-866B-18861FC7CC16}" type="pres">
      <dgm:prSet presAssocID="{9F5398FE-3A29-48C7-AE28-E9E6CF88E745}" presName="Name30" presStyleCnt="0"/>
      <dgm:spPr/>
    </dgm:pt>
    <dgm:pt modelId="{E09A8EDB-5F86-459C-A5EA-D4FE38C0D9F2}" type="pres">
      <dgm:prSet presAssocID="{9F5398FE-3A29-48C7-AE28-E9E6CF88E745}" presName="level2Shape" presStyleLbl="node4" presStyleIdx="2" presStyleCnt="4" custLinFactY="-100000" custLinFactNeighborX="1070" custLinFactNeighborY="-190269"/>
      <dgm:spPr/>
    </dgm:pt>
    <dgm:pt modelId="{5A168AB8-4341-4FE7-A62B-BD3D455F945C}" type="pres">
      <dgm:prSet presAssocID="{9F5398FE-3A29-48C7-AE28-E9E6CF88E745}" presName="hierChild3" presStyleCnt="0"/>
      <dgm:spPr/>
    </dgm:pt>
    <dgm:pt modelId="{21B2116D-E4E8-4A20-BD2E-9F72C7B209F8}" type="pres">
      <dgm:prSet presAssocID="{E884D9CE-AD67-4B6A-B3C5-17689C7A8EC6}" presName="Name25" presStyleLbl="parChTrans1D3" presStyleIdx="1" presStyleCnt="2"/>
      <dgm:spPr/>
    </dgm:pt>
    <dgm:pt modelId="{9B1986B1-4E02-471E-8E0C-19E9A693A0E9}" type="pres">
      <dgm:prSet presAssocID="{E884D9CE-AD67-4B6A-B3C5-17689C7A8EC6}" presName="connTx" presStyleLbl="parChTrans1D3" presStyleIdx="1" presStyleCnt="2"/>
      <dgm:spPr/>
    </dgm:pt>
    <dgm:pt modelId="{F9D89DC3-5A59-4BAA-B8FD-FC07363DCE49}" type="pres">
      <dgm:prSet presAssocID="{EB7E4313-08AC-4D2E-AD20-EB0E0D91F0CA}" presName="Name30" presStyleCnt="0"/>
      <dgm:spPr/>
    </dgm:pt>
    <dgm:pt modelId="{7758FE6A-A8C3-4B44-8E24-832CC1FDA82F}" type="pres">
      <dgm:prSet presAssocID="{EB7E4313-08AC-4D2E-AD20-EB0E0D91F0CA}" presName="level2Shape" presStyleLbl="node3" presStyleIdx="1" presStyleCnt="2"/>
      <dgm:spPr/>
    </dgm:pt>
    <dgm:pt modelId="{B6BC85F5-1F2E-4F40-A5C3-F2E8DA40D8C4}" type="pres">
      <dgm:prSet presAssocID="{EB7E4313-08AC-4D2E-AD20-EB0E0D91F0CA}" presName="hierChild3" presStyleCnt="0"/>
      <dgm:spPr/>
    </dgm:pt>
    <dgm:pt modelId="{924F7197-295E-4FD6-9B3E-68AFB7FCC589}" type="pres">
      <dgm:prSet presAssocID="{BF0694FB-E0AB-411B-9A80-1CB16BF29CAA}" presName="Name25" presStyleLbl="parChTrans1D4" presStyleIdx="3" presStyleCnt="4"/>
      <dgm:spPr/>
    </dgm:pt>
    <dgm:pt modelId="{8761935E-4CD2-4767-8799-F3A4E93FF1F7}" type="pres">
      <dgm:prSet presAssocID="{BF0694FB-E0AB-411B-9A80-1CB16BF29CAA}" presName="connTx" presStyleLbl="parChTrans1D4" presStyleIdx="3" presStyleCnt="4"/>
      <dgm:spPr/>
    </dgm:pt>
    <dgm:pt modelId="{DCC34A2C-06C9-4DA9-8578-33026285658A}" type="pres">
      <dgm:prSet presAssocID="{57DAC001-44D6-43B6-AA8B-126CF0BF8327}" presName="Name30" presStyleCnt="0"/>
      <dgm:spPr/>
    </dgm:pt>
    <dgm:pt modelId="{09BC33EB-E1A1-4160-8D5D-EEFB6F91B826}" type="pres">
      <dgm:prSet presAssocID="{57DAC001-44D6-43B6-AA8B-126CF0BF8327}" presName="level2Shape" presStyleLbl="node4" presStyleIdx="3" presStyleCnt="4" custLinFactNeighborX="-353" custLinFactNeighborY="8659"/>
      <dgm:spPr/>
    </dgm:pt>
    <dgm:pt modelId="{DECDF72A-0A6D-4C79-BBA5-6C4C27286FCE}" type="pres">
      <dgm:prSet presAssocID="{57DAC001-44D6-43B6-AA8B-126CF0BF8327}" presName="hierChild3" presStyleCnt="0"/>
      <dgm:spPr/>
    </dgm:pt>
    <dgm:pt modelId="{13AEAA4C-9BEF-4233-90E9-AA412D8C5132}" type="pres">
      <dgm:prSet presAssocID="{C78F10FD-49CA-417E-A7A8-DF060C2C5BE4}" presName="bgShapesFlow" presStyleCnt="0"/>
      <dgm:spPr/>
    </dgm:pt>
    <dgm:pt modelId="{E7724AF3-EE14-40BF-9123-8487EE0293C1}" type="pres">
      <dgm:prSet presAssocID="{B9952712-8F4C-422B-B411-B83DA2BB0CE5}" presName="rectComp" presStyleCnt="0"/>
      <dgm:spPr/>
    </dgm:pt>
    <dgm:pt modelId="{53DD00CC-DC68-4926-B3E4-7460A918E44D}" type="pres">
      <dgm:prSet presAssocID="{B9952712-8F4C-422B-B411-B83DA2BB0CE5}" presName="bgRect" presStyleLbl="bgShp" presStyleIdx="0" presStyleCnt="2" custScaleX="114147"/>
      <dgm:spPr/>
    </dgm:pt>
    <dgm:pt modelId="{8BB78869-C1A0-483A-8E84-47BF62D3F820}" type="pres">
      <dgm:prSet presAssocID="{B9952712-8F4C-422B-B411-B83DA2BB0CE5}" presName="bgRectTx" presStyleLbl="bgShp" presStyleIdx="0" presStyleCnt="2">
        <dgm:presLayoutVars>
          <dgm:bulletEnabled val="1"/>
        </dgm:presLayoutVars>
      </dgm:prSet>
      <dgm:spPr/>
    </dgm:pt>
    <dgm:pt modelId="{E7D088CB-9D04-4848-95D9-D86BCAA39FF1}" type="pres">
      <dgm:prSet presAssocID="{B9952712-8F4C-422B-B411-B83DA2BB0CE5}" presName="spComp" presStyleCnt="0"/>
      <dgm:spPr/>
    </dgm:pt>
    <dgm:pt modelId="{075B22D0-B130-42B6-A5DB-875C843BD5FA}" type="pres">
      <dgm:prSet presAssocID="{B9952712-8F4C-422B-B411-B83DA2BB0CE5}" presName="hSp" presStyleCnt="0"/>
      <dgm:spPr/>
    </dgm:pt>
    <dgm:pt modelId="{13BFB282-78D4-4503-BBF1-DEE2C1BF800D}" type="pres">
      <dgm:prSet presAssocID="{FBA80F0B-6A0C-4D4E-8DF2-ABA3F9270AAD}" presName="rectComp" presStyleCnt="0"/>
      <dgm:spPr/>
    </dgm:pt>
    <dgm:pt modelId="{5EF613FF-925E-4C2B-821A-D59F1D5B5BE6}" type="pres">
      <dgm:prSet presAssocID="{FBA80F0B-6A0C-4D4E-8DF2-ABA3F9270AAD}" presName="bgRect" presStyleLbl="bgShp" presStyleIdx="1" presStyleCnt="2" custScaleX="359805" custScaleY="100000"/>
      <dgm:spPr/>
    </dgm:pt>
    <dgm:pt modelId="{0342F7A7-A219-4D31-9606-29EED30EE1BC}" type="pres">
      <dgm:prSet presAssocID="{FBA80F0B-6A0C-4D4E-8DF2-ABA3F9270AAD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D6F9EB03-6AAD-43F0-A660-EA89D05684EF}" type="presOf" srcId="{E5EF0C34-6DAF-409A-BA62-B93102FF16FB}" destId="{660C4AF0-C890-4046-A39E-94E88A4E241C}" srcOrd="0" destOrd="0" presId="urn:microsoft.com/office/officeart/2005/8/layout/hierarchy5"/>
    <dgm:cxn modelId="{8DBC4C13-15F7-4AFB-BCDD-6A3E65E2FF0A}" type="presOf" srcId="{495374B4-B006-49A0-A1D6-9F55DBD5188F}" destId="{4A2C61DE-1584-4D18-82C0-C04DF6E6444C}" srcOrd="0" destOrd="0" presId="urn:microsoft.com/office/officeart/2005/8/layout/hierarchy5"/>
    <dgm:cxn modelId="{308F9017-DA58-4093-820A-E46360BA9013}" srcId="{3A11EFAD-86AD-4CE4-BB73-A56C5CACD970}" destId="{EB7E4313-08AC-4D2E-AD20-EB0E0D91F0CA}" srcOrd="1" destOrd="0" parTransId="{E884D9CE-AD67-4B6A-B3C5-17689C7A8EC6}" sibTransId="{71D762CE-CB67-4C44-9C21-ED5833469C25}"/>
    <dgm:cxn modelId="{50AC0E20-FD78-4934-9EC6-78D4276BDC7B}" srcId="{11C7960E-2C24-4D87-9F26-4E78E76F6BD3}" destId="{1F6075E5-419A-434C-95A5-F0EF35BA684B}" srcOrd="0" destOrd="0" parTransId="{C800D57E-A8F3-449B-AC03-99944A7217BE}" sibTransId="{1FBCDDED-2151-4421-BE7E-45A2114AA268}"/>
    <dgm:cxn modelId="{4ED93B25-1CBA-4517-8FA2-DF1584347D19}" type="presOf" srcId="{FBA80F0B-6A0C-4D4E-8DF2-ABA3F9270AAD}" destId="{5EF613FF-925E-4C2B-821A-D59F1D5B5BE6}" srcOrd="0" destOrd="0" presId="urn:microsoft.com/office/officeart/2005/8/layout/hierarchy5"/>
    <dgm:cxn modelId="{4DDDDF2C-028F-477D-900B-3A9921E2A9A4}" type="presOf" srcId="{E884D9CE-AD67-4B6A-B3C5-17689C7A8EC6}" destId="{21B2116D-E4E8-4A20-BD2E-9F72C7B209F8}" srcOrd="0" destOrd="0" presId="urn:microsoft.com/office/officeart/2005/8/layout/hierarchy5"/>
    <dgm:cxn modelId="{21EAAB3A-885B-452A-95E7-A4AAD55A5CBA}" type="presOf" srcId="{8F697CF4-C21D-4B37-9DD4-F76D81F9CC5A}" destId="{C5E62B30-0032-4200-8122-D55D9BB131A8}" srcOrd="0" destOrd="0" presId="urn:microsoft.com/office/officeart/2005/8/layout/hierarchy5"/>
    <dgm:cxn modelId="{BF43C361-B22D-42AF-99FB-11DD0829AD67}" srcId="{C78F10FD-49CA-417E-A7A8-DF060C2C5BE4}" destId="{B9952712-8F4C-422B-B411-B83DA2BB0CE5}" srcOrd="1" destOrd="0" parTransId="{EED889BB-616D-4F39-9C7F-085EE7E53DA5}" sibTransId="{D89B137A-F93E-4780-ABE5-93A294494CC9}"/>
    <dgm:cxn modelId="{AA1BD645-B52F-46F4-9453-3FABA2D55770}" type="presOf" srcId="{C800D57E-A8F3-449B-AC03-99944A7217BE}" destId="{21B6FBC5-CCF7-43C9-8A53-47E1D906ED26}" srcOrd="1" destOrd="0" presId="urn:microsoft.com/office/officeart/2005/8/layout/hierarchy5"/>
    <dgm:cxn modelId="{82DF2469-BF66-4FB4-A39E-66AE85CE6E0D}" srcId="{3A11EFAD-86AD-4CE4-BB73-A56C5CACD970}" destId="{11C7960E-2C24-4D87-9F26-4E78E76F6BD3}" srcOrd="0" destOrd="0" parTransId="{14A5B202-D461-486D-97EA-BA9BE9001BD3}" sibTransId="{8AA6CA0F-D5FA-407F-8D17-2A0B9C7F6976}"/>
    <dgm:cxn modelId="{74623050-F574-40A2-8A9B-24C5D48CBDD3}" type="presOf" srcId="{9F5398FE-3A29-48C7-AE28-E9E6CF88E745}" destId="{E09A8EDB-5F86-459C-A5EA-D4FE38C0D9F2}" srcOrd="0" destOrd="0" presId="urn:microsoft.com/office/officeart/2005/8/layout/hierarchy5"/>
    <dgm:cxn modelId="{6E086A71-2B51-4ED4-A5E9-27375CEE8B43}" srcId="{495374B4-B006-49A0-A1D6-9F55DBD5188F}" destId="{3A11EFAD-86AD-4CE4-BB73-A56C5CACD970}" srcOrd="0" destOrd="0" parTransId="{CC4C1F75-DD40-4D85-9D3B-4B932B212469}" sibTransId="{DB917A32-ADE0-442F-81D4-B57B3D3768A5}"/>
    <dgm:cxn modelId="{9FF63253-2DB7-49CA-8FF4-CFA03EBF8E84}" type="presOf" srcId="{EB7E4313-08AC-4D2E-AD20-EB0E0D91F0CA}" destId="{7758FE6A-A8C3-4B44-8E24-832CC1FDA82F}" srcOrd="0" destOrd="0" presId="urn:microsoft.com/office/officeart/2005/8/layout/hierarchy5"/>
    <dgm:cxn modelId="{764FF155-4C41-469C-8082-2BABD2B75404}" type="presOf" srcId="{CC4C1F75-DD40-4D85-9D3B-4B932B212469}" destId="{1BAAB05E-98E8-4840-91FD-BE8A987EF35D}" srcOrd="0" destOrd="0" presId="urn:microsoft.com/office/officeart/2005/8/layout/hierarchy5"/>
    <dgm:cxn modelId="{10432E77-EE87-493B-A0BF-E9C34E1CFE50}" type="presOf" srcId="{57DAC001-44D6-43B6-AA8B-126CF0BF8327}" destId="{09BC33EB-E1A1-4160-8D5D-EEFB6F91B826}" srcOrd="0" destOrd="0" presId="urn:microsoft.com/office/officeart/2005/8/layout/hierarchy5"/>
    <dgm:cxn modelId="{4BCC3D57-6E45-4462-9DE8-5B6EBB693268}" type="presOf" srcId="{3A11EFAD-86AD-4CE4-BB73-A56C5CACD970}" destId="{5EF566AD-5065-42FC-9606-25D3A45D68F3}" srcOrd="0" destOrd="0" presId="urn:microsoft.com/office/officeart/2005/8/layout/hierarchy5"/>
    <dgm:cxn modelId="{F126C080-2F15-4EB4-A82F-2572CF66EBA7}" type="presOf" srcId="{C78F10FD-49CA-417E-A7A8-DF060C2C5BE4}" destId="{8B1E25AA-21BC-4BCE-89E4-DD942AA9E870}" srcOrd="0" destOrd="0" presId="urn:microsoft.com/office/officeart/2005/8/layout/hierarchy5"/>
    <dgm:cxn modelId="{A7852A85-7CE2-4A3A-868C-5D1532FE6871}" type="presOf" srcId="{11C7960E-2C24-4D87-9F26-4E78E76F6BD3}" destId="{1E612E35-6DDB-42AD-91FB-B58FEE9A9894}" srcOrd="0" destOrd="0" presId="urn:microsoft.com/office/officeart/2005/8/layout/hierarchy5"/>
    <dgm:cxn modelId="{05E92E87-8E13-4F1A-96E5-29AB97DE687D}" srcId="{C78F10FD-49CA-417E-A7A8-DF060C2C5BE4}" destId="{FBA80F0B-6A0C-4D4E-8DF2-ABA3F9270AAD}" srcOrd="2" destOrd="0" parTransId="{3E65A6B7-F85D-490A-BFC7-E7E7FF40BA9F}" sibTransId="{40BA1AE9-ADEA-4520-AEEA-AB24012E47C7}"/>
    <dgm:cxn modelId="{31621989-333D-43FB-A2D3-117DBCA92306}" type="presOf" srcId="{C800D57E-A8F3-449B-AC03-99944A7217BE}" destId="{D3B107E0-01A6-4911-9EDB-1E96A1A83426}" srcOrd="0" destOrd="0" presId="urn:microsoft.com/office/officeart/2005/8/layout/hierarchy5"/>
    <dgm:cxn modelId="{6C7A208D-4507-44A0-B854-D5C31EEEB7B3}" type="presOf" srcId="{BF0694FB-E0AB-411B-9A80-1CB16BF29CAA}" destId="{924F7197-295E-4FD6-9B3E-68AFB7FCC589}" srcOrd="0" destOrd="0" presId="urn:microsoft.com/office/officeart/2005/8/layout/hierarchy5"/>
    <dgm:cxn modelId="{21485C9C-79A0-4B89-B7BC-1ECDE53BD286}" srcId="{11C7960E-2C24-4D87-9F26-4E78E76F6BD3}" destId="{888AAE2F-1CE7-4E74-84BE-79AA9E99A224}" srcOrd="1" destOrd="0" parTransId="{8F697CF4-C21D-4B37-9DD4-F76D81F9CC5A}" sibTransId="{6BE3EA6E-67AA-494C-BCA4-6945FA57F0A3}"/>
    <dgm:cxn modelId="{A52BA1A2-CC31-4258-9AD1-B3A75317D0DB}" type="presOf" srcId="{B9952712-8F4C-422B-B411-B83DA2BB0CE5}" destId="{53DD00CC-DC68-4926-B3E4-7460A918E44D}" srcOrd="0" destOrd="0" presId="urn:microsoft.com/office/officeart/2005/8/layout/hierarchy5"/>
    <dgm:cxn modelId="{906DEEA8-8E8D-4F13-A612-FA5A7E86EFF6}" type="presOf" srcId="{E884D9CE-AD67-4B6A-B3C5-17689C7A8EC6}" destId="{9B1986B1-4E02-471E-8E0C-19E9A693A0E9}" srcOrd="1" destOrd="0" presId="urn:microsoft.com/office/officeart/2005/8/layout/hierarchy5"/>
    <dgm:cxn modelId="{6245A8A9-3A87-4979-9F04-29D8DFCCA3C8}" srcId="{EB7E4313-08AC-4D2E-AD20-EB0E0D91F0CA}" destId="{57DAC001-44D6-43B6-AA8B-126CF0BF8327}" srcOrd="0" destOrd="0" parTransId="{BF0694FB-E0AB-411B-9A80-1CB16BF29CAA}" sibTransId="{06C30385-BCD6-4D12-9437-B86E067F4576}"/>
    <dgm:cxn modelId="{6BCDEFAC-19B7-4425-8E93-CB7C41FBDC7D}" type="presOf" srcId="{8F697CF4-C21D-4B37-9DD4-F76D81F9CC5A}" destId="{286AD476-FAB6-47CD-A900-7C51D79ECE4F}" srcOrd="1" destOrd="0" presId="urn:microsoft.com/office/officeart/2005/8/layout/hierarchy5"/>
    <dgm:cxn modelId="{BEA271C2-DCD0-4FB5-B4B0-6BAFBF29E8C5}" srcId="{11C7960E-2C24-4D87-9F26-4E78E76F6BD3}" destId="{9F5398FE-3A29-48C7-AE28-E9E6CF88E745}" srcOrd="2" destOrd="0" parTransId="{E5EF0C34-6DAF-409A-BA62-B93102FF16FB}" sibTransId="{CEE063D4-25DA-446E-B0D0-CA9CB9184B03}"/>
    <dgm:cxn modelId="{DF055ACA-18CA-479D-93CC-A87CFCE81BEA}" type="presOf" srcId="{CC4C1F75-DD40-4D85-9D3B-4B932B212469}" destId="{80AF5B4D-4429-4A52-8D9F-45E7A730E824}" srcOrd="1" destOrd="0" presId="urn:microsoft.com/office/officeart/2005/8/layout/hierarchy5"/>
    <dgm:cxn modelId="{6BD1F4D6-7F50-48AE-8640-2B8ADA869AFD}" type="presOf" srcId="{BF0694FB-E0AB-411B-9A80-1CB16BF29CAA}" destId="{8761935E-4CD2-4767-8799-F3A4E93FF1F7}" srcOrd="1" destOrd="0" presId="urn:microsoft.com/office/officeart/2005/8/layout/hierarchy5"/>
    <dgm:cxn modelId="{0E2086DF-D44B-43EA-8CDF-2C0ECEA29B94}" type="presOf" srcId="{FBA80F0B-6A0C-4D4E-8DF2-ABA3F9270AAD}" destId="{0342F7A7-A219-4D31-9606-29EED30EE1BC}" srcOrd="1" destOrd="0" presId="urn:microsoft.com/office/officeart/2005/8/layout/hierarchy5"/>
    <dgm:cxn modelId="{F80543EB-414F-4229-A948-B2FA52DB6BD2}" type="presOf" srcId="{14A5B202-D461-486D-97EA-BA9BE9001BD3}" destId="{7C3632D6-2F4B-462F-9167-A40AD2C20843}" srcOrd="1" destOrd="0" presId="urn:microsoft.com/office/officeart/2005/8/layout/hierarchy5"/>
    <dgm:cxn modelId="{61B2C3EC-E085-4E26-ADA2-D7774F7C080F}" type="presOf" srcId="{E5EF0C34-6DAF-409A-BA62-B93102FF16FB}" destId="{6A961905-FA80-4F23-98E1-6282503BF0B0}" srcOrd="1" destOrd="0" presId="urn:microsoft.com/office/officeart/2005/8/layout/hierarchy5"/>
    <dgm:cxn modelId="{A6F8C3EE-48CD-416C-AC20-2666C40C2D3F}" type="presOf" srcId="{14A5B202-D461-486D-97EA-BA9BE9001BD3}" destId="{0BDD9749-52BF-4AF5-926B-5D4CA9F8F7C0}" srcOrd="0" destOrd="0" presId="urn:microsoft.com/office/officeart/2005/8/layout/hierarchy5"/>
    <dgm:cxn modelId="{51888BF1-CDBF-4FAB-A1BF-B908E69A60F5}" type="presOf" srcId="{1F6075E5-419A-434C-95A5-F0EF35BA684B}" destId="{E968DF2F-DA17-4E63-B0BF-CAED402E3F51}" srcOrd="0" destOrd="0" presId="urn:microsoft.com/office/officeart/2005/8/layout/hierarchy5"/>
    <dgm:cxn modelId="{1DB33DF5-9562-4A19-B125-20EDFA7CEDA0}" srcId="{C78F10FD-49CA-417E-A7A8-DF060C2C5BE4}" destId="{495374B4-B006-49A0-A1D6-9F55DBD5188F}" srcOrd="0" destOrd="0" parTransId="{9488EB9F-99DB-4920-A960-D206F2577FB6}" sibTransId="{FB5B4D06-E325-4910-BB5E-CD4CA8931AB7}"/>
    <dgm:cxn modelId="{11CD9BF9-844A-429B-9B0B-B3FD1E05E618}" type="presOf" srcId="{B9952712-8F4C-422B-B411-B83DA2BB0CE5}" destId="{8BB78869-C1A0-483A-8E84-47BF62D3F820}" srcOrd="1" destOrd="0" presId="urn:microsoft.com/office/officeart/2005/8/layout/hierarchy5"/>
    <dgm:cxn modelId="{1B549FF9-04F0-4407-BFED-4912ED87EB35}" type="presOf" srcId="{888AAE2F-1CE7-4E74-84BE-79AA9E99A224}" destId="{92152673-0F2E-44F6-B237-45BF2A103CBB}" srcOrd="0" destOrd="0" presId="urn:microsoft.com/office/officeart/2005/8/layout/hierarchy5"/>
    <dgm:cxn modelId="{2228E8F1-36E0-4818-B7DF-9609272B6EA2}" type="presParOf" srcId="{8B1E25AA-21BC-4BCE-89E4-DD942AA9E870}" destId="{E4AAF551-2309-4E71-9590-A2F6168E148E}" srcOrd="0" destOrd="0" presId="urn:microsoft.com/office/officeart/2005/8/layout/hierarchy5"/>
    <dgm:cxn modelId="{9629FDCF-17C4-47AE-B45E-BF1662BC4DE8}" type="presParOf" srcId="{E4AAF551-2309-4E71-9590-A2F6168E148E}" destId="{4CAE4A9E-BFE0-4234-B959-2BAFDDF3D95B}" srcOrd="0" destOrd="0" presId="urn:microsoft.com/office/officeart/2005/8/layout/hierarchy5"/>
    <dgm:cxn modelId="{DD03168F-CFC3-4FBA-87EE-FE22230B8541}" type="presParOf" srcId="{E4AAF551-2309-4E71-9590-A2F6168E148E}" destId="{F8470AC2-8513-498E-96BE-F32F741A1389}" srcOrd="1" destOrd="0" presId="urn:microsoft.com/office/officeart/2005/8/layout/hierarchy5"/>
    <dgm:cxn modelId="{82DE1A27-BD37-45A4-B569-73FD1016C300}" type="presParOf" srcId="{F8470AC2-8513-498E-96BE-F32F741A1389}" destId="{5464D68E-EC07-419E-9567-7B4ABC47FC9F}" srcOrd="0" destOrd="0" presId="urn:microsoft.com/office/officeart/2005/8/layout/hierarchy5"/>
    <dgm:cxn modelId="{5DDD5812-E6DF-4B1D-99E7-A916AF362962}" type="presParOf" srcId="{5464D68E-EC07-419E-9567-7B4ABC47FC9F}" destId="{4A2C61DE-1584-4D18-82C0-C04DF6E6444C}" srcOrd="0" destOrd="0" presId="urn:microsoft.com/office/officeart/2005/8/layout/hierarchy5"/>
    <dgm:cxn modelId="{63B753C1-EB90-427F-8F42-00B56CDDD743}" type="presParOf" srcId="{5464D68E-EC07-419E-9567-7B4ABC47FC9F}" destId="{920DC5BD-8E92-41AB-85A8-732C7F4A7409}" srcOrd="1" destOrd="0" presId="urn:microsoft.com/office/officeart/2005/8/layout/hierarchy5"/>
    <dgm:cxn modelId="{62F1AFD6-6438-4B51-A0AA-1F51C2FB12DC}" type="presParOf" srcId="{920DC5BD-8E92-41AB-85A8-732C7F4A7409}" destId="{1BAAB05E-98E8-4840-91FD-BE8A987EF35D}" srcOrd="0" destOrd="0" presId="urn:microsoft.com/office/officeart/2005/8/layout/hierarchy5"/>
    <dgm:cxn modelId="{503848BB-DA59-44F3-B026-29A7EC4A8365}" type="presParOf" srcId="{1BAAB05E-98E8-4840-91FD-BE8A987EF35D}" destId="{80AF5B4D-4429-4A52-8D9F-45E7A730E824}" srcOrd="0" destOrd="0" presId="urn:microsoft.com/office/officeart/2005/8/layout/hierarchy5"/>
    <dgm:cxn modelId="{1CD2C741-22B6-49E7-A062-8DB7525F9A86}" type="presParOf" srcId="{920DC5BD-8E92-41AB-85A8-732C7F4A7409}" destId="{9BA021F3-4C0D-477E-AB51-D1143E1A5B8A}" srcOrd="1" destOrd="0" presId="urn:microsoft.com/office/officeart/2005/8/layout/hierarchy5"/>
    <dgm:cxn modelId="{EB95EE86-BDE0-4E47-B1D1-527CDE45876F}" type="presParOf" srcId="{9BA021F3-4C0D-477E-AB51-D1143E1A5B8A}" destId="{5EF566AD-5065-42FC-9606-25D3A45D68F3}" srcOrd="0" destOrd="0" presId="urn:microsoft.com/office/officeart/2005/8/layout/hierarchy5"/>
    <dgm:cxn modelId="{40080A38-FDB2-4619-94C8-98B34FB0161F}" type="presParOf" srcId="{9BA021F3-4C0D-477E-AB51-D1143E1A5B8A}" destId="{19FD18B1-190B-4707-AB90-6C462CEDA6AE}" srcOrd="1" destOrd="0" presId="urn:microsoft.com/office/officeart/2005/8/layout/hierarchy5"/>
    <dgm:cxn modelId="{3FE47259-1162-411F-BAE4-9E1A2A4E2EF0}" type="presParOf" srcId="{19FD18B1-190B-4707-AB90-6C462CEDA6AE}" destId="{0BDD9749-52BF-4AF5-926B-5D4CA9F8F7C0}" srcOrd="0" destOrd="0" presId="urn:microsoft.com/office/officeart/2005/8/layout/hierarchy5"/>
    <dgm:cxn modelId="{CCCBB605-EE43-4ECC-80B9-E486DE3A7B06}" type="presParOf" srcId="{0BDD9749-52BF-4AF5-926B-5D4CA9F8F7C0}" destId="{7C3632D6-2F4B-462F-9167-A40AD2C20843}" srcOrd="0" destOrd="0" presId="urn:microsoft.com/office/officeart/2005/8/layout/hierarchy5"/>
    <dgm:cxn modelId="{1CDF6175-0433-4FA1-B4E6-41FA4B6DD29E}" type="presParOf" srcId="{19FD18B1-190B-4707-AB90-6C462CEDA6AE}" destId="{99F03FD6-E044-487D-BB98-45ED9677B267}" srcOrd="1" destOrd="0" presId="urn:microsoft.com/office/officeart/2005/8/layout/hierarchy5"/>
    <dgm:cxn modelId="{1D273A24-A215-4AC2-B75F-76C5519C4A4E}" type="presParOf" srcId="{99F03FD6-E044-487D-BB98-45ED9677B267}" destId="{1E612E35-6DDB-42AD-91FB-B58FEE9A9894}" srcOrd="0" destOrd="0" presId="urn:microsoft.com/office/officeart/2005/8/layout/hierarchy5"/>
    <dgm:cxn modelId="{E790FC6B-FE30-42AD-BA1F-13C55662BFD5}" type="presParOf" srcId="{99F03FD6-E044-487D-BB98-45ED9677B267}" destId="{12BE340A-C9E0-4806-ADAF-88CF14FF90DF}" srcOrd="1" destOrd="0" presId="urn:microsoft.com/office/officeart/2005/8/layout/hierarchy5"/>
    <dgm:cxn modelId="{00885EA2-C460-404A-8E3E-DBE2FC228175}" type="presParOf" srcId="{12BE340A-C9E0-4806-ADAF-88CF14FF90DF}" destId="{D3B107E0-01A6-4911-9EDB-1E96A1A83426}" srcOrd="0" destOrd="0" presId="urn:microsoft.com/office/officeart/2005/8/layout/hierarchy5"/>
    <dgm:cxn modelId="{FE8EFB3F-F585-4889-9083-DCEE3EFB651A}" type="presParOf" srcId="{D3B107E0-01A6-4911-9EDB-1E96A1A83426}" destId="{21B6FBC5-CCF7-43C9-8A53-47E1D906ED26}" srcOrd="0" destOrd="0" presId="urn:microsoft.com/office/officeart/2005/8/layout/hierarchy5"/>
    <dgm:cxn modelId="{B7432E0A-824B-419B-A0A8-1E8FE0A2848C}" type="presParOf" srcId="{12BE340A-C9E0-4806-ADAF-88CF14FF90DF}" destId="{69E8EC7B-DAED-4BB8-8081-7C1D101A89B9}" srcOrd="1" destOrd="0" presId="urn:microsoft.com/office/officeart/2005/8/layout/hierarchy5"/>
    <dgm:cxn modelId="{2C6299AF-0903-4C26-88AC-9170BF9A3C1A}" type="presParOf" srcId="{69E8EC7B-DAED-4BB8-8081-7C1D101A89B9}" destId="{E968DF2F-DA17-4E63-B0BF-CAED402E3F51}" srcOrd="0" destOrd="0" presId="urn:microsoft.com/office/officeart/2005/8/layout/hierarchy5"/>
    <dgm:cxn modelId="{DBCEE8A7-FA76-4F1C-B2C8-8CBD3FADAD23}" type="presParOf" srcId="{69E8EC7B-DAED-4BB8-8081-7C1D101A89B9}" destId="{07D92603-9A1D-4A1A-A5AF-1FA29FD4226F}" srcOrd="1" destOrd="0" presId="urn:microsoft.com/office/officeart/2005/8/layout/hierarchy5"/>
    <dgm:cxn modelId="{0E003FA6-7895-418F-B95E-3692B2EFCEA9}" type="presParOf" srcId="{12BE340A-C9E0-4806-ADAF-88CF14FF90DF}" destId="{C5E62B30-0032-4200-8122-D55D9BB131A8}" srcOrd="2" destOrd="0" presId="urn:microsoft.com/office/officeart/2005/8/layout/hierarchy5"/>
    <dgm:cxn modelId="{DAE4F467-07E3-41CB-A4C9-BBF19B7DE539}" type="presParOf" srcId="{C5E62B30-0032-4200-8122-D55D9BB131A8}" destId="{286AD476-FAB6-47CD-A900-7C51D79ECE4F}" srcOrd="0" destOrd="0" presId="urn:microsoft.com/office/officeart/2005/8/layout/hierarchy5"/>
    <dgm:cxn modelId="{FFD12347-E25C-4C0E-8B49-8B5D814A60F2}" type="presParOf" srcId="{12BE340A-C9E0-4806-ADAF-88CF14FF90DF}" destId="{947BDC12-ADEA-496A-BA7D-F988A37E820B}" srcOrd="3" destOrd="0" presId="urn:microsoft.com/office/officeart/2005/8/layout/hierarchy5"/>
    <dgm:cxn modelId="{85146163-E661-4E7A-B986-357F65BA9DBE}" type="presParOf" srcId="{947BDC12-ADEA-496A-BA7D-F988A37E820B}" destId="{92152673-0F2E-44F6-B237-45BF2A103CBB}" srcOrd="0" destOrd="0" presId="urn:microsoft.com/office/officeart/2005/8/layout/hierarchy5"/>
    <dgm:cxn modelId="{7C96F0EE-8D67-4F19-AC66-393820906522}" type="presParOf" srcId="{947BDC12-ADEA-496A-BA7D-F988A37E820B}" destId="{4593F505-2AA4-4250-8D72-537F71ACE33F}" srcOrd="1" destOrd="0" presId="urn:microsoft.com/office/officeart/2005/8/layout/hierarchy5"/>
    <dgm:cxn modelId="{5F6B3E15-D549-4C8F-B001-190E19D37EF1}" type="presParOf" srcId="{12BE340A-C9E0-4806-ADAF-88CF14FF90DF}" destId="{660C4AF0-C890-4046-A39E-94E88A4E241C}" srcOrd="4" destOrd="0" presId="urn:microsoft.com/office/officeart/2005/8/layout/hierarchy5"/>
    <dgm:cxn modelId="{73AE29D9-0DE8-444D-9DF4-B79EBE445781}" type="presParOf" srcId="{660C4AF0-C890-4046-A39E-94E88A4E241C}" destId="{6A961905-FA80-4F23-98E1-6282503BF0B0}" srcOrd="0" destOrd="0" presId="urn:microsoft.com/office/officeart/2005/8/layout/hierarchy5"/>
    <dgm:cxn modelId="{7EC70FA6-1FDB-4D01-86EC-B1E3FFB4A61D}" type="presParOf" srcId="{12BE340A-C9E0-4806-ADAF-88CF14FF90DF}" destId="{61A4CDBE-D15D-4635-866B-18861FC7CC16}" srcOrd="5" destOrd="0" presId="urn:microsoft.com/office/officeart/2005/8/layout/hierarchy5"/>
    <dgm:cxn modelId="{37FB7617-AF5B-444A-B208-2FA693F3135B}" type="presParOf" srcId="{61A4CDBE-D15D-4635-866B-18861FC7CC16}" destId="{E09A8EDB-5F86-459C-A5EA-D4FE38C0D9F2}" srcOrd="0" destOrd="0" presId="urn:microsoft.com/office/officeart/2005/8/layout/hierarchy5"/>
    <dgm:cxn modelId="{97DAE5A0-B62B-40EF-AB1B-102CFD03B28B}" type="presParOf" srcId="{61A4CDBE-D15D-4635-866B-18861FC7CC16}" destId="{5A168AB8-4341-4FE7-A62B-BD3D455F945C}" srcOrd="1" destOrd="0" presId="urn:microsoft.com/office/officeart/2005/8/layout/hierarchy5"/>
    <dgm:cxn modelId="{C9282775-E985-418C-A141-D5244296B580}" type="presParOf" srcId="{19FD18B1-190B-4707-AB90-6C462CEDA6AE}" destId="{21B2116D-E4E8-4A20-BD2E-9F72C7B209F8}" srcOrd="2" destOrd="0" presId="urn:microsoft.com/office/officeart/2005/8/layout/hierarchy5"/>
    <dgm:cxn modelId="{DCE22F59-A6FA-4301-ABF7-B085691FA77E}" type="presParOf" srcId="{21B2116D-E4E8-4A20-BD2E-9F72C7B209F8}" destId="{9B1986B1-4E02-471E-8E0C-19E9A693A0E9}" srcOrd="0" destOrd="0" presId="urn:microsoft.com/office/officeart/2005/8/layout/hierarchy5"/>
    <dgm:cxn modelId="{DC8F4CB3-A534-4A5A-BCC9-0F9EE5F0EEB3}" type="presParOf" srcId="{19FD18B1-190B-4707-AB90-6C462CEDA6AE}" destId="{F9D89DC3-5A59-4BAA-B8FD-FC07363DCE49}" srcOrd="3" destOrd="0" presId="urn:microsoft.com/office/officeart/2005/8/layout/hierarchy5"/>
    <dgm:cxn modelId="{CF37A1AE-980E-45DB-9D14-9854EB893260}" type="presParOf" srcId="{F9D89DC3-5A59-4BAA-B8FD-FC07363DCE49}" destId="{7758FE6A-A8C3-4B44-8E24-832CC1FDA82F}" srcOrd="0" destOrd="0" presId="urn:microsoft.com/office/officeart/2005/8/layout/hierarchy5"/>
    <dgm:cxn modelId="{A2B0C8DF-7D6E-44F5-B6B3-E2832E367E68}" type="presParOf" srcId="{F9D89DC3-5A59-4BAA-B8FD-FC07363DCE49}" destId="{B6BC85F5-1F2E-4F40-A5C3-F2E8DA40D8C4}" srcOrd="1" destOrd="0" presId="urn:microsoft.com/office/officeart/2005/8/layout/hierarchy5"/>
    <dgm:cxn modelId="{6EB4D60D-02C2-4282-B14A-922D6467EFC6}" type="presParOf" srcId="{B6BC85F5-1F2E-4F40-A5C3-F2E8DA40D8C4}" destId="{924F7197-295E-4FD6-9B3E-68AFB7FCC589}" srcOrd="0" destOrd="0" presId="urn:microsoft.com/office/officeart/2005/8/layout/hierarchy5"/>
    <dgm:cxn modelId="{E259D30A-32A0-4B1B-86C7-A26068E21890}" type="presParOf" srcId="{924F7197-295E-4FD6-9B3E-68AFB7FCC589}" destId="{8761935E-4CD2-4767-8799-F3A4E93FF1F7}" srcOrd="0" destOrd="0" presId="urn:microsoft.com/office/officeart/2005/8/layout/hierarchy5"/>
    <dgm:cxn modelId="{6EEF1ECD-EAAA-47EB-B39D-43C3E213094E}" type="presParOf" srcId="{B6BC85F5-1F2E-4F40-A5C3-F2E8DA40D8C4}" destId="{DCC34A2C-06C9-4DA9-8578-33026285658A}" srcOrd="1" destOrd="0" presId="urn:microsoft.com/office/officeart/2005/8/layout/hierarchy5"/>
    <dgm:cxn modelId="{AB0D72B0-3599-4A8C-AF55-CEB563FACA88}" type="presParOf" srcId="{DCC34A2C-06C9-4DA9-8578-33026285658A}" destId="{09BC33EB-E1A1-4160-8D5D-EEFB6F91B826}" srcOrd="0" destOrd="0" presId="urn:microsoft.com/office/officeart/2005/8/layout/hierarchy5"/>
    <dgm:cxn modelId="{107A1F2E-6530-45A3-9557-97035E02371B}" type="presParOf" srcId="{DCC34A2C-06C9-4DA9-8578-33026285658A}" destId="{DECDF72A-0A6D-4C79-BBA5-6C4C27286FCE}" srcOrd="1" destOrd="0" presId="urn:microsoft.com/office/officeart/2005/8/layout/hierarchy5"/>
    <dgm:cxn modelId="{3F99DB5A-C224-42D9-A31F-E4B2E3501C3B}" type="presParOf" srcId="{8B1E25AA-21BC-4BCE-89E4-DD942AA9E870}" destId="{13AEAA4C-9BEF-4233-90E9-AA412D8C5132}" srcOrd="1" destOrd="0" presId="urn:microsoft.com/office/officeart/2005/8/layout/hierarchy5"/>
    <dgm:cxn modelId="{29C61636-6730-43E4-8512-09847755C1FB}" type="presParOf" srcId="{13AEAA4C-9BEF-4233-90E9-AA412D8C5132}" destId="{E7724AF3-EE14-40BF-9123-8487EE0293C1}" srcOrd="0" destOrd="0" presId="urn:microsoft.com/office/officeart/2005/8/layout/hierarchy5"/>
    <dgm:cxn modelId="{229FAA4E-BED2-44A9-BEC9-F099ADE556B0}" type="presParOf" srcId="{E7724AF3-EE14-40BF-9123-8487EE0293C1}" destId="{53DD00CC-DC68-4926-B3E4-7460A918E44D}" srcOrd="0" destOrd="0" presId="urn:microsoft.com/office/officeart/2005/8/layout/hierarchy5"/>
    <dgm:cxn modelId="{73726D2C-E35E-4709-9C04-DA56D3899E7A}" type="presParOf" srcId="{E7724AF3-EE14-40BF-9123-8487EE0293C1}" destId="{8BB78869-C1A0-483A-8E84-47BF62D3F820}" srcOrd="1" destOrd="0" presId="urn:microsoft.com/office/officeart/2005/8/layout/hierarchy5"/>
    <dgm:cxn modelId="{36B545E4-D46A-4533-89A6-BE0D782EF1FE}" type="presParOf" srcId="{13AEAA4C-9BEF-4233-90E9-AA412D8C5132}" destId="{E7D088CB-9D04-4848-95D9-D86BCAA39FF1}" srcOrd="1" destOrd="0" presId="urn:microsoft.com/office/officeart/2005/8/layout/hierarchy5"/>
    <dgm:cxn modelId="{AD1AF273-1B33-42C4-87CF-D21A6E6D576D}" type="presParOf" srcId="{E7D088CB-9D04-4848-95D9-D86BCAA39FF1}" destId="{075B22D0-B130-42B6-A5DB-875C843BD5FA}" srcOrd="0" destOrd="0" presId="urn:microsoft.com/office/officeart/2005/8/layout/hierarchy5"/>
    <dgm:cxn modelId="{987A35D6-012E-4D6F-9A6D-1A87DB2FC862}" type="presParOf" srcId="{13AEAA4C-9BEF-4233-90E9-AA412D8C5132}" destId="{13BFB282-78D4-4503-BBF1-DEE2C1BF800D}" srcOrd="2" destOrd="0" presId="urn:microsoft.com/office/officeart/2005/8/layout/hierarchy5"/>
    <dgm:cxn modelId="{E045ED02-DC86-4840-8238-C5F2234D1AF1}" type="presParOf" srcId="{13BFB282-78D4-4503-BBF1-DEE2C1BF800D}" destId="{5EF613FF-925E-4C2B-821A-D59F1D5B5BE6}" srcOrd="0" destOrd="0" presId="urn:microsoft.com/office/officeart/2005/8/layout/hierarchy5"/>
    <dgm:cxn modelId="{E087010A-8189-4244-B5B0-8E6817BE3469}" type="presParOf" srcId="{13BFB282-78D4-4503-BBF1-DEE2C1BF800D}" destId="{0342F7A7-A219-4D31-9606-29EED30EE1B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DB2B87-1618-40E9-89FB-F7A591E87C90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43DC321B-B557-4F9F-B89F-269C00985C31}">
      <dgm:prSet phldrT="[Text]"/>
      <dgm:spPr/>
      <dgm:t>
        <a:bodyPr/>
        <a:lstStyle/>
        <a:p>
          <a:r>
            <a:rPr lang="en-US" altLang="zh-CN" dirty="0"/>
            <a:t>Calculate the day’s nutrition consumption</a:t>
          </a:r>
          <a:endParaRPr lang="zh-CN" altLang="en-US" dirty="0"/>
        </a:p>
      </dgm:t>
    </dgm:pt>
    <dgm:pt modelId="{8E0DD413-41DC-4B93-AA0A-25B17915BF56}" type="parTrans" cxnId="{6E81AEAA-BE4A-49B0-8DFE-7D7005BC4186}">
      <dgm:prSet/>
      <dgm:spPr/>
      <dgm:t>
        <a:bodyPr/>
        <a:lstStyle/>
        <a:p>
          <a:endParaRPr lang="zh-CN" altLang="en-US"/>
        </a:p>
      </dgm:t>
    </dgm:pt>
    <dgm:pt modelId="{9D126A74-B69D-4985-8833-A310AB57E9FE}" type="sibTrans" cxnId="{6E81AEAA-BE4A-49B0-8DFE-7D7005BC4186}">
      <dgm:prSet/>
      <dgm:spPr/>
      <dgm:t>
        <a:bodyPr/>
        <a:lstStyle/>
        <a:p>
          <a:endParaRPr lang="zh-CN" altLang="en-US"/>
        </a:p>
      </dgm:t>
    </dgm:pt>
    <dgm:pt modelId="{C7B02F4D-A685-4231-813E-ECEB2CCAE01D}">
      <dgm:prSet phldrT="[Text]"/>
      <dgm:spPr/>
      <dgm:t>
        <a:bodyPr/>
        <a:lstStyle/>
        <a:p>
          <a:r>
            <a:rPr lang="en-US" altLang="zh-CN" dirty="0"/>
            <a:t>Compare the consumption with goal </a:t>
          </a:r>
          <a:endParaRPr lang="zh-CN" altLang="en-US" dirty="0"/>
        </a:p>
      </dgm:t>
    </dgm:pt>
    <dgm:pt modelId="{C3EAAC6E-D221-447E-B0BA-EC7834857947}" type="parTrans" cxnId="{E3786627-584A-4D5F-814B-BAF0B7F8CE8A}">
      <dgm:prSet/>
      <dgm:spPr/>
      <dgm:t>
        <a:bodyPr/>
        <a:lstStyle/>
        <a:p>
          <a:endParaRPr lang="zh-CN" altLang="en-US"/>
        </a:p>
      </dgm:t>
    </dgm:pt>
    <dgm:pt modelId="{33D1D38F-62EB-4050-8F1B-B224EEB42941}" type="sibTrans" cxnId="{E3786627-584A-4D5F-814B-BAF0B7F8CE8A}">
      <dgm:prSet/>
      <dgm:spPr/>
      <dgm:t>
        <a:bodyPr/>
        <a:lstStyle/>
        <a:p>
          <a:endParaRPr lang="zh-CN" altLang="en-US"/>
        </a:p>
      </dgm:t>
    </dgm:pt>
    <dgm:pt modelId="{EE5FB8E7-23C1-4644-818F-3CE11DB533B7}">
      <dgm:prSet phldrT="[Text]"/>
      <dgm:spPr/>
      <dgm:t>
        <a:bodyPr/>
        <a:lstStyle/>
        <a:p>
          <a:r>
            <a:rPr lang="en-US" altLang="zh-CN" dirty="0"/>
            <a:t>All data written in report</a:t>
          </a:r>
          <a:endParaRPr lang="zh-CN" altLang="en-US" dirty="0"/>
        </a:p>
      </dgm:t>
    </dgm:pt>
    <dgm:pt modelId="{8B0A34DB-C292-41A6-9056-42E035D41CE5}" type="parTrans" cxnId="{6640C329-FC97-486A-B4F7-B5CD948C5716}">
      <dgm:prSet/>
      <dgm:spPr/>
      <dgm:t>
        <a:bodyPr/>
        <a:lstStyle/>
        <a:p>
          <a:endParaRPr lang="zh-CN" altLang="en-US"/>
        </a:p>
      </dgm:t>
    </dgm:pt>
    <dgm:pt modelId="{F592926A-0158-46BC-BFF1-DE9A3A609B78}" type="sibTrans" cxnId="{6640C329-FC97-486A-B4F7-B5CD948C5716}">
      <dgm:prSet/>
      <dgm:spPr/>
      <dgm:t>
        <a:bodyPr/>
        <a:lstStyle/>
        <a:p>
          <a:endParaRPr lang="zh-CN" altLang="en-US"/>
        </a:p>
      </dgm:t>
    </dgm:pt>
    <dgm:pt modelId="{2AECCB54-5DE1-4586-A69E-CB473227E4C4}" type="pres">
      <dgm:prSet presAssocID="{B9DB2B87-1618-40E9-89FB-F7A591E87C90}" presName="outerComposite" presStyleCnt="0">
        <dgm:presLayoutVars>
          <dgm:chMax val="5"/>
          <dgm:dir/>
          <dgm:resizeHandles val="exact"/>
        </dgm:presLayoutVars>
      </dgm:prSet>
      <dgm:spPr/>
    </dgm:pt>
    <dgm:pt modelId="{36192C35-8835-4D75-BA6A-F68DF4585833}" type="pres">
      <dgm:prSet presAssocID="{B9DB2B87-1618-40E9-89FB-F7A591E87C90}" presName="dummyMaxCanvas" presStyleCnt="0">
        <dgm:presLayoutVars/>
      </dgm:prSet>
      <dgm:spPr/>
    </dgm:pt>
    <dgm:pt modelId="{A575592F-DDA4-460C-A503-CD6960135CE5}" type="pres">
      <dgm:prSet presAssocID="{B9DB2B87-1618-40E9-89FB-F7A591E87C90}" presName="ThreeNodes_1" presStyleLbl="node1" presStyleIdx="0" presStyleCnt="3">
        <dgm:presLayoutVars>
          <dgm:bulletEnabled val="1"/>
        </dgm:presLayoutVars>
      </dgm:prSet>
      <dgm:spPr/>
    </dgm:pt>
    <dgm:pt modelId="{905E6373-27B0-4347-8267-13D19CE2B632}" type="pres">
      <dgm:prSet presAssocID="{B9DB2B87-1618-40E9-89FB-F7A591E87C90}" presName="ThreeNodes_2" presStyleLbl="node1" presStyleIdx="1" presStyleCnt="3">
        <dgm:presLayoutVars>
          <dgm:bulletEnabled val="1"/>
        </dgm:presLayoutVars>
      </dgm:prSet>
      <dgm:spPr/>
    </dgm:pt>
    <dgm:pt modelId="{F7E2C076-0DF5-4B44-AED8-CBD5F68A683A}" type="pres">
      <dgm:prSet presAssocID="{B9DB2B87-1618-40E9-89FB-F7A591E87C90}" presName="ThreeNodes_3" presStyleLbl="node1" presStyleIdx="2" presStyleCnt="3">
        <dgm:presLayoutVars>
          <dgm:bulletEnabled val="1"/>
        </dgm:presLayoutVars>
      </dgm:prSet>
      <dgm:spPr/>
    </dgm:pt>
    <dgm:pt modelId="{1869D8BB-20A6-4AA8-99FB-DEA55745BD92}" type="pres">
      <dgm:prSet presAssocID="{B9DB2B87-1618-40E9-89FB-F7A591E87C90}" presName="ThreeConn_1-2" presStyleLbl="fgAccFollowNode1" presStyleIdx="0" presStyleCnt="2">
        <dgm:presLayoutVars>
          <dgm:bulletEnabled val="1"/>
        </dgm:presLayoutVars>
      </dgm:prSet>
      <dgm:spPr/>
    </dgm:pt>
    <dgm:pt modelId="{E58A05C9-7C89-470D-85BC-80EEEB557F91}" type="pres">
      <dgm:prSet presAssocID="{B9DB2B87-1618-40E9-89FB-F7A591E87C90}" presName="ThreeConn_2-3" presStyleLbl="fgAccFollowNode1" presStyleIdx="1" presStyleCnt="2">
        <dgm:presLayoutVars>
          <dgm:bulletEnabled val="1"/>
        </dgm:presLayoutVars>
      </dgm:prSet>
      <dgm:spPr/>
    </dgm:pt>
    <dgm:pt modelId="{13486DE6-E7F8-4824-A72E-C7F883B860C0}" type="pres">
      <dgm:prSet presAssocID="{B9DB2B87-1618-40E9-89FB-F7A591E87C90}" presName="ThreeNodes_1_text" presStyleLbl="node1" presStyleIdx="2" presStyleCnt="3">
        <dgm:presLayoutVars>
          <dgm:bulletEnabled val="1"/>
        </dgm:presLayoutVars>
      </dgm:prSet>
      <dgm:spPr/>
    </dgm:pt>
    <dgm:pt modelId="{62631D23-5F2C-45E9-A42C-52FD88CBDDBD}" type="pres">
      <dgm:prSet presAssocID="{B9DB2B87-1618-40E9-89FB-F7A591E87C90}" presName="ThreeNodes_2_text" presStyleLbl="node1" presStyleIdx="2" presStyleCnt="3">
        <dgm:presLayoutVars>
          <dgm:bulletEnabled val="1"/>
        </dgm:presLayoutVars>
      </dgm:prSet>
      <dgm:spPr/>
    </dgm:pt>
    <dgm:pt modelId="{F29DC489-08E7-4742-85DA-2FD81CABAC26}" type="pres">
      <dgm:prSet presAssocID="{B9DB2B87-1618-40E9-89FB-F7A591E87C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AE5602-C69E-4823-A28A-4DA493B466AB}" type="presOf" srcId="{43DC321B-B557-4F9F-B89F-269C00985C31}" destId="{13486DE6-E7F8-4824-A72E-C7F883B860C0}" srcOrd="1" destOrd="0" presId="urn:microsoft.com/office/officeart/2005/8/layout/vProcess5"/>
    <dgm:cxn modelId="{00F47C0A-18CC-472D-9BEA-5E768502A5A8}" type="presOf" srcId="{33D1D38F-62EB-4050-8F1B-B224EEB42941}" destId="{E58A05C9-7C89-470D-85BC-80EEEB557F91}" srcOrd="0" destOrd="0" presId="urn:microsoft.com/office/officeart/2005/8/layout/vProcess5"/>
    <dgm:cxn modelId="{822C2022-2280-4F5A-89A2-F8BD2C6B2560}" type="presOf" srcId="{43DC321B-B557-4F9F-B89F-269C00985C31}" destId="{A575592F-DDA4-460C-A503-CD6960135CE5}" srcOrd="0" destOrd="0" presId="urn:microsoft.com/office/officeart/2005/8/layout/vProcess5"/>
    <dgm:cxn modelId="{E3786627-584A-4D5F-814B-BAF0B7F8CE8A}" srcId="{B9DB2B87-1618-40E9-89FB-F7A591E87C90}" destId="{C7B02F4D-A685-4231-813E-ECEB2CCAE01D}" srcOrd="1" destOrd="0" parTransId="{C3EAAC6E-D221-447E-B0BA-EC7834857947}" sibTransId="{33D1D38F-62EB-4050-8F1B-B224EEB42941}"/>
    <dgm:cxn modelId="{6640C329-FC97-486A-B4F7-B5CD948C5716}" srcId="{B9DB2B87-1618-40E9-89FB-F7A591E87C90}" destId="{EE5FB8E7-23C1-4644-818F-3CE11DB533B7}" srcOrd="2" destOrd="0" parTransId="{8B0A34DB-C292-41A6-9056-42E035D41CE5}" sibTransId="{F592926A-0158-46BC-BFF1-DE9A3A609B78}"/>
    <dgm:cxn modelId="{F31EAF87-F35E-42C3-81D0-0CE74A8F2DA9}" type="presOf" srcId="{C7B02F4D-A685-4231-813E-ECEB2CCAE01D}" destId="{905E6373-27B0-4347-8267-13D19CE2B632}" srcOrd="0" destOrd="0" presId="urn:microsoft.com/office/officeart/2005/8/layout/vProcess5"/>
    <dgm:cxn modelId="{3A14289D-590C-4CCE-9047-0B736F7F7A77}" type="presOf" srcId="{9D126A74-B69D-4985-8833-A310AB57E9FE}" destId="{1869D8BB-20A6-4AA8-99FB-DEA55745BD92}" srcOrd="0" destOrd="0" presId="urn:microsoft.com/office/officeart/2005/8/layout/vProcess5"/>
    <dgm:cxn modelId="{6E81AEAA-BE4A-49B0-8DFE-7D7005BC4186}" srcId="{B9DB2B87-1618-40E9-89FB-F7A591E87C90}" destId="{43DC321B-B557-4F9F-B89F-269C00985C31}" srcOrd="0" destOrd="0" parTransId="{8E0DD413-41DC-4B93-AA0A-25B17915BF56}" sibTransId="{9D126A74-B69D-4985-8833-A310AB57E9FE}"/>
    <dgm:cxn modelId="{067D3BBB-7C65-4763-9AAB-C0269291D9AB}" type="presOf" srcId="{EE5FB8E7-23C1-4644-818F-3CE11DB533B7}" destId="{F29DC489-08E7-4742-85DA-2FD81CABAC26}" srcOrd="1" destOrd="0" presId="urn:microsoft.com/office/officeart/2005/8/layout/vProcess5"/>
    <dgm:cxn modelId="{E62014BF-D1CB-4AB1-B43B-B1D7A1EDBF70}" type="presOf" srcId="{B9DB2B87-1618-40E9-89FB-F7A591E87C90}" destId="{2AECCB54-5DE1-4586-A69E-CB473227E4C4}" srcOrd="0" destOrd="0" presId="urn:microsoft.com/office/officeart/2005/8/layout/vProcess5"/>
    <dgm:cxn modelId="{6F940EC6-B64D-4413-8CDB-631CC9EF4145}" type="presOf" srcId="{C7B02F4D-A685-4231-813E-ECEB2CCAE01D}" destId="{62631D23-5F2C-45E9-A42C-52FD88CBDDBD}" srcOrd="1" destOrd="0" presId="urn:microsoft.com/office/officeart/2005/8/layout/vProcess5"/>
    <dgm:cxn modelId="{066A3DC6-C1B6-4DDB-ACA8-A3659D61C9D2}" type="presOf" srcId="{EE5FB8E7-23C1-4644-818F-3CE11DB533B7}" destId="{F7E2C076-0DF5-4B44-AED8-CBD5F68A683A}" srcOrd="0" destOrd="0" presId="urn:microsoft.com/office/officeart/2005/8/layout/vProcess5"/>
    <dgm:cxn modelId="{886B17E2-4D7C-4717-AEA6-83BD06EE82F9}" type="presParOf" srcId="{2AECCB54-5DE1-4586-A69E-CB473227E4C4}" destId="{36192C35-8835-4D75-BA6A-F68DF4585833}" srcOrd="0" destOrd="0" presId="urn:microsoft.com/office/officeart/2005/8/layout/vProcess5"/>
    <dgm:cxn modelId="{7336FCD8-CEFA-4256-A76A-83BD2AE205AA}" type="presParOf" srcId="{2AECCB54-5DE1-4586-A69E-CB473227E4C4}" destId="{A575592F-DDA4-460C-A503-CD6960135CE5}" srcOrd="1" destOrd="0" presId="urn:microsoft.com/office/officeart/2005/8/layout/vProcess5"/>
    <dgm:cxn modelId="{D1981D24-0412-4338-9698-46A355F6D456}" type="presParOf" srcId="{2AECCB54-5DE1-4586-A69E-CB473227E4C4}" destId="{905E6373-27B0-4347-8267-13D19CE2B632}" srcOrd="2" destOrd="0" presId="urn:microsoft.com/office/officeart/2005/8/layout/vProcess5"/>
    <dgm:cxn modelId="{6E00438B-FBAE-40B2-8F3C-DEE18F7BFFAD}" type="presParOf" srcId="{2AECCB54-5DE1-4586-A69E-CB473227E4C4}" destId="{F7E2C076-0DF5-4B44-AED8-CBD5F68A683A}" srcOrd="3" destOrd="0" presId="urn:microsoft.com/office/officeart/2005/8/layout/vProcess5"/>
    <dgm:cxn modelId="{A9F703B3-5FA2-4601-901C-9528682D3074}" type="presParOf" srcId="{2AECCB54-5DE1-4586-A69E-CB473227E4C4}" destId="{1869D8BB-20A6-4AA8-99FB-DEA55745BD92}" srcOrd="4" destOrd="0" presId="urn:microsoft.com/office/officeart/2005/8/layout/vProcess5"/>
    <dgm:cxn modelId="{5104814D-5CD4-4887-9D37-21FDD1203396}" type="presParOf" srcId="{2AECCB54-5DE1-4586-A69E-CB473227E4C4}" destId="{E58A05C9-7C89-470D-85BC-80EEEB557F91}" srcOrd="5" destOrd="0" presId="urn:microsoft.com/office/officeart/2005/8/layout/vProcess5"/>
    <dgm:cxn modelId="{73ED6D3F-375D-4036-BA4D-5967492D2B17}" type="presParOf" srcId="{2AECCB54-5DE1-4586-A69E-CB473227E4C4}" destId="{13486DE6-E7F8-4824-A72E-C7F883B860C0}" srcOrd="6" destOrd="0" presId="urn:microsoft.com/office/officeart/2005/8/layout/vProcess5"/>
    <dgm:cxn modelId="{1845D3B9-6760-446A-B247-F9E2BFFF0613}" type="presParOf" srcId="{2AECCB54-5DE1-4586-A69E-CB473227E4C4}" destId="{62631D23-5F2C-45E9-A42C-52FD88CBDDBD}" srcOrd="7" destOrd="0" presId="urn:microsoft.com/office/officeart/2005/8/layout/vProcess5"/>
    <dgm:cxn modelId="{3F25C4A2-B66A-4E0B-870C-01943241BAEA}" type="presParOf" srcId="{2AECCB54-5DE1-4586-A69E-CB473227E4C4}" destId="{F29DC489-08E7-4742-85DA-2FD81CABAC2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D4F2D-1DAE-4A1A-AE07-A993F91FEAF5}">
      <dsp:nvSpPr>
        <dsp:cNvPr id="0" name=""/>
        <dsp:cNvSpPr/>
      </dsp:nvSpPr>
      <dsp:spPr>
        <a:xfrm>
          <a:off x="0" y="0"/>
          <a:ext cx="4279154" cy="768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Input file</a:t>
          </a:r>
          <a:endParaRPr lang="zh-CN" altLang="en-US" sz="3000" kern="1200" dirty="0"/>
        </a:p>
      </dsp:txBody>
      <dsp:txXfrm>
        <a:off x="22507" y="22507"/>
        <a:ext cx="3360027" cy="723436"/>
      </dsp:txXfrm>
    </dsp:sp>
    <dsp:sp modelId="{970B9C71-45F3-48F1-9CA4-2AF616FB1733}">
      <dsp:nvSpPr>
        <dsp:cNvPr id="0" name=""/>
        <dsp:cNvSpPr/>
      </dsp:nvSpPr>
      <dsp:spPr>
        <a:xfrm>
          <a:off x="319547" y="875180"/>
          <a:ext cx="4279154" cy="768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Get information</a:t>
          </a:r>
          <a:endParaRPr lang="zh-CN" altLang="en-US" sz="3000" kern="1200" dirty="0"/>
        </a:p>
      </dsp:txBody>
      <dsp:txXfrm>
        <a:off x="342054" y="897687"/>
        <a:ext cx="3415100" cy="723436"/>
      </dsp:txXfrm>
    </dsp:sp>
    <dsp:sp modelId="{47A19130-546E-4114-A397-F8728EABE616}">
      <dsp:nvSpPr>
        <dsp:cNvPr id="0" name=""/>
        <dsp:cNvSpPr/>
      </dsp:nvSpPr>
      <dsp:spPr>
        <a:xfrm>
          <a:off x="639094" y="1750360"/>
          <a:ext cx="4279154" cy="768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Store information </a:t>
          </a:r>
          <a:endParaRPr lang="zh-CN" altLang="en-US" sz="3000" kern="1200" dirty="0"/>
        </a:p>
      </dsp:txBody>
      <dsp:txXfrm>
        <a:off x="661601" y="1772867"/>
        <a:ext cx="3415100" cy="723436"/>
      </dsp:txXfrm>
    </dsp:sp>
    <dsp:sp modelId="{CF8810C2-CA9F-4D5D-AF9C-9BBD6AEC97A4}">
      <dsp:nvSpPr>
        <dsp:cNvPr id="0" name=""/>
        <dsp:cNvSpPr/>
      </dsp:nvSpPr>
      <dsp:spPr>
        <a:xfrm>
          <a:off x="958641" y="2625540"/>
          <a:ext cx="4279154" cy="768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Print welcome screen</a:t>
          </a:r>
          <a:endParaRPr lang="zh-CN" altLang="en-US" sz="3000" kern="1200" dirty="0"/>
        </a:p>
      </dsp:txBody>
      <dsp:txXfrm>
        <a:off x="981148" y="2648047"/>
        <a:ext cx="3415100" cy="723436"/>
      </dsp:txXfrm>
    </dsp:sp>
    <dsp:sp modelId="{A068A50A-6542-49E5-B20D-C81F0FAAB271}">
      <dsp:nvSpPr>
        <dsp:cNvPr id="0" name=""/>
        <dsp:cNvSpPr/>
      </dsp:nvSpPr>
      <dsp:spPr>
        <a:xfrm>
          <a:off x="1278189" y="3500721"/>
          <a:ext cx="4279154" cy="768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Write on report</a:t>
          </a:r>
          <a:endParaRPr lang="zh-CN" altLang="en-US" sz="3000" kern="1200" dirty="0"/>
        </a:p>
      </dsp:txBody>
      <dsp:txXfrm>
        <a:off x="1300696" y="3523228"/>
        <a:ext cx="3415100" cy="723436"/>
      </dsp:txXfrm>
    </dsp:sp>
    <dsp:sp modelId="{5F71012C-61C6-4210-88DF-2484937E707D}">
      <dsp:nvSpPr>
        <dsp:cNvPr id="0" name=""/>
        <dsp:cNvSpPr/>
      </dsp:nvSpPr>
      <dsp:spPr>
        <a:xfrm>
          <a:off x="3779661" y="561396"/>
          <a:ext cx="499493" cy="499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892047" y="561396"/>
        <a:ext cx="274721" cy="375868"/>
      </dsp:txXfrm>
    </dsp:sp>
    <dsp:sp modelId="{0EC84976-C6EB-48A5-8B6F-12DC6D7F8337}">
      <dsp:nvSpPr>
        <dsp:cNvPr id="0" name=""/>
        <dsp:cNvSpPr/>
      </dsp:nvSpPr>
      <dsp:spPr>
        <a:xfrm>
          <a:off x="4099209" y="1436576"/>
          <a:ext cx="499493" cy="499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211595" y="1436576"/>
        <a:ext cx="274721" cy="375868"/>
      </dsp:txXfrm>
    </dsp:sp>
    <dsp:sp modelId="{D8631BF8-0CC1-4ED7-B8FD-B7720450A12D}">
      <dsp:nvSpPr>
        <dsp:cNvPr id="0" name=""/>
        <dsp:cNvSpPr/>
      </dsp:nvSpPr>
      <dsp:spPr>
        <a:xfrm>
          <a:off x="4418756" y="2298949"/>
          <a:ext cx="499493" cy="499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531142" y="2298949"/>
        <a:ext cx="274721" cy="375868"/>
      </dsp:txXfrm>
    </dsp:sp>
    <dsp:sp modelId="{66251B60-22B4-466F-AA25-2444FA667CF3}">
      <dsp:nvSpPr>
        <dsp:cNvPr id="0" name=""/>
        <dsp:cNvSpPr/>
      </dsp:nvSpPr>
      <dsp:spPr>
        <a:xfrm>
          <a:off x="4738303" y="3182667"/>
          <a:ext cx="499493" cy="499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850689" y="3182667"/>
        <a:ext cx="274721" cy="375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99D1A-4B9C-42BC-9F82-D64A22758654}">
      <dsp:nvSpPr>
        <dsp:cNvPr id="0" name=""/>
        <dsp:cNvSpPr/>
      </dsp:nvSpPr>
      <dsp:spPr>
        <a:xfrm rot="5400000">
          <a:off x="204199" y="935576"/>
          <a:ext cx="761934" cy="867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8640-38B7-4E5E-BC47-2E9C7987B422}">
      <dsp:nvSpPr>
        <dsp:cNvPr id="0" name=""/>
        <dsp:cNvSpPr/>
      </dsp:nvSpPr>
      <dsp:spPr>
        <a:xfrm>
          <a:off x="2332" y="90956"/>
          <a:ext cx="1282649" cy="897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Enter protein in grams</a:t>
          </a:r>
          <a:endParaRPr lang="zh-CN" altLang="en-US" sz="1600" kern="1200" dirty="0"/>
        </a:p>
      </dsp:txBody>
      <dsp:txXfrm>
        <a:off x="46168" y="134792"/>
        <a:ext cx="1194977" cy="810141"/>
      </dsp:txXfrm>
    </dsp:sp>
    <dsp:sp modelId="{A3323763-776C-4E9D-9DE9-F0E3FB1DA834}">
      <dsp:nvSpPr>
        <dsp:cNvPr id="0" name=""/>
        <dsp:cNvSpPr/>
      </dsp:nvSpPr>
      <dsp:spPr>
        <a:xfrm>
          <a:off x="1284982" y="176583"/>
          <a:ext cx="932877" cy="725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Check input type</a:t>
          </a:r>
          <a:endParaRPr lang="zh-CN" altLang="en-US" sz="1200" kern="1200" dirty="0"/>
        </a:p>
      </dsp:txBody>
      <dsp:txXfrm>
        <a:off x="1284982" y="176583"/>
        <a:ext cx="932877" cy="725652"/>
      </dsp:txXfrm>
    </dsp:sp>
    <dsp:sp modelId="{E710FAD3-47EC-4D9C-A9FC-51C8FCAA5B71}">
      <dsp:nvSpPr>
        <dsp:cNvPr id="0" name=""/>
        <dsp:cNvSpPr/>
      </dsp:nvSpPr>
      <dsp:spPr>
        <a:xfrm rot="5400000">
          <a:off x="1267652" y="1944116"/>
          <a:ext cx="761934" cy="867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3C974-E4A0-4C27-86B6-51300E377776}">
      <dsp:nvSpPr>
        <dsp:cNvPr id="0" name=""/>
        <dsp:cNvSpPr/>
      </dsp:nvSpPr>
      <dsp:spPr>
        <a:xfrm>
          <a:off x="1065785" y="1099496"/>
          <a:ext cx="1282649" cy="897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Enter carbohydrate in grams</a:t>
          </a:r>
          <a:endParaRPr lang="zh-CN" altLang="en-US" sz="1600" kern="1200" dirty="0"/>
        </a:p>
      </dsp:txBody>
      <dsp:txXfrm>
        <a:off x="1109621" y="1143332"/>
        <a:ext cx="1194977" cy="810141"/>
      </dsp:txXfrm>
    </dsp:sp>
    <dsp:sp modelId="{7AD1BA9F-3180-4C72-B914-6986D16398A7}">
      <dsp:nvSpPr>
        <dsp:cNvPr id="0" name=""/>
        <dsp:cNvSpPr/>
      </dsp:nvSpPr>
      <dsp:spPr>
        <a:xfrm>
          <a:off x="2348435" y="1185123"/>
          <a:ext cx="932877" cy="725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Check input type</a:t>
          </a:r>
          <a:endParaRPr lang="zh-CN" altLang="en-US" sz="1200" kern="1200" dirty="0"/>
        </a:p>
      </dsp:txBody>
      <dsp:txXfrm>
        <a:off x="2348435" y="1185123"/>
        <a:ext cx="932877" cy="725652"/>
      </dsp:txXfrm>
    </dsp:sp>
    <dsp:sp modelId="{903A89B0-50AD-46AB-A6F8-A0B9E5B872AC}">
      <dsp:nvSpPr>
        <dsp:cNvPr id="0" name=""/>
        <dsp:cNvSpPr/>
      </dsp:nvSpPr>
      <dsp:spPr>
        <a:xfrm rot="5400000">
          <a:off x="2331104" y="2952657"/>
          <a:ext cx="761934" cy="867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09AA5-C771-45ED-91C8-CA48CB2A6CE5}">
      <dsp:nvSpPr>
        <dsp:cNvPr id="0" name=""/>
        <dsp:cNvSpPr/>
      </dsp:nvSpPr>
      <dsp:spPr>
        <a:xfrm>
          <a:off x="2129238" y="2108037"/>
          <a:ext cx="1282649" cy="897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Calculate both</a:t>
          </a:r>
          <a:endParaRPr lang="zh-CN" altLang="en-US" sz="1600" kern="1200" dirty="0"/>
        </a:p>
      </dsp:txBody>
      <dsp:txXfrm>
        <a:off x="2173074" y="2151873"/>
        <a:ext cx="1194977" cy="810141"/>
      </dsp:txXfrm>
    </dsp:sp>
    <dsp:sp modelId="{6545458D-9F98-45F4-B4B8-E1C2E38DD60A}">
      <dsp:nvSpPr>
        <dsp:cNvPr id="0" name=""/>
        <dsp:cNvSpPr/>
      </dsp:nvSpPr>
      <dsp:spPr>
        <a:xfrm>
          <a:off x="3411888" y="2193664"/>
          <a:ext cx="932877" cy="725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9355F-DF68-4C9A-8B09-6FF93141461F}">
      <dsp:nvSpPr>
        <dsp:cNvPr id="0" name=""/>
        <dsp:cNvSpPr/>
      </dsp:nvSpPr>
      <dsp:spPr>
        <a:xfrm>
          <a:off x="3192691" y="3116577"/>
          <a:ext cx="1282649" cy="8978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Print goals in software</a:t>
          </a:r>
          <a:endParaRPr lang="zh-CN" altLang="en-US" sz="1600" kern="1200" dirty="0"/>
        </a:p>
      </dsp:txBody>
      <dsp:txXfrm>
        <a:off x="3236527" y="3160413"/>
        <a:ext cx="1194977" cy="810141"/>
      </dsp:txXfrm>
    </dsp:sp>
    <dsp:sp modelId="{A0D58AAF-F6D6-4D7C-8344-CE20E6DD2031}">
      <dsp:nvSpPr>
        <dsp:cNvPr id="0" name=""/>
        <dsp:cNvSpPr/>
      </dsp:nvSpPr>
      <dsp:spPr>
        <a:xfrm>
          <a:off x="4475340" y="3202204"/>
          <a:ext cx="932877" cy="725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method</a:t>
          </a:r>
          <a:endParaRPr lang="zh-CN" altLang="en-US" sz="1500" kern="1200" dirty="0"/>
        </a:p>
      </dsp:txBody>
      <dsp:txXfrm>
        <a:off x="4475340" y="3202204"/>
        <a:ext cx="932877" cy="725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613FF-925E-4C2B-821A-D59F1D5B5BE6}">
      <dsp:nvSpPr>
        <dsp:cNvPr id="0" name=""/>
        <dsp:cNvSpPr/>
      </dsp:nvSpPr>
      <dsp:spPr>
        <a:xfrm>
          <a:off x="1724822" y="0"/>
          <a:ext cx="4685662" cy="50800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while</a:t>
          </a:r>
          <a:endParaRPr lang="zh-CN" altLang="en-US" sz="2900" kern="1200" dirty="0"/>
        </a:p>
      </dsp:txBody>
      <dsp:txXfrm>
        <a:off x="1724822" y="0"/>
        <a:ext cx="4685662" cy="1524000"/>
      </dsp:txXfrm>
    </dsp:sp>
    <dsp:sp modelId="{53DD00CC-DC68-4926-B3E4-7460A918E44D}">
      <dsp:nvSpPr>
        <dsp:cNvPr id="0" name=""/>
        <dsp:cNvSpPr/>
      </dsp:nvSpPr>
      <dsp:spPr>
        <a:xfrm>
          <a:off x="1426" y="0"/>
          <a:ext cx="1486511" cy="50800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Load saved data</a:t>
          </a:r>
          <a:endParaRPr lang="zh-CN" altLang="en-US" sz="2900" kern="1200" dirty="0"/>
        </a:p>
      </dsp:txBody>
      <dsp:txXfrm>
        <a:off x="1426" y="0"/>
        <a:ext cx="1486511" cy="1524000"/>
      </dsp:txXfrm>
    </dsp:sp>
    <dsp:sp modelId="{4A2C61DE-1584-4D18-82C0-C04DF6E6444C}">
      <dsp:nvSpPr>
        <dsp:cNvPr id="0" name=""/>
        <dsp:cNvSpPr/>
      </dsp:nvSpPr>
      <dsp:spPr>
        <a:xfrm>
          <a:off x="119868" y="3244815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Open, read and import saved data</a:t>
          </a:r>
          <a:endParaRPr lang="zh-CN" altLang="en-US" sz="1400" kern="1200" dirty="0"/>
        </a:p>
      </dsp:txBody>
      <dsp:txXfrm>
        <a:off x="137213" y="3262160"/>
        <a:ext cx="1149733" cy="557521"/>
      </dsp:txXfrm>
    </dsp:sp>
    <dsp:sp modelId="{1BAAB05E-98E8-4840-91FD-BE8A987EF35D}">
      <dsp:nvSpPr>
        <dsp:cNvPr id="0" name=""/>
        <dsp:cNvSpPr/>
      </dsp:nvSpPr>
      <dsp:spPr>
        <a:xfrm rot="21548975">
          <a:off x="1304259" y="3525991"/>
          <a:ext cx="598117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598117" y="10491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8365" y="3521530"/>
        <a:ext cx="29905" cy="29905"/>
      </dsp:txXfrm>
    </dsp:sp>
    <dsp:sp modelId="{5EF566AD-5065-42FC-9606-25D3A45D68F3}">
      <dsp:nvSpPr>
        <dsp:cNvPr id="0" name=""/>
        <dsp:cNvSpPr/>
      </dsp:nvSpPr>
      <dsp:spPr>
        <a:xfrm>
          <a:off x="1902343" y="3235938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Enter </a:t>
          </a:r>
          <a:r>
            <a:rPr lang="en-US" altLang="zh-CN" sz="1400" kern="1200" dirty="0" err="1"/>
            <a:t>food_name</a:t>
          </a:r>
          <a:r>
            <a:rPr lang="en-US" altLang="zh-CN" sz="1400" kern="1200" dirty="0"/>
            <a:t> and weight</a:t>
          </a:r>
          <a:endParaRPr lang="zh-CN" altLang="en-US" sz="1400" kern="1200" dirty="0"/>
        </a:p>
      </dsp:txBody>
      <dsp:txXfrm>
        <a:off x="1919688" y="3253283"/>
        <a:ext cx="1149733" cy="557521"/>
      </dsp:txXfrm>
    </dsp:sp>
    <dsp:sp modelId="{0BDD9749-52BF-4AF5-926B-5D4CA9F8F7C0}">
      <dsp:nvSpPr>
        <dsp:cNvPr id="0" name=""/>
        <dsp:cNvSpPr/>
      </dsp:nvSpPr>
      <dsp:spPr>
        <a:xfrm rot="17848310">
          <a:off x="2882714" y="3185469"/>
          <a:ext cx="757594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757594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42571" y="3177021"/>
        <a:ext cx="37879" cy="37879"/>
      </dsp:txXfrm>
    </dsp:sp>
    <dsp:sp modelId="{1E612E35-6DDB-42AD-91FB-B58FEE9A9894}">
      <dsp:nvSpPr>
        <dsp:cNvPr id="0" name=""/>
        <dsp:cNvSpPr/>
      </dsp:nvSpPr>
      <dsp:spPr>
        <a:xfrm>
          <a:off x="3436255" y="2563772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If: not in saved data</a:t>
          </a:r>
          <a:endParaRPr lang="zh-CN" altLang="en-US" sz="1400" kern="1200" dirty="0"/>
        </a:p>
      </dsp:txBody>
      <dsp:txXfrm>
        <a:off x="3453600" y="2581117"/>
        <a:ext cx="1149733" cy="557521"/>
      </dsp:txXfrm>
    </dsp:sp>
    <dsp:sp modelId="{D3B107E0-01A6-4911-9EDB-1E96A1A83426}">
      <dsp:nvSpPr>
        <dsp:cNvPr id="0" name=""/>
        <dsp:cNvSpPr/>
      </dsp:nvSpPr>
      <dsp:spPr>
        <a:xfrm rot="2414131">
          <a:off x="4544508" y="3057332"/>
          <a:ext cx="643865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643865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0344" y="3051727"/>
        <a:ext cx="32193" cy="32193"/>
      </dsp:txXfrm>
    </dsp:sp>
    <dsp:sp modelId="{E968DF2F-DA17-4E63-B0BF-CAED402E3F51}">
      <dsp:nvSpPr>
        <dsp:cNvPr id="0" name=""/>
        <dsp:cNvSpPr/>
      </dsp:nvSpPr>
      <dsp:spPr>
        <a:xfrm>
          <a:off x="5112203" y="2979664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continue</a:t>
          </a:r>
          <a:endParaRPr lang="zh-CN" altLang="en-US" sz="1400" kern="1200" dirty="0"/>
        </a:p>
      </dsp:txBody>
      <dsp:txXfrm>
        <a:off x="5129548" y="2997009"/>
        <a:ext cx="1149733" cy="557521"/>
      </dsp:txXfrm>
    </dsp:sp>
    <dsp:sp modelId="{C5E62B30-0032-4200-8122-D55D9BB131A8}">
      <dsp:nvSpPr>
        <dsp:cNvPr id="0" name=""/>
        <dsp:cNvSpPr/>
      </dsp:nvSpPr>
      <dsp:spPr>
        <a:xfrm rot="19532570">
          <a:off x="4568492" y="2681094"/>
          <a:ext cx="594891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594891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1065" y="2676714"/>
        <a:ext cx="29744" cy="29744"/>
      </dsp:txXfrm>
    </dsp:sp>
    <dsp:sp modelId="{92152673-0F2E-44F6-B237-45BF2A103CBB}">
      <dsp:nvSpPr>
        <dsp:cNvPr id="0" name=""/>
        <dsp:cNvSpPr/>
      </dsp:nvSpPr>
      <dsp:spPr>
        <a:xfrm>
          <a:off x="5111196" y="2227188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Save information</a:t>
          </a:r>
          <a:endParaRPr lang="zh-CN" altLang="en-US" sz="1400" kern="1200" dirty="0"/>
        </a:p>
      </dsp:txBody>
      <dsp:txXfrm>
        <a:off x="5128541" y="2244533"/>
        <a:ext cx="1149733" cy="557521"/>
      </dsp:txXfrm>
    </dsp:sp>
    <dsp:sp modelId="{660C4AF0-C890-4046-A39E-94E88A4E241C}">
      <dsp:nvSpPr>
        <dsp:cNvPr id="0" name=""/>
        <dsp:cNvSpPr/>
      </dsp:nvSpPr>
      <dsp:spPr>
        <a:xfrm rot="17706611">
          <a:off x="4290752" y="2330404"/>
          <a:ext cx="1146296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1146296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35243" y="2312238"/>
        <a:ext cx="57314" cy="57314"/>
      </dsp:txXfrm>
    </dsp:sp>
    <dsp:sp modelId="{E09A8EDB-5F86-459C-A5EA-D4FE38C0D9F2}">
      <dsp:nvSpPr>
        <dsp:cNvPr id="0" name=""/>
        <dsp:cNvSpPr/>
      </dsp:nvSpPr>
      <dsp:spPr>
        <a:xfrm>
          <a:off x="5107122" y="1525808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Enter Nutrition information</a:t>
          </a:r>
          <a:endParaRPr lang="zh-CN" altLang="en-US" sz="1400" kern="1200" dirty="0"/>
        </a:p>
      </dsp:txBody>
      <dsp:txXfrm>
        <a:off x="5124467" y="1543153"/>
        <a:ext cx="1149733" cy="557521"/>
      </dsp:txXfrm>
    </dsp:sp>
    <dsp:sp modelId="{21B2116D-E4E8-4A20-BD2E-9F72C7B209F8}">
      <dsp:nvSpPr>
        <dsp:cNvPr id="0" name=""/>
        <dsp:cNvSpPr/>
      </dsp:nvSpPr>
      <dsp:spPr>
        <a:xfrm rot="3788097">
          <a:off x="2874816" y="3866513"/>
          <a:ext cx="773390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773390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42176" y="3857670"/>
        <a:ext cx="38669" cy="38669"/>
      </dsp:txXfrm>
    </dsp:sp>
    <dsp:sp modelId="{7758FE6A-A8C3-4B44-8E24-832CC1FDA82F}">
      <dsp:nvSpPr>
        <dsp:cNvPr id="0" name=""/>
        <dsp:cNvSpPr/>
      </dsp:nvSpPr>
      <dsp:spPr>
        <a:xfrm>
          <a:off x="3436255" y="3925859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Else:</a:t>
          </a:r>
          <a:endParaRPr lang="zh-CN" altLang="en-US" sz="1400" kern="1200" dirty="0"/>
        </a:p>
      </dsp:txBody>
      <dsp:txXfrm>
        <a:off x="3453600" y="3943204"/>
        <a:ext cx="1149733" cy="557521"/>
      </dsp:txXfrm>
    </dsp:sp>
    <dsp:sp modelId="{924F7197-295E-4FD6-9B3E-68AFB7FCC589}">
      <dsp:nvSpPr>
        <dsp:cNvPr id="0" name=""/>
        <dsp:cNvSpPr/>
      </dsp:nvSpPr>
      <dsp:spPr>
        <a:xfrm rot="373924">
          <a:off x="4619283" y="4237113"/>
          <a:ext cx="472380" cy="20983"/>
        </a:xfrm>
        <a:custGeom>
          <a:avLst/>
          <a:gdLst/>
          <a:ahLst/>
          <a:cxnLst/>
          <a:rect l="0" t="0" r="0" b="0"/>
          <a:pathLst>
            <a:path>
              <a:moveTo>
                <a:pt x="0" y="10491"/>
              </a:moveTo>
              <a:lnTo>
                <a:pt x="472380" y="10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43664" y="4235795"/>
        <a:ext cx="23619" cy="23619"/>
      </dsp:txXfrm>
    </dsp:sp>
    <dsp:sp modelId="{09BC33EB-E1A1-4160-8D5D-EEFB6F91B826}">
      <dsp:nvSpPr>
        <dsp:cNvPr id="0" name=""/>
        <dsp:cNvSpPr/>
      </dsp:nvSpPr>
      <dsp:spPr>
        <a:xfrm>
          <a:off x="5090267" y="3977139"/>
          <a:ext cx="1184423" cy="592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continue</a:t>
          </a:r>
          <a:endParaRPr lang="zh-CN" altLang="en-US" sz="1400" kern="1200" dirty="0"/>
        </a:p>
      </dsp:txBody>
      <dsp:txXfrm>
        <a:off x="5107612" y="3994484"/>
        <a:ext cx="1149733" cy="557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5592F-DDA4-460C-A503-CD6960135CE5}">
      <dsp:nvSpPr>
        <dsp:cNvPr id="0" name=""/>
        <dsp:cNvSpPr/>
      </dsp:nvSpPr>
      <dsp:spPr>
        <a:xfrm>
          <a:off x="0" y="0"/>
          <a:ext cx="4346441" cy="1272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Calculate the day’s nutrition consumption</a:t>
          </a:r>
          <a:endParaRPr lang="zh-CN" altLang="en-US" sz="2600" kern="1200" dirty="0"/>
        </a:p>
      </dsp:txBody>
      <dsp:txXfrm>
        <a:off x="37278" y="37278"/>
        <a:ext cx="2973031" cy="1198206"/>
      </dsp:txXfrm>
    </dsp:sp>
    <dsp:sp modelId="{905E6373-27B0-4347-8267-13D19CE2B632}">
      <dsp:nvSpPr>
        <dsp:cNvPr id="0" name=""/>
        <dsp:cNvSpPr/>
      </dsp:nvSpPr>
      <dsp:spPr>
        <a:xfrm>
          <a:off x="383509" y="1484888"/>
          <a:ext cx="4346441" cy="1272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Compare the consumption with goal </a:t>
          </a:r>
          <a:endParaRPr lang="zh-CN" altLang="en-US" sz="2600" kern="1200" dirty="0"/>
        </a:p>
      </dsp:txBody>
      <dsp:txXfrm>
        <a:off x="420787" y="1522166"/>
        <a:ext cx="3061080" cy="1198206"/>
      </dsp:txXfrm>
    </dsp:sp>
    <dsp:sp modelId="{F7E2C076-0DF5-4B44-AED8-CBD5F68A683A}">
      <dsp:nvSpPr>
        <dsp:cNvPr id="0" name=""/>
        <dsp:cNvSpPr/>
      </dsp:nvSpPr>
      <dsp:spPr>
        <a:xfrm>
          <a:off x="767018" y="2969777"/>
          <a:ext cx="4346441" cy="1272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All data written in report</a:t>
          </a:r>
          <a:endParaRPr lang="zh-CN" altLang="en-US" sz="2600" kern="1200" dirty="0"/>
        </a:p>
      </dsp:txBody>
      <dsp:txXfrm>
        <a:off x="804296" y="3007055"/>
        <a:ext cx="3061080" cy="1198206"/>
      </dsp:txXfrm>
    </dsp:sp>
    <dsp:sp modelId="{1869D8BB-20A6-4AA8-99FB-DEA55745BD92}">
      <dsp:nvSpPr>
        <dsp:cNvPr id="0" name=""/>
        <dsp:cNvSpPr/>
      </dsp:nvSpPr>
      <dsp:spPr>
        <a:xfrm>
          <a:off x="3519145" y="965177"/>
          <a:ext cx="827295" cy="82729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3705286" y="965177"/>
        <a:ext cx="455013" cy="622539"/>
      </dsp:txXfrm>
    </dsp:sp>
    <dsp:sp modelId="{E58A05C9-7C89-470D-85BC-80EEEB557F91}">
      <dsp:nvSpPr>
        <dsp:cNvPr id="0" name=""/>
        <dsp:cNvSpPr/>
      </dsp:nvSpPr>
      <dsp:spPr>
        <a:xfrm>
          <a:off x="3902655" y="2441581"/>
          <a:ext cx="827295" cy="82729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088796" y="2441581"/>
        <a:ext cx="455013" cy="62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Project: record and calculate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Junyu Mou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can be done?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Input personal information</a:t>
            </a:r>
          </a:p>
          <a:p>
            <a:r>
              <a:rPr lang="en-US" sz="2400" dirty="0"/>
              <a:t>Calculate daily nutrition needed based on weight</a:t>
            </a:r>
          </a:p>
          <a:p>
            <a:r>
              <a:rPr lang="en-US" sz="2400" dirty="0"/>
              <a:t>Input foods</a:t>
            </a:r>
          </a:p>
          <a:p>
            <a:r>
              <a:rPr lang="en-US" sz="2400" dirty="0"/>
              <a:t>Calculated nutrition consumption</a:t>
            </a:r>
          </a:p>
          <a:p>
            <a:r>
              <a:rPr lang="en-US" sz="2400" dirty="0"/>
              <a:t>Record food input history </a:t>
            </a:r>
          </a:p>
          <a:p>
            <a:r>
              <a:rPr lang="en-US" sz="2400" dirty="0"/>
              <a:t>Generate report with date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57FB-0C4D-431C-B85C-F7C66B68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1: personal information </a:t>
            </a:r>
            <a:endParaRPr lang="zh-CN" alt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E9B464-A6C0-4845-A2AD-6D8DB99BC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37700"/>
              </p:ext>
            </p:extLst>
          </p:nvPr>
        </p:nvGraphicFramePr>
        <p:xfrm>
          <a:off x="5442090" y="1294414"/>
          <a:ext cx="5557344" cy="426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0567-DCAA-4B15-9043-A441F33E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Import personal information(.txt) file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The program read the file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Get useful information only (name, weight etc.)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Print a welcome screen for program with name, weight and date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This part has a class which can check all information added so far and write the information into the report</a:t>
            </a:r>
          </a:p>
        </p:txBody>
      </p:sp>
    </p:spTree>
    <p:extLst>
      <p:ext uri="{BB962C8B-B14F-4D97-AF65-F5344CB8AC3E}">
        <p14:creationId xmlns:p14="http://schemas.microsoft.com/office/powerpoint/2010/main" val="30008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355F-970E-4E0A-9906-55C08990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2: set nutrition goal 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103B5-6761-4671-A546-0B122A45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Enter protein in grams per kg of body weight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Enter carbohydrate in grams per kg of body weight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Calculate protein and carbohydrate goal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Print out the goal for program</a:t>
            </a:r>
          </a:p>
          <a:p>
            <a:endParaRPr lang="zh-CN" alt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34C597D-BBA9-4084-BBE5-60A2307EC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816579"/>
              </p:ext>
            </p:extLst>
          </p:nvPr>
        </p:nvGraphicFramePr>
        <p:xfrm>
          <a:off x="5356319" y="1096926"/>
          <a:ext cx="5410551" cy="410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08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3147-E760-4D53-8C34-EAB85118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3: input foods and establish food library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3642-29AE-4BA2-BE7D-035007DB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Input foods and weight of the food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if no records for the food: enter information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All records will be saved everlastingly</a:t>
            </a:r>
          </a:p>
          <a:p>
            <a:pPr algn="l"/>
            <a:endParaRPr lang="en-US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8165D059-78FF-4137-B70B-FE6B3F387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89586"/>
              </p:ext>
            </p:extLst>
          </p:nvPr>
        </p:nvGraphicFramePr>
        <p:xfrm>
          <a:off x="5184636" y="609601"/>
          <a:ext cx="6411912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3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C17E-53B3-4D36-8D6B-9F2CA154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4: calculate the day’s nutrition consumption, compare with goal and write on report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83804B-3575-45CC-BA9C-EDC797812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31363"/>
              </p:ext>
            </p:extLst>
          </p:nvPr>
        </p:nvGraphicFramePr>
        <p:xfrm>
          <a:off x="6164745" y="932155"/>
          <a:ext cx="5113460" cy="424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A1A42-AFD3-42BE-884D-497F30EA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Calculate day’s accumulated data about protein carbohydrate and vegetable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Compare goal with the consumption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All results are written in the report 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4CF9F-DA50-4452-8421-51798A472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341" y="4515357"/>
            <a:ext cx="1899869" cy="15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62D-B012-4BE0-AD7C-1BEA0D7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5: save all data in (.txt) files </a:t>
            </a:r>
            <a:endParaRPr lang="zh-CN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26694-5C4D-4078-A28C-5FB1CB47B85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25FB4-6A23-496B-B5CF-1006C345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Reopen (.txt) files where used to save food records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Write all data from food library lists and dictionary into files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Close files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9E1F2-682A-4003-AC96-E52498E9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97" y="506027"/>
            <a:ext cx="3456524" cy="1507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AFC18-C5D5-4D64-A3E8-46271D56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97" y="2039246"/>
            <a:ext cx="3456524" cy="43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8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061E-2D83-4DE5-B267-A03AEFC7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2B14-39B5-40CE-AB79-A74471F5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43D5-074D-43D5-9EBD-161A48CF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Example of report 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Also has build-in functions to check the information in the program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EA7A0-1DB5-45E3-92BE-8271021C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83" y="615990"/>
            <a:ext cx="5069602" cy="2683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BD8C9-7A16-47BB-AF70-64428D57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83" y="3299897"/>
            <a:ext cx="4160437" cy="27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{C402F8A2-A531-4DB0-9315-FE01F1FEC8DF}tf55705232_win32</Template>
  <TotalTime>275</TotalTime>
  <Words>330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Wingdings</vt:lpstr>
      <vt:lpstr>Wingdings 2</vt:lpstr>
      <vt:lpstr>SlateVTI</vt:lpstr>
      <vt:lpstr>Project: record and calculate nutrition</vt:lpstr>
      <vt:lpstr>What can be done? </vt:lpstr>
      <vt:lpstr>PART 1: personal information </vt:lpstr>
      <vt:lpstr>Part 2: set nutrition goal </vt:lpstr>
      <vt:lpstr>PART 3: input foods and establish food library</vt:lpstr>
      <vt:lpstr>PART 4: calculate the day’s nutrition consumption, compare with goal and write on report</vt:lpstr>
      <vt:lpstr>PART 5: save all data in (.txt) files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record and calculate nutrition</dc:title>
  <dc:creator>mou junyu</dc:creator>
  <cp:lastModifiedBy>mou junyu</cp:lastModifiedBy>
  <cp:revision>20</cp:revision>
  <dcterms:created xsi:type="dcterms:W3CDTF">2020-12-04T12:32:57Z</dcterms:created>
  <dcterms:modified xsi:type="dcterms:W3CDTF">2020-12-05T08:43:12Z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