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0AF9-9619-0B47-54D4-CE8BB01B5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FCD44-8D45-126F-3950-FAF53792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6D24-FF77-4038-C842-F52EF6B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992B-1384-3E5E-6C3D-D3B0EB6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73DE-133C-B7D6-EACF-28879CF0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4945-C576-429A-60A4-7E7CDCFF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E4B8B-0149-CF8D-075E-1ACDFE50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D017-B0E4-4190-BABC-52000977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B7A8-DD3F-E9EF-CA54-D77AD45F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6A0F-E247-DE60-B11F-57EB4ED7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40C2D-E6A7-9412-C581-28F2C0B2A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78B1E-8D7C-7972-350F-70A9B87D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1029-E66E-392A-4517-05365BCA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7B2C-834B-BE9B-850F-0B30974F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7119-0934-F8E6-E5D7-588A8EB3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0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5359-7A9E-791B-5E3D-B40B8F69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DF12-05E3-AFFE-BEEA-80F8B51E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2BE9-C97A-288F-0325-958F956C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738E-AEB3-A54A-4F47-01E1F7EE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443E-AAF8-67CB-BFD6-E7A928D9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9FF7-1D5E-5DD4-05B5-6D88DDC6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F08B-A669-7385-05E3-FFE22849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871A-45CC-3A88-8B00-0D4871CD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661B-DC51-F0DC-59B2-BF540AD4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C0A4-67C3-DFF6-C7F3-7C928391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C5EC-A6AC-A7F0-EC35-A39C1A12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577F-E5DF-059C-CF7E-B7821949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A8B88-FA4B-FC07-5A76-C6027C95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AA91B-92BD-D537-84DD-09475974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47325-6078-B965-4CA5-4364F3BB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C9BAA-B0B3-55FB-1FA4-FB54249E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8755-45E9-CF72-263E-E06809CB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58463-7E4A-4083-6F6C-94173C2B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94216-E471-E17C-CEA6-5D0D6631E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35D08-B20F-6808-F2E6-C1FBA7915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CBDD0-DC80-0E9D-A852-6F3079F77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DCB3B-2533-DD55-C3AC-943B1CAE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5F6AF-FB95-E31C-41F1-283CE70E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61363-FAB7-7144-B8FA-032F9796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F9FD-1D65-9911-3741-CE0B8BCB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29EDE-F4CA-E1A7-044B-A00C8D0E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0B17D-E6B8-5DB1-CB2B-3D2AB88A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22E0B-7E8A-C7DE-D3D9-0466096D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1AE62-4F97-A1BF-4C64-65CD7DEF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03AB9-B8A4-CD9E-22CB-172C829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8A5FD-111C-B401-BADC-B253B523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8AEA-CB9E-ECA1-9757-ADBE1BC4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30DA-3AFA-3E18-95E7-B9C40BA7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AC136-A52E-A73C-9419-3047C5A0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29BA-46B5-DED4-A171-B8430F56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24498-56EB-3F21-7C90-1B595E42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EB39-1F3F-6133-97E7-E8B097F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3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1F27-FCE3-6887-9A50-41128275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B788F-3602-CACA-1578-C23CF9596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5B8-C0EA-2283-1944-36987FFF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9B8D6-D386-8872-B17E-C25940E7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886A-6B94-A996-EC9F-557E064A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4D993-66D9-2389-8C1B-66A5ACD5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A3282-B0EA-875F-7474-3345B81A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6D43-2D3C-29AD-2208-34C4B8CE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4D29-71FE-9A88-89A8-74556EC1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14B8-97D4-4F4C-9658-4BE8BD70BE6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9C268-AA51-BE3F-B0DD-5BB26887D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D7FA-627F-D7E9-8E19-8E35E2B18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D7702-53AB-9140-B065-DC45F280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09CEB53F-3CDA-22E7-DA8C-3FD3BE211B8D}"/>
              </a:ext>
            </a:extLst>
          </p:cNvPr>
          <p:cNvSpPr/>
          <p:nvPr/>
        </p:nvSpPr>
        <p:spPr>
          <a:xfrm>
            <a:off x="3161747" y="2135347"/>
            <a:ext cx="2263806" cy="798990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7F5AF1F-A81D-1937-EA7C-EE4F8D91E60A}"/>
              </a:ext>
            </a:extLst>
          </p:cNvPr>
          <p:cNvSpPr/>
          <p:nvPr/>
        </p:nvSpPr>
        <p:spPr>
          <a:xfrm>
            <a:off x="3400189" y="3027477"/>
            <a:ext cx="1740023" cy="588145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C24B26AC-E328-0ED5-AF9D-F31E056D31C6}"/>
              </a:ext>
            </a:extLst>
          </p:cNvPr>
          <p:cNvSpPr/>
          <p:nvPr/>
        </p:nvSpPr>
        <p:spPr>
          <a:xfrm>
            <a:off x="3611322" y="3647240"/>
            <a:ext cx="1136341" cy="528222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37730DA-4267-824A-9164-9856E2DDE98B}"/>
              </a:ext>
            </a:extLst>
          </p:cNvPr>
          <p:cNvSpPr/>
          <p:nvPr/>
        </p:nvSpPr>
        <p:spPr>
          <a:xfrm>
            <a:off x="3782218" y="4194433"/>
            <a:ext cx="794551" cy="528221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C20891-A6A8-453D-5BAE-08BEC6F12B64}"/>
              </a:ext>
            </a:extLst>
          </p:cNvPr>
          <p:cNvGrpSpPr/>
          <p:nvPr/>
        </p:nvGrpSpPr>
        <p:grpSpPr>
          <a:xfrm>
            <a:off x="2886440" y="1950681"/>
            <a:ext cx="2715581" cy="3160856"/>
            <a:chOff x="6518730" y="1249532"/>
            <a:chExt cx="1981200" cy="435893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46C094-DAF2-C32F-E302-1E9EBACEF88C}"/>
                </a:ext>
              </a:extLst>
            </p:cNvPr>
            <p:cNvCxnSpPr/>
            <p:nvPr/>
          </p:nvCxnSpPr>
          <p:spPr>
            <a:xfrm>
              <a:off x="6518730" y="1249532"/>
              <a:ext cx="0" cy="4358936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335655-FE90-BD01-3C2A-76CB0325A730}"/>
                </a:ext>
              </a:extLst>
            </p:cNvPr>
            <p:cNvCxnSpPr>
              <a:cxnSpLocks/>
            </p:cNvCxnSpPr>
            <p:nvPr/>
          </p:nvCxnSpPr>
          <p:spPr>
            <a:xfrm>
              <a:off x="6518730" y="5608468"/>
              <a:ext cx="19812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6BE7A9-9F96-EF25-A02A-228894F08D7D}"/>
                </a:ext>
              </a:extLst>
            </p:cNvPr>
            <p:cNvCxnSpPr/>
            <p:nvPr/>
          </p:nvCxnSpPr>
          <p:spPr>
            <a:xfrm>
              <a:off x="8499930" y="1249532"/>
              <a:ext cx="0" cy="4358936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48C53E-CDFD-E11D-0749-A8236642B516}"/>
              </a:ext>
            </a:extLst>
          </p:cNvPr>
          <p:cNvSpPr txBox="1"/>
          <p:nvPr/>
        </p:nvSpPr>
        <p:spPr>
          <a:xfrm>
            <a:off x="1595126" y="1950681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Top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6563E-B8AF-099A-FC32-C2FB3D57AA9B}"/>
              </a:ext>
            </a:extLst>
          </p:cNvPr>
          <p:cNvSpPr txBox="1"/>
          <p:nvPr/>
        </p:nvSpPr>
        <p:spPr>
          <a:xfrm>
            <a:off x="1229064" y="4537988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Bottom</a:t>
            </a:r>
          </a:p>
        </p:txBody>
      </p:sp>
    </p:spTree>
    <p:extLst>
      <p:ext uri="{BB962C8B-B14F-4D97-AF65-F5344CB8AC3E}">
        <p14:creationId xmlns:p14="http://schemas.microsoft.com/office/powerpoint/2010/main" val="318641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2</cp:revision>
  <dcterms:created xsi:type="dcterms:W3CDTF">2022-05-24T21:45:55Z</dcterms:created>
  <dcterms:modified xsi:type="dcterms:W3CDTF">2022-05-25T22:51:20Z</dcterms:modified>
</cp:coreProperties>
</file>