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52" r:id="rId2"/>
  </p:sldMasterIdLst>
  <p:notesMasterIdLst>
    <p:notesMasterId r:id="rId26"/>
  </p:notesMasterIdLst>
  <p:sldIdLst>
    <p:sldId id="306" r:id="rId3"/>
    <p:sldId id="259" r:id="rId4"/>
    <p:sldId id="785" r:id="rId5"/>
    <p:sldId id="1080" r:id="rId6"/>
    <p:sldId id="1082" r:id="rId7"/>
    <p:sldId id="798" r:id="rId8"/>
    <p:sldId id="1090" r:id="rId9"/>
    <p:sldId id="788" r:id="rId10"/>
    <p:sldId id="1084" r:id="rId11"/>
    <p:sldId id="1083" r:id="rId12"/>
    <p:sldId id="1089" r:id="rId13"/>
    <p:sldId id="1087" r:id="rId14"/>
    <p:sldId id="821" r:id="rId15"/>
    <p:sldId id="1085" r:id="rId16"/>
    <p:sldId id="1088" r:id="rId17"/>
    <p:sldId id="1068" r:id="rId18"/>
    <p:sldId id="1091" r:id="rId19"/>
    <p:sldId id="1011" r:id="rId20"/>
    <p:sldId id="1043" r:id="rId21"/>
    <p:sldId id="1044" r:id="rId22"/>
    <p:sldId id="1045" r:id="rId23"/>
    <p:sldId id="1050" r:id="rId24"/>
    <p:sldId id="1046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8">
          <p15:clr>
            <a:srgbClr val="A4A3A4"/>
          </p15:clr>
        </p15:guide>
        <p15:guide id="2" pos="4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10000"/>
    <a:srgbClr val="F9D95A"/>
    <a:srgbClr val="73FEFF"/>
    <a:srgbClr val="E40E1A"/>
    <a:srgbClr val="E3DDC5"/>
    <a:srgbClr val="4B2E83"/>
    <a:srgbClr val="E8D3A2"/>
    <a:srgbClr val="E8E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24" autoAdjust="0"/>
    <p:restoredTop sz="94838"/>
  </p:normalViewPr>
  <p:slideViewPr>
    <p:cSldViewPr snapToGrid="0" snapToObjects="1" showGuides="1">
      <p:cViewPr varScale="1">
        <p:scale>
          <a:sx n="143" d="100"/>
          <a:sy n="143" d="100"/>
        </p:scale>
        <p:origin x="1024" y="208"/>
      </p:cViewPr>
      <p:guideLst>
        <p:guide orient="horz" pos="2488"/>
        <p:guide pos="4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3B509-834C-9E4A-9A0F-AE989E5F16D1}" type="datetimeFigureOut">
              <a:rPr lang="en-US" smtClean="0"/>
              <a:t>5/18/22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6F771-1A75-9948-93E4-25C9702F9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99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6F771-1A75-9948-93E4-25C9702F96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21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7334" y="6354234"/>
            <a:ext cx="2540000" cy="266700"/>
          </a:xfrm>
          <a:prstGeom prst="rect">
            <a:avLst/>
          </a:prstGeom>
        </p:spPr>
      </p:pic>
      <p:pic>
        <p:nvPicPr>
          <p:cNvPr id="2" name="Picture 1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71757" y="1179824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2373491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401EF-C297-1540-85BC-D3E6016D9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7E4E5-9791-5A49-AE2C-104120753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2B1B7-0F80-E64D-B604-CDF84945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D9B0-7F20-CE4D-A1E8-2E3FD81DD686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42886-5480-8F4F-81EA-298333969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20927-D8A3-3344-89D4-BA0FB0FB1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1868B-0FE7-1B4E-B1FA-BB6925711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87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FFFFF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	, 24 PT.)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7" y="365069"/>
            <a:ext cx="8184662" cy="998440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76924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Bulleted content here (Open Sans Light, 24 pt.)</a:t>
            </a:r>
          </a:p>
          <a:p>
            <a:pPr lvl="1"/>
            <a:r>
              <a:rPr lang="en-US" dirty="0"/>
              <a:t>Second level (Open Sans Light, 20)</a:t>
            </a:r>
          </a:p>
          <a:p>
            <a:pPr lvl="2"/>
            <a:r>
              <a:rPr lang="en-US" dirty="0"/>
              <a:t>Third level (Open Sans Light, 18)</a:t>
            </a:r>
          </a:p>
          <a:p>
            <a:pPr lvl="3"/>
            <a:r>
              <a:rPr lang="en-US" dirty="0"/>
              <a:t>Fourth level (Open Sans Light, 16)</a:t>
            </a:r>
          </a:p>
          <a:p>
            <a:pPr lvl="4"/>
            <a:r>
              <a:rPr lang="en-US" dirty="0"/>
              <a:t>Fifth level (Open Sans Light, 14)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064505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236337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FFFFF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16644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82856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71757" y="1167124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LIGHT, 24 PT.)</a:t>
            </a:r>
          </a:p>
        </p:txBody>
      </p:sp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55" y="6487457"/>
            <a:ext cx="2425295" cy="163374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84663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9" name="Picture 8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7" name="Picture 6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83759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7" name="Picture 6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105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16644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7334" y="6354234"/>
            <a:ext cx="2540000" cy="266700"/>
          </a:xfrm>
          <a:prstGeom prst="rect">
            <a:avLst/>
          </a:prstGeom>
        </p:spPr>
      </p:pic>
      <p:pic>
        <p:nvPicPr>
          <p:cNvPr id="2" name="Picture 1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71757" y="1179824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769333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703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arj7oStGLkU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permutations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27.png"/><Relationship Id="rId3" Type="http://schemas.openxmlformats.org/officeDocument/2006/relationships/image" Target="../media/image170.png"/><Relationship Id="rId7" Type="http://schemas.openxmlformats.org/officeDocument/2006/relationships/image" Target="../media/image210.png"/><Relationship Id="rId12" Type="http://schemas.openxmlformats.org/officeDocument/2006/relationships/image" Target="../media/image26.png"/><Relationship Id="rId2" Type="http://schemas.openxmlformats.org/officeDocument/2006/relationships/image" Target="../media/image160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00.png"/><Relationship Id="rId11" Type="http://schemas.openxmlformats.org/officeDocument/2006/relationships/image" Target="../media/image25.png"/><Relationship Id="rId5" Type="http://schemas.openxmlformats.org/officeDocument/2006/relationships/image" Target="../media/image190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0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0B201EC-50D5-C74A-A62E-936CE7677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900" y="2774950"/>
            <a:ext cx="4394200" cy="1308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C14843-62F5-F548-A2A4-AD4881F89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80" y="558152"/>
            <a:ext cx="4394200" cy="1308100"/>
          </a:xfrm>
          <a:prstGeom prst="rect">
            <a:avLst/>
          </a:prstGeom>
        </p:spPr>
      </p:pic>
      <p:pic>
        <p:nvPicPr>
          <p:cNvPr id="7" name="Picture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D4F84CDB-8FF0-5B4F-B63B-9276E69A6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68" y="558152"/>
            <a:ext cx="7510509" cy="525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818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7228CC-A034-ADC9-9541-8338F29A19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8623" y="1363509"/>
            <a:ext cx="8196210" cy="5413809"/>
          </a:xfrm>
        </p:spPr>
        <p:txBody>
          <a:bodyPr/>
          <a:lstStyle/>
          <a:p>
            <a:endParaRPr lang="en-US" sz="2000" dirty="0"/>
          </a:p>
          <a:p>
            <a:r>
              <a:rPr lang="en-US" sz="2000" dirty="0"/>
              <a:t>Have a </a:t>
            </a:r>
            <a:r>
              <a:rPr lang="en-US" sz="2000" dirty="0">
                <a:solidFill>
                  <a:srgbClr val="FF0000"/>
                </a:solidFill>
              </a:rPr>
              <a:t>plan</a:t>
            </a:r>
          </a:p>
          <a:p>
            <a:endParaRPr lang="en-US" sz="2000" dirty="0"/>
          </a:p>
          <a:p>
            <a:r>
              <a:rPr lang="en-US" sz="2000" dirty="0"/>
              <a:t>Have an </a:t>
            </a:r>
            <a:r>
              <a:rPr lang="en-US" sz="2000" dirty="0">
                <a:solidFill>
                  <a:srgbClr val="FF0000"/>
                </a:solidFill>
              </a:rPr>
              <a:t>estimate</a:t>
            </a:r>
          </a:p>
          <a:p>
            <a:endParaRPr lang="en-US" sz="2000" dirty="0"/>
          </a:p>
          <a:p>
            <a:pPr lvl="1"/>
            <a:r>
              <a:rPr lang="en-US" sz="1800" dirty="0"/>
              <a:t>Keep track of how long it takes for you to do a homework</a:t>
            </a:r>
          </a:p>
          <a:p>
            <a:endParaRPr lang="en-US" sz="2000" dirty="0"/>
          </a:p>
          <a:p>
            <a:r>
              <a:rPr lang="en-US" sz="2000" dirty="0"/>
              <a:t>Baby </a:t>
            </a:r>
            <a:r>
              <a:rPr lang="en-US" sz="2000" dirty="0">
                <a:solidFill>
                  <a:srgbClr val="FF0000"/>
                </a:solidFill>
              </a:rPr>
              <a:t>steps</a:t>
            </a:r>
          </a:p>
          <a:p>
            <a:endParaRPr lang="en-US" sz="2000" dirty="0"/>
          </a:p>
          <a:p>
            <a:pPr lvl="1"/>
            <a:r>
              <a:rPr lang="en-US" sz="1800" dirty="0"/>
              <a:t>Low hanging fruits</a:t>
            </a:r>
          </a:p>
          <a:p>
            <a:pPr lvl="2"/>
            <a:endParaRPr lang="en-US" sz="1600" dirty="0"/>
          </a:p>
          <a:p>
            <a:pPr lvl="2"/>
            <a:r>
              <a:rPr lang="en-US" sz="1600" dirty="0"/>
              <a:t>Fork, clone, new branch and PR</a:t>
            </a:r>
          </a:p>
          <a:p>
            <a:pPr lvl="2"/>
            <a:endParaRPr lang="en-US" sz="1600" dirty="0"/>
          </a:p>
          <a:p>
            <a:pPr lvl="2"/>
            <a:r>
              <a:rPr lang="en-US" sz="1600" dirty="0"/>
              <a:t>Compile code</a:t>
            </a:r>
          </a:p>
          <a:p>
            <a:pPr lvl="2"/>
            <a:endParaRPr lang="en-US" sz="1600" dirty="0"/>
          </a:p>
          <a:p>
            <a:pPr lvl="2"/>
            <a:r>
              <a:rPr lang="en-US" sz="1600" dirty="0"/>
              <a:t>Run tests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B5AB90-5FC8-28E2-592D-54C9D9989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Beat Parkinson’s law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89F6D4C-7AD9-A091-2D2E-FE4FC61B5E76}"/>
              </a:ext>
            </a:extLst>
          </p:cNvPr>
          <p:cNvGrpSpPr/>
          <p:nvPr/>
        </p:nvGrpSpPr>
        <p:grpSpPr>
          <a:xfrm>
            <a:off x="4991727" y="371511"/>
            <a:ext cx="3783106" cy="1084331"/>
            <a:chOff x="4991727" y="371511"/>
            <a:chExt cx="3783106" cy="108433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E40A906-4E7D-B522-D589-E1F268964B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91727" y="371511"/>
              <a:ext cx="3783106" cy="77285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8592539-22B3-7AD1-1530-2D9A6A8B09E5}"/>
                </a:ext>
              </a:extLst>
            </p:cNvPr>
            <p:cNvSpPr txBox="1"/>
            <p:nvPr/>
          </p:nvSpPr>
          <p:spPr>
            <a:xfrm>
              <a:off x="7840470" y="1178843"/>
              <a:ext cx="466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hlinkClick r:id="rId3"/>
                </a:rPr>
                <a:t>LINK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937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E62ED4-9925-3502-2AE8-70813C0FF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77770" y="1752599"/>
            <a:ext cx="4988460" cy="98285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“NOT MY FAULT” mindset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7EF2F4C6-BBD0-69E6-31D6-C67E02964AE0}"/>
              </a:ext>
            </a:extLst>
          </p:cNvPr>
          <p:cNvSpPr txBox="1">
            <a:spLocks/>
          </p:cNvSpPr>
          <p:nvPr/>
        </p:nvSpPr>
        <p:spPr>
          <a:xfrm>
            <a:off x="2077770" y="2735449"/>
            <a:ext cx="4988460" cy="175951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2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 typeface="Lucida Grande"/>
              <a:buChar char="&gt;"/>
              <a:defRPr sz="18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1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endParaRPr lang="en-US" dirty="0"/>
          </a:p>
          <a:p>
            <a:pPr marL="0" indent="0">
              <a:buFont typeface="Lucida Grande"/>
              <a:buNone/>
            </a:pPr>
            <a:endParaRPr lang="en-US" dirty="0"/>
          </a:p>
          <a:p>
            <a:pPr marL="0" indent="0">
              <a:buFont typeface="Lucida Grande"/>
              <a:buNone/>
            </a:pPr>
            <a:r>
              <a:rPr lang="en-US" dirty="0"/>
              <a:t>“What will I do differently if I can’t change what others do?”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967EBEEC-106A-BE17-6EF0-FD0158963127}"/>
              </a:ext>
            </a:extLst>
          </p:cNvPr>
          <p:cNvSpPr txBox="1">
            <a:spLocks/>
          </p:cNvSpPr>
          <p:nvPr/>
        </p:nvSpPr>
        <p:spPr>
          <a:xfrm>
            <a:off x="2077770" y="4388223"/>
            <a:ext cx="4988460" cy="175951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2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100000"/>
              <a:buFont typeface="Lucida Grande"/>
              <a:buChar char="&gt;"/>
              <a:defRPr sz="18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&gt;"/>
              <a:defRPr sz="1400" b="1" i="0" kern="1200" baseline="0">
                <a:solidFill>
                  <a:srgbClr val="4B2E83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endParaRPr lang="en-US" dirty="0"/>
          </a:p>
          <a:p>
            <a:pPr marL="0" indent="0">
              <a:buFont typeface="Lucida Grande"/>
              <a:buNone/>
            </a:pPr>
            <a:endParaRPr lang="en-US" dirty="0"/>
          </a:p>
          <a:p>
            <a:pPr marL="0" indent="0">
              <a:buFont typeface="Lucida Grande"/>
              <a:buNone/>
            </a:pPr>
            <a:r>
              <a:rPr lang="en-US" dirty="0"/>
              <a:t>Self-evaluation feedback loop</a:t>
            </a:r>
          </a:p>
        </p:txBody>
      </p:sp>
    </p:spTree>
    <p:extLst>
      <p:ext uri="{BB962C8B-B14F-4D97-AF65-F5344CB8AC3E}">
        <p14:creationId xmlns:p14="http://schemas.microsoft.com/office/powerpoint/2010/main" val="154227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EEAB11-FCA4-5126-5D36-0E9A2234E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270" y="423905"/>
            <a:ext cx="4210267" cy="13167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93B3503-2DA6-B86F-C3A1-4A3C18548A08}"/>
              </a:ext>
            </a:extLst>
          </p:cNvPr>
          <p:cNvGrpSpPr/>
          <p:nvPr/>
        </p:nvGrpSpPr>
        <p:grpSpPr>
          <a:xfrm>
            <a:off x="2400661" y="2316101"/>
            <a:ext cx="4896609" cy="536321"/>
            <a:chOff x="365673" y="3048000"/>
            <a:chExt cx="6957055" cy="762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4E97ED3-D17F-D45F-6026-C1108E3BA57E}"/>
                </a:ext>
              </a:extLst>
            </p:cNvPr>
            <p:cNvSpPr/>
            <p:nvPr/>
          </p:nvSpPr>
          <p:spPr>
            <a:xfrm>
              <a:off x="1604684" y="3048000"/>
              <a:ext cx="762000" cy="76200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0"/>
                    <a:lumOff val="100000"/>
                  </a:schemeClr>
                </a:gs>
                <a:gs pos="35000">
                  <a:schemeClr val="accent2">
                    <a:lumMod val="0"/>
                    <a:lumOff val="100000"/>
                  </a:schemeClr>
                </a:gs>
                <a:gs pos="100000">
                  <a:schemeClr val="accent2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A54EAF9-B119-8479-8816-E2C895C49567}"/>
                </a:ext>
              </a:extLst>
            </p:cNvPr>
            <p:cNvSpPr/>
            <p:nvPr/>
          </p:nvSpPr>
          <p:spPr>
            <a:xfrm>
              <a:off x="2843695" y="3048000"/>
              <a:ext cx="762000" cy="76200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0"/>
                    <a:lumOff val="100000"/>
                  </a:schemeClr>
                </a:gs>
                <a:gs pos="35000">
                  <a:schemeClr val="accent2">
                    <a:lumMod val="0"/>
                    <a:lumOff val="100000"/>
                  </a:schemeClr>
                </a:gs>
                <a:gs pos="100000">
                  <a:schemeClr val="accent2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5DD2F1E-D7AD-91F9-586F-3225C20D3E9E}"/>
                </a:ext>
              </a:extLst>
            </p:cNvPr>
            <p:cNvSpPr/>
            <p:nvPr/>
          </p:nvSpPr>
          <p:spPr>
            <a:xfrm>
              <a:off x="4082706" y="3048000"/>
              <a:ext cx="762000" cy="76200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0"/>
                    <a:lumOff val="100000"/>
                  </a:schemeClr>
                </a:gs>
                <a:gs pos="35000">
                  <a:schemeClr val="accent2">
                    <a:lumMod val="0"/>
                    <a:lumOff val="100000"/>
                  </a:schemeClr>
                </a:gs>
                <a:gs pos="100000">
                  <a:schemeClr val="accent2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E110CE-0028-70A7-B443-640633DA9D18}"/>
                </a:ext>
              </a:extLst>
            </p:cNvPr>
            <p:cNvSpPr/>
            <p:nvPr/>
          </p:nvSpPr>
          <p:spPr>
            <a:xfrm>
              <a:off x="5321717" y="3048000"/>
              <a:ext cx="762000" cy="76200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0"/>
                    <a:lumOff val="100000"/>
                  </a:schemeClr>
                </a:gs>
                <a:gs pos="35000">
                  <a:schemeClr val="accent2">
                    <a:lumMod val="0"/>
                    <a:lumOff val="100000"/>
                  </a:schemeClr>
                </a:gs>
                <a:gs pos="100000">
                  <a:schemeClr val="accent2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3A26D82-9603-6DC2-1670-D76DFBFB6998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2366684" y="3429000"/>
              <a:ext cx="477011" cy="0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223AB14-608D-F8DF-69DD-2F4E6A2FD4D9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3605695" y="3429000"/>
              <a:ext cx="477011" cy="0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7D7C225-07C4-D1E5-F5CE-331E8C03DD97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4844706" y="3429000"/>
              <a:ext cx="477011" cy="0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0249424-9CC0-0738-5AE0-A0391E8EB781}"/>
                </a:ext>
              </a:extLst>
            </p:cNvPr>
            <p:cNvSpPr/>
            <p:nvPr/>
          </p:nvSpPr>
          <p:spPr>
            <a:xfrm>
              <a:off x="365673" y="3048000"/>
              <a:ext cx="762000" cy="762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2"/>
                  </a:solidFill>
                </a:rPr>
                <a:t>h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0BF8DFF-C859-3232-46E8-2F4BAFD68E41}"/>
                </a:ext>
              </a:extLst>
            </p:cNvPr>
            <p:cNvCxnSpPr>
              <a:cxnSpLocks/>
              <a:stCxn id="12" idx="6"/>
              <a:endCxn id="5" idx="2"/>
            </p:cNvCxnSpPr>
            <p:nvPr/>
          </p:nvCxnSpPr>
          <p:spPr>
            <a:xfrm>
              <a:off x="1127673" y="3429000"/>
              <a:ext cx="477011" cy="0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0102C89-4056-B8A5-8752-202B0C33D247}"/>
                </a:ext>
              </a:extLst>
            </p:cNvPr>
            <p:cNvSpPr/>
            <p:nvPr/>
          </p:nvSpPr>
          <p:spPr>
            <a:xfrm>
              <a:off x="6560728" y="3048000"/>
              <a:ext cx="762000" cy="762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2">
                      <a:lumMod val="65000"/>
                    </a:schemeClr>
                  </a:solidFill>
                </a:rPr>
                <a:t>n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C0A79F9-D539-53DD-50C3-B995543C7A4A}"/>
                </a:ext>
              </a:extLst>
            </p:cNvPr>
            <p:cNvCxnSpPr>
              <a:cxnSpLocks/>
              <a:stCxn id="8" idx="6"/>
              <a:endCxn id="14" idx="2"/>
            </p:cNvCxnSpPr>
            <p:nvPr/>
          </p:nvCxnSpPr>
          <p:spPr>
            <a:xfrm>
              <a:off x="6083717" y="3429000"/>
              <a:ext cx="477011" cy="0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7418BA5-B358-3F23-A7CA-B599C2A23DF0}"/>
              </a:ext>
            </a:extLst>
          </p:cNvPr>
          <p:cNvSpPr txBox="1"/>
          <p:nvPr/>
        </p:nvSpPr>
        <p:spPr>
          <a:xfrm>
            <a:off x="424423" y="4243599"/>
            <a:ext cx="48947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Create a stack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Traverse the list front to end, push each element onto a stack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Loop till the stack is empty,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Pop out every element from the stop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print the element</a:t>
            </a: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B41CBFD5-B7A3-7400-C08A-ABEBE1D7E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85" y="228164"/>
            <a:ext cx="8183759" cy="516245"/>
          </a:xfrm>
        </p:spPr>
        <p:txBody>
          <a:bodyPr/>
          <a:lstStyle/>
          <a:p>
            <a:r>
              <a:rPr lang="en-US" dirty="0"/>
              <a:t>Homework 4 – Task 1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E9A7FB6-8F74-158D-34B3-9D6094682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205" y="3668127"/>
            <a:ext cx="3781373" cy="30055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688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140FCD9-2FF6-9E6A-1022-CB5D3E053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52" y="1638997"/>
            <a:ext cx="2985355" cy="23728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F85912-AA17-7230-780C-D20D36D67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746" y="4196282"/>
            <a:ext cx="3276600" cy="2667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BB63C50-9B36-94FA-4C96-5BDC2970F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4 – Task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B21474-639D-5DD1-A4D9-188C5AEC3452}"/>
              </a:ext>
            </a:extLst>
          </p:cNvPr>
          <p:cNvSpPr txBox="1"/>
          <p:nvPr/>
        </p:nvSpPr>
        <p:spPr>
          <a:xfrm>
            <a:off x="7103422" y="2640742"/>
            <a:ext cx="10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3E8E45-A869-1C5A-C2AB-93CB719E986F}"/>
              </a:ext>
            </a:extLst>
          </p:cNvPr>
          <p:cNvSpPr txBox="1"/>
          <p:nvPr/>
        </p:nvSpPr>
        <p:spPr>
          <a:xfrm>
            <a:off x="245811" y="6488668"/>
            <a:ext cx="300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Implementation – For real use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E1D85A-2968-FA8F-B422-4001EB881DAD}"/>
              </a:ext>
            </a:extLst>
          </p:cNvPr>
          <p:cNvSpPr txBox="1"/>
          <p:nvPr/>
        </p:nvSpPr>
        <p:spPr>
          <a:xfrm>
            <a:off x="6323095" y="6488668"/>
            <a:ext cx="2908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Implementation – For testing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39E069-51FB-856A-70E0-C85C878A2F0C}"/>
              </a:ext>
            </a:extLst>
          </p:cNvPr>
          <p:cNvSpPr txBox="1"/>
          <p:nvPr/>
        </p:nvSpPr>
        <p:spPr>
          <a:xfrm>
            <a:off x="4504074" y="1596048"/>
            <a:ext cx="4157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Decouple our code from how print is done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9CE8BC8-4BAD-45B4-F781-295ABED3172D}"/>
              </a:ext>
            </a:extLst>
          </p:cNvPr>
          <p:cNvGrpSpPr/>
          <p:nvPr/>
        </p:nvGrpSpPr>
        <p:grpSpPr>
          <a:xfrm>
            <a:off x="1113972" y="2424691"/>
            <a:ext cx="5989450" cy="1123470"/>
            <a:chOff x="1113972" y="2424691"/>
            <a:chExt cx="5989450" cy="112347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A2DF00A-1445-6FCC-8593-EB79C84130CE}"/>
                </a:ext>
              </a:extLst>
            </p:cNvPr>
            <p:cNvSpPr/>
            <p:nvPr/>
          </p:nvSpPr>
          <p:spPr>
            <a:xfrm>
              <a:off x="1113972" y="3171644"/>
              <a:ext cx="2373299" cy="376517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281EEFD-59DC-5A4F-FEE9-38EFA02E5C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55423" y="2424691"/>
              <a:ext cx="3047999" cy="88106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6C5E9CB5-9D1A-F525-B257-5A6A274EE945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 flipV="1">
              <a:off x="3487271" y="2424691"/>
              <a:ext cx="2092152" cy="957407"/>
            </a:xfrm>
            <a:prstGeom prst="bentConnector4">
              <a:avLst>
                <a:gd name="adj1" fmla="val 13578"/>
                <a:gd name="adj2" fmla="val 123877"/>
              </a:avLst>
            </a:prstGeom>
            <a:ln w="22225">
              <a:solidFill>
                <a:srgbClr val="C00000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A781945-9A5E-6A44-B9C1-5EFA71A35967}"/>
              </a:ext>
            </a:extLst>
          </p:cNvPr>
          <p:cNvGrpSpPr/>
          <p:nvPr/>
        </p:nvGrpSpPr>
        <p:grpSpPr>
          <a:xfrm>
            <a:off x="5579422" y="3305753"/>
            <a:ext cx="3322242" cy="3096860"/>
            <a:chOff x="5579422" y="3305753"/>
            <a:chExt cx="3322242" cy="3096860"/>
          </a:xfrm>
        </p:grpSpPr>
        <p:cxnSp>
          <p:nvCxnSpPr>
            <p:cNvPr id="15" name="Elbow Connector 14">
              <a:extLst>
                <a:ext uri="{FF2B5EF4-FFF2-40B4-BE49-F238E27FC236}">
                  <a16:creationId xmlns:a16="http://schemas.microsoft.com/office/drawing/2014/main" id="{36926F23-4E1E-EABE-1B1A-B95B10B30265}"/>
                </a:ext>
              </a:extLst>
            </p:cNvPr>
            <p:cNvCxnSpPr>
              <a:cxnSpLocks/>
              <a:stCxn id="4" idx="2"/>
              <a:endCxn id="2" idx="0"/>
            </p:cNvCxnSpPr>
            <p:nvPr/>
          </p:nvCxnSpPr>
          <p:spPr>
            <a:xfrm rot="16200000" flipH="1">
              <a:off x="6153549" y="2731626"/>
              <a:ext cx="706066" cy="1854319"/>
            </a:xfrm>
            <a:prstGeom prst="bentConnector3">
              <a:avLst>
                <a:gd name="adj1" fmla="val 50000"/>
              </a:avLst>
            </a:prstGeom>
            <a:ln w="22225">
              <a:solidFill>
                <a:srgbClr val="C00000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E566380-A998-7785-A26B-577EAD27C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5819" y="4011819"/>
              <a:ext cx="2935845" cy="239079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0FE40BA-2BE2-9674-F6C8-8E98BDB265F9}"/>
              </a:ext>
            </a:extLst>
          </p:cNvPr>
          <p:cNvGrpSpPr/>
          <p:nvPr/>
        </p:nvGrpSpPr>
        <p:grpSpPr>
          <a:xfrm>
            <a:off x="653910" y="3305754"/>
            <a:ext cx="4925513" cy="3013278"/>
            <a:chOff x="653910" y="3305754"/>
            <a:chExt cx="4925513" cy="3013278"/>
          </a:xfrm>
        </p:grpSpPr>
        <p:cxnSp>
          <p:nvCxnSpPr>
            <p:cNvPr id="14" name="Elbow Connector 13">
              <a:extLst>
                <a:ext uri="{FF2B5EF4-FFF2-40B4-BE49-F238E27FC236}">
                  <a16:creationId xmlns:a16="http://schemas.microsoft.com/office/drawing/2014/main" id="{E6AF14B0-A1F7-4635-63F5-500F6FAC6DDD}"/>
                </a:ext>
              </a:extLst>
            </p:cNvPr>
            <p:cNvCxnSpPr>
              <a:cxnSpLocks/>
              <a:stCxn id="4" idx="2"/>
              <a:endCxn id="9" idx="0"/>
            </p:cNvCxnSpPr>
            <p:nvPr/>
          </p:nvCxnSpPr>
          <p:spPr>
            <a:xfrm rot="5400000">
              <a:off x="3151654" y="2483892"/>
              <a:ext cx="1605908" cy="3249631"/>
            </a:xfrm>
            <a:prstGeom prst="bentConnector3">
              <a:avLst>
                <a:gd name="adj1" fmla="val 50000"/>
              </a:avLst>
            </a:prstGeom>
            <a:ln w="22225">
              <a:solidFill>
                <a:srgbClr val="C00000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63E1113-6DD1-148D-D44B-F6841113F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3910" y="4911661"/>
              <a:ext cx="3351764" cy="140737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22412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D1A702-DF28-3C86-A573-D56BCBA12C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9305" y="1736726"/>
            <a:ext cx="2559024" cy="540310"/>
          </a:xfrm>
        </p:spPr>
        <p:txBody>
          <a:bodyPr/>
          <a:lstStyle/>
          <a:p>
            <a:r>
              <a:rPr lang="en-US" dirty="0" err="1"/>
              <a:t>ArrayMap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235D24-9EF2-A851-BDDE-B83970144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40DC20-74BE-AF23-C5D5-8247F63A7F89}"/>
              </a:ext>
            </a:extLst>
          </p:cNvPr>
          <p:cNvSpPr/>
          <p:nvPr/>
        </p:nvSpPr>
        <p:spPr>
          <a:xfrm>
            <a:off x="6769006" y="3880492"/>
            <a:ext cx="488538" cy="361822"/>
          </a:xfrm>
          <a:prstGeom prst="rect">
            <a:avLst/>
          </a:prstGeom>
          <a:solidFill>
            <a:srgbClr val="FFFF00"/>
          </a:solidFill>
          <a:ln w="222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4">
                    <a:lumMod val="50000"/>
                  </a:schemeClr>
                </a:solidFill>
              </a:rPr>
              <a:t>Tim</a:t>
            </a:r>
            <a:endParaRPr lang="en-US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78150C-BE77-E738-F005-CF66785DB4EC}"/>
              </a:ext>
            </a:extLst>
          </p:cNvPr>
          <p:cNvSpPr/>
          <p:nvPr/>
        </p:nvSpPr>
        <p:spPr>
          <a:xfrm>
            <a:off x="5102126" y="598569"/>
            <a:ext cx="488538" cy="361822"/>
          </a:xfrm>
          <a:prstGeom prst="rect">
            <a:avLst/>
          </a:prstGeom>
          <a:noFill/>
          <a:ln w="222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AFA9C6-3F18-355A-5059-AC7D6934D857}"/>
              </a:ext>
            </a:extLst>
          </p:cNvPr>
          <p:cNvSpPr/>
          <p:nvPr/>
        </p:nvSpPr>
        <p:spPr>
          <a:xfrm>
            <a:off x="5102126" y="959144"/>
            <a:ext cx="488538" cy="361822"/>
          </a:xfrm>
          <a:prstGeom prst="rect">
            <a:avLst/>
          </a:prstGeom>
          <a:noFill/>
          <a:ln w="222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C70EE3-2CF9-FDD8-0B50-08EF64F2A218}"/>
              </a:ext>
            </a:extLst>
          </p:cNvPr>
          <p:cNvSpPr/>
          <p:nvPr/>
        </p:nvSpPr>
        <p:spPr>
          <a:xfrm>
            <a:off x="5102126" y="1319719"/>
            <a:ext cx="488538" cy="361822"/>
          </a:xfrm>
          <a:prstGeom prst="rect">
            <a:avLst/>
          </a:prstGeom>
          <a:noFill/>
          <a:ln w="222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47AF7C-8C5B-1061-6D67-E253A45B6E5B}"/>
              </a:ext>
            </a:extLst>
          </p:cNvPr>
          <p:cNvSpPr/>
          <p:nvPr/>
        </p:nvSpPr>
        <p:spPr>
          <a:xfrm>
            <a:off x="5102126" y="1680294"/>
            <a:ext cx="488538" cy="361822"/>
          </a:xfrm>
          <a:prstGeom prst="rect">
            <a:avLst/>
          </a:prstGeom>
          <a:noFill/>
          <a:ln w="222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D890D1-88A9-4A91-DBA5-25DB2510CCF1}"/>
              </a:ext>
            </a:extLst>
          </p:cNvPr>
          <p:cNvSpPr/>
          <p:nvPr/>
        </p:nvSpPr>
        <p:spPr>
          <a:xfrm>
            <a:off x="5102126" y="2040869"/>
            <a:ext cx="488538" cy="361822"/>
          </a:xfrm>
          <a:prstGeom prst="rect">
            <a:avLst/>
          </a:prstGeom>
          <a:noFill/>
          <a:ln w="222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0A5D7C-3BE5-8CD9-92F4-2B4E46E3529C}"/>
              </a:ext>
            </a:extLst>
          </p:cNvPr>
          <p:cNvSpPr/>
          <p:nvPr/>
        </p:nvSpPr>
        <p:spPr>
          <a:xfrm>
            <a:off x="5102126" y="2401444"/>
            <a:ext cx="488538" cy="361822"/>
          </a:xfrm>
          <a:prstGeom prst="rect">
            <a:avLst/>
          </a:prstGeom>
          <a:noFill/>
          <a:ln w="222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5D4846-C97B-F068-CC9E-55EABC8B9EAA}"/>
              </a:ext>
            </a:extLst>
          </p:cNvPr>
          <p:cNvSpPr/>
          <p:nvPr/>
        </p:nvSpPr>
        <p:spPr>
          <a:xfrm>
            <a:off x="5102126" y="2762019"/>
            <a:ext cx="488538" cy="361822"/>
          </a:xfrm>
          <a:prstGeom prst="rect">
            <a:avLst/>
          </a:prstGeom>
          <a:noFill/>
          <a:ln w="222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CD7049-268A-EF80-F862-4EB320CEA0C5}"/>
              </a:ext>
            </a:extLst>
          </p:cNvPr>
          <p:cNvSpPr/>
          <p:nvPr/>
        </p:nvSpPr>
        <p:spPr>
          <a:xfrm>
            <a:off x="5102126" y="3122594"/>
            <a:ext cx="488538" cy="361822"/>
          </a:xfrm>
          <a:prstGeom prst="rect">
            <a:avLst/>
          </a:prstGeom>
          <a:noFill/>
          <a:ln w="222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B3B655-9E37-7466-0136-D12840F152C8}"/>
              </a:ext>
            </a:extLst>
          </p:cNvPr>
          <p:cNvSpPr/>
          <p:nvPr/>
        </p:nvSpPr>
        <p:spPr>
          <a:xfrm>
            <a:off x="5102126" y="3843744"/>
            <a:ext cx="488538" cy="361822"/>
          </a:xfrm>
          <a:prstGeom prst="rect">
            <a:avLst/>
          </a:prstGeom>
          <a:noFill/>
          <a:ln w="222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46A293-9D8B-ECE7-F35E-898985E6E1D9}"/>
              </a:ext>
            </a:extLst>
          </p:cNvPr>
          <p:cNvSpPr/>
          <p:nvPr/>
        </p:nvSpPr>
        <p:spPr>
          <a:xfrm>
            <a:off x="5102126" y="4204319"/>
            <a:ext cx="488538" cy="361822"/>
          </a:xfrm>
          <a:prstGeom prst="rect">
            <a:avLst/>
          </a:prstGeom>
          <a:noFill/>
          <a:ln w="222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AC5A0-47AD-6391-A867-3F139CAB7960}"/>
              </a:ext>
            </a:extLst>
          </p:cNvPr>
          <p:cNvSpPr/>
          <p:nvPr/>
        </p:nvSpPr>
        <p:spPr>
          <a:xfrm>
            <a:off x="5102126" y="4564894"/>
            <a:ext cx="488538" cy="361822"/>
          </a:xfrm>
          <a:prstGeom prst="rect">
            <a:avLst/>
          </a:prstGeom>
          <a:noFill/>
          <a:ln w="222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2D6974-80EC-6226-A81F-5E399518569F}"/>
              </a:ext>
            </a:extLst>
          </p:cNvPr>
          <p:cNvSpPr/>
          <p:nvPr/>
        </p:nvSpPr>
        <p:spPr>
          <a:xfrm>
            <a:off x="5102126" y="4925469"/>
            <a:ext cx="488538" cy="361822"/>
          </a:xfrm>
          <a:prstGeom prst="rect">
            <a:avLst/>
          </a:prstGeom>
          <a:noFill/>
          <a:ln w="222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29D262-E7AA-F041-623C-71362EBF9C3F}"/>
              </a:ext>
            </a:extLst>
          </p:cNvPr>
          <p:cNvSpPr/>
          <p:nvPr/>
        </p:nvSpPr>
        <p:spPr>
          <a:xfrm>
            <a:off x="5102126" y="5286044"/>
            <a:ext cx="488538" cy="361822"/>
          </a:xfrm>
          <a:prstGeom prst="rect">
            <a:avLst/>
          </a:prstGeom>
          <a:noFill/>
          <a:ln w="222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31BE6D-1D76-7E63-F8C0-435DB744ACF1}"/>
              </a:ext>
            </a:extLst>
          </p:cNvPr>
          <p:cNvSpPr/>
          <p:nvPr/>
        </p:nvSpPr>
        <p:spPr>
          <a:xfrm>
            <a:off x="5102126" y="5646623"/>
            <a:ext cx="488538" cy="361822"/>
          </a:xfrm>
          <a:prstGeom prst="rect">
            <a:avLst/>
          </a:prstGeom>
          <a:noFill/>
          <a:ln w="222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D38A54-94A9-CBE0-7F68-E4F61EF131F6}"/>
              </a:ext>
            </a:extLst>
          </p:cNvPr>
          <p:cNvSpPr/>
          <p:nvPr/>
        </p:nvSpPr>
        <p:spPr>
          <a:xfrm>
            <a:off x="5102126" y="3483165"/>
            <a:ext cx="488538" cy="361822"/>
          </a:xfrm>
          <a:prstGeom prst="rect">
            <a:avLst/>
          </a:prstGeom>
          <a:noFill/>
          <a:ln w="222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A1C788-30C4-0EC8-7F95-D643EADC1403}"/>
              </a:ext>
            </a:extLst>
          </p:cNvPr>
          <p:cNvSpPr/>
          <p:nvPr/>
        </p:nvSpPr>
        <p:spPr>
          <a:xfrm>
            <a:off x="5834933" y="1680294"/>
            <a:ext cx="488538" cy="361822"/>
          </a:xfrm>
          <a:prstGeom prst="rect">
            <a:avLst/>
          </a:prstGeom>
          <a:solidFill>
            <a:srgbClr val="FFFF00"/>
          </a:solidFill>
          <a:ln w="222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4">
                    <a:lumMod val="50000"/>
                  </a:schemeClr>
                </a:solidFill>
              </a:rPr>
              <a:t>Sam</a:t>
            </a:r>
            <a:endParaRPr lang="en-US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7FFD9B-8A23-6B46-CEC6-9EA605768A6B}"/>
              </a:ext>
            </a:extLst>
          </p:cNvPr>
          <p:cNvSpPr/>
          <p:nvPr/>
        </p:nvSpPr>
        <p:spPr>
          <a:xfrm>
            <a:off x="6621035" y="1680294"/>
            <a:ext cx="488538" cy="361822"/>
          </a:xfrm>
          <a:prstGeom prst="rect">
            <a:avLst/>
          </a:prstGeom>
          <a:solidFill>
            <a:srgbClr val="FFFF00"/>
          </a:solidFill>
          <a:ln w="222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4">
                    <a:lumMod val="50000"/>
                  </a:schemeClr>
                </a:solidFill>
              </a:rPr>
              <a:t>Ron</a:t>
            </a:r>
            <a:endParaRPr lang="en-US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1E58EB0-7098-62B2-47CF-F0D3C14C67F2}"/>
              </a:ext>
            </a:extLst>
          </p:cNvPr>
          <p:cNvCxnSpPr>
            <a:cxnSpLocks/>
            <a:stCxn id="10" idx="3"/>
            <a:endCxn id="22" idx="1"/>
          </p:cNvCxnSpPr>
          <p:nvPr/>
        </p:nvCxnSpPr>
        <p:spPr>
          <a:xfrm>
            <a:off x="5590664" y="1861205"/>
            <a:ext cx="244269" cy="0"/>
          </a:xfrm>
          <a:prstGeom prst="straightConnector1">
            <a:avLst/>
          </a:prstGeom>
          <a:ln w="15875">
            <a:solidFill>
              <a:srgbClr val="000000"/>
            </a:solidFill>
            <a:prstDash val="sys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0DA11B1-D834-570C-699B-36CA83729404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6323471" y="1861205"/>
            <a:ext cx="297564" cy="0"/>
          </a:xfrm>
          <a:prstGeom prst="straightConnector1">
            <a:avLst/>
          </a:prstGeom>
          <a:ln w="15875">
            <a:solidFill>
              <a:srgbClr val="000000"/>
            </a:solidFill>
            <a:prstDash val="sys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4B48405-6845-AA3D-1908-584CE42974BF}"/>
              </a:ext>
            </a:extLst>
          </p:cNvPr>
          <p:cNvSpPr/>
          <p:nvPr/>
        </p:nvSpPr>
        <p:spPr>
          <a:xfrm>
            <a:off x="7464368" y="1680294"/>
            <a:ext cx="488538" cy="361822"/>
          </a:xfrm>
          <a:prstGeom prst="rect">
            <a:avLst/>
          </a:prstGeom>
          <a:solidFill>
            <a:srgbClr val="FFFF00"/>
          </a:solidFill>
          <a:ln w="222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4">
                    <a:lumMod val="50000"/>
                  </a:schemeClr>
                </a:solidFill>
              </a:rPr>
              <a:t>Alex</a:t>
            </a:r>
            <a:endParaRPr lang="en-US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B0BE57A-C5FA-5F02-08C9-80B628B777C5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>
            <a:off x="7109573" y="1861205"/>
            <a:ext cx="354795" cy="0"/>
          </a:xfrm>
          <a:prstGeom prst="straightConnector1">
            <a:avLst/>
          </a:prstGeom>
          <a:ln w="15875">
            <a:solidFill>
              <a:srgbClr val="000000"/>
            </a:solidFill>
            <a:prstDash val="sys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7CA0C94-A6FB-67C1-5CDB-44D2A700810F}"/>
              </a:ext>
            </a:extLst>
          </p:cNvPr>
          <p:cNvSpPr/>
          <p:nvPr/>
        </p:nvSpPr>
        <p:spPr>
          <a:xfrm>
            <a:off x="5925673" y="3159343"/>
            <a:ext cx="488538" cy="361822"/>
          </a:xfrm>
          <a:prstGeom prst="rect">
            <a:avLst/>
          </a:prstGeom>
          <a:solidFill>
            <a:srgbClr val="FFFF00"/>
          </a:solidFill>
          <a:ln w="222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4">
                    <a:lumMod val="50000"/>
                  </a:schemeClr>
                </a:solidFill>
              </a:rPr>
              <a:t>Jerry</a:t>
            </a:r>
            <a:endParaRPr lang="en-US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E8AF4CC-911A-56F1-B1E3-0EA0A99B76E6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5570878" y="3340254"/>
            <a:ext cx="354795" cy="0"/>
          </a:xfrm>
          <a:prstGeom prst="straightConnector1">
            <a:avLst/>
          </a:prstGeom>
          <a:ln w="15875">
            <a:solidFill>
              <a:srgbClr val="000000"/>
            </a:solidFill>
            <a:prstDash val="sys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7FC9942-A075-CB19-6E25-DF1FBC218126}"/>
              </a:ext>
            </a:extLst>
          </p:cNvPr>
          <p:cNvSpPr/>
          <p:nvPr/>
        </p:nvSpPr>
        <p:spPr>
          <a:xfrm>
            <a:off x="5925673" y="3880492"/>
            <a:ext cx="488538" cy="361822"/>
          </a:xfrm>
          <a:prstGeom prst="rect">
            <a:avLst/>
          </a:prstGeom>
          <a:solidFill>
            <a:srgbClr val="FFFF00"/>
          </a:solidFill>
          <a:ln w="222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4">
                    <a:lumMod val="50000"/>
                  </a:schemeClr>
                </a:solidFill>
              </a:rPr>
              <a:t>Joe</a:t>
            </a:r>
            <a:endParaRPr lang="en-US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A3DA6CC-CD6F-2334-1249-11C07FCAA863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5595188" y="4061403"/>
            <a:ext cx="330485" cy="0"/>
          </a:xfrm>
          <a:prstGeom prst="straightConnector1">
            <a:avLst/>
          </a:prstGeom>
          <a:ln w="15875">
            <a:solidFill>
              <a:srgbClr val="000000"/>
            </a:solidFill>
            <a:prstDash val="sys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EE14DD4-CB0A-66FF-2D28-A1AB7C589B50}"/>
              </a:ext>
            </a:extLst>
          </p:cNvPr>
          <p:cNvCxnSpPr>
            <a:cxnSpLocks/>
            <a:stCxn id="31" idx="3"/>
            <a:endCxn id="5" idx="1"/>
          </p:cNvCxnSpPr>
          <p:nvPr/>
        </p:nvCxnSpPr>
        <p:spPr>
          <a:xfrm>
            <a:off x="6414211" y="4061403"/>
            <a:ext cx="354795" cy="0"/>
          </a:xfrm>
          <a:prstGeom prst="straightConnector1">
            <a:avLst/>
          </a:prstGeom>
          <a:ln w="15875">
            <a:solidFill>
              <a:srgbClr val="000000"/>
            </a:solidFill>
            <a:prstDash val="sys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8E2ED5FE-6F2F-181A-6C7F-C16DF89415EA}"/>
              </a:ext>
            </a:extLst>
          </p:cNvPr>
          <p:cNvSpPr/>
          <p:nvPr/>
        </p:nvSpPr>
        <p:spPr>
          <a:xfrm>
            <a:off x="5925673" y="4957239"/>
            <a:ext cx="695362" cy="361822"/>
          </a:xfrm>
          <a:prstGeom prst="rect">
            <a:avLst/>
          </a:prstGeom>
          <a:solidFill>
            <a:srgbClr val="FFFF00"/>
          </a:solidFill>
          <a:ln w="222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4">
                    <a:lumMod val="50000"/>
                  </a:schemeClr>
                </a:solidFill>
              </a:rPr>
              <a:t>Hank</a:t>
            </a:r>
            <a:endParaRPr lang="en-US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72089A6-0AAB-ACAF-6A94-926349A05E59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5570878" y="5138150"/>
            <a:ext cx="354795" cy="0"/>
          </a:xfrm>
          <a:prstGeom prst="straightConnector1">
            <a:avLst/>
          </a:prstGeom>
          <a:ln w="15875">
            <a:solidFill>
              <a:srgbClr val="000000"/>
            </a:solidFill>
            <a:prstDash val="sys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58E28891-BA45-1BE6-B3DC-E6123EEFE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38" y="2388814"/>
            <a:ext cx="3753890" cy="39928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3861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D1A702-DF28-3C86-A573-D56BCBA12C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9305" y="1736726"/>
            <a:ext cx="2559024" cy="540310"/>
          </a:xfrm>
        </p:spPr>
        <p:txBody>
          <a:bodyPr/>
          <a:lstStyle/>
          <a:p>
            <a:r>
              <a:rPr lang="en-US" dirty="0" err="1"/>
              <a:t>ArrayMap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235D24-9EF2-A851-BDDE-B83970144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40DC20-74BE-AF23-C5D5-8247F63A7F89}"/>
              </a:ext>
            </a:extLst>
          </p:cNvPr>
          <p:cNvSpPr/>
          <p:nvPr/>
        </p:nvSpPr>
        <p:spPr>
          <a:xfrm>
            <a:off x="6769006" y="3880492"/>
            <a:ext cx="488538" cy="361822"/>
          </a:xfrm>
          <a:prstGeom prst="rect">
            <a:avLst/>
          </a:prstGeom>
          <a:solidFill>
            <a:srgbClr val="FFFF00"/>
          </a:solidFill>
          <a:ln w="222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4">
                    <a:lumMod val="50000"/>
                  </a:schemeClr>
                </a:solidFill>
              </a:rPr>
              <a:t>Tim</a:t>
            </a:r>
            <a:endParaRPr lang="en-US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78150C-BE77-E738-F005-CF66785DB4EC}"/>
              </a:ext>
            </a:extLst>
          </p:cNvPr>
          <p:cNvSpPr/>
          <p:nvPr/>
        </p:nvSpPr>
        <p:spPr>
          <a:xfrm>
            <a:off x="5102126" y="598569"/>
            <a:ext cx="488538" cy="361822"/>
          </a:xfrm>
          <a:prstGeom prst="rect">
            <a:avLst/>
          </a:prstGeom>
          <a:noFill/>
          <a:ln w="222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AFA9C6-3F18-355A-5059-AC7D6934D857}"/>
              </a:ext>
            </a:extLst>
          </p:cNvPr>
          <p:cNvSpPr/>
          <p:nvPr/>
        </p:nvSpPr>
        <p:spPr>
          <a:xfrm>
            <a:off x="5102126" y="959144"/>
            <a:ext cx="488538" cy="361822"/>
          </a:xfrm>
          <a:prstGeom prst="rect">
            <a:avLst/>
          </a:prstGeom>
          <a:noFill/>
          <a:ln w="222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C70EE3-2CF9-FDD8-0B50-08EF64F2A218}"/>
              </a:ext>
            </a:extLst>
          </p:cNvPr>
          <p:cNvSpPr/>
          <p:nvPr/>
        </p:nvSpPr>
        <p:spPr>
          <a:xfrm>
            <a:off x="5102126" y="1319719"/>
            <a:ext cx="488538" cy="361822"/>
          </a:xfrm>
          <a:prstGeom prst="rect">
            <a:avLst/>
          </a:prstGeom>
          <a:noFill/>
          <a:ln w="222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47AF7C-8C5B-1061-6D67-E253A45B6E5B}"/>
              </a:ext>
            </a:extLst>
          </p:cNvPr>
          <p:cNvSpPr/>
          <p:nvPr/>
        </p:nvSpPr>
        <p:spPr>
          <a:xfrm>
            <a:off x="5102126" y="1680294"/>
            <a:ext cx="488538" cy="361822"/>
          </a:xfrm>
          <a:prstGeom prst="rect">
            <a:avLst/>
          </a:prstGeom>
          <a:noFill/>
          <a:ln w="222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D890D1-88A9-4A91-DBA5-25DB2510CCF1}"/>
              </a:ext>
            </a:extLst>
          </p:cNvPr>
          <p:cNvSpPr/>
          <p:nvPr/>
        </p:nvSpPr>
        <p:spPr>
          <a:xfrm>
            <a:off x="5102126" y="2040869"/>
            <a:ext cx="488538" cy="361822"/>
          </a:xfrm>
          <a:prstGeom prst="rect">
            <a:avLst/>
          </a:prstGeom>
          <a:noFill/>
          <a:ln w="222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0A5D7C-3BE5-8CD9-92F4-2B4E46E3529C}"/>
              </a:ext>
            </a:extLst>
          </p:cNvPr>
          <p:cNvSpPr/>
          <p:nvPr/>
        </p:nvSpPr>
        <p:spPr>
          <a:xfrm>
            <a:off x="5102126" y="2401444"/>
            <a:ext cx="488538" cy="361822"/>
          </a:xfrm>
          <a:prstGeom prst="rect">
            <a:avLst/>
          </a:prstGeom>
          <a:noFill/>
          <a:ln w="222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5D4846-C97B-F068-CC9E-55EABC8B9EAA}"/>
              </a:ext>
            </a:extLst>
          </p:cNvPr>
          <p:cNvSpPr/>
          <p:nvPr/>
        </p:nvSpPr>
        <p:spPr>
          <a:xfrm>
            <a:off x="5102126" y="2762019"/>
            <a:ext cx="488538" cy="361822"/>
          </a:xfrm>
          <a:prstGeom prst="rect">
            <a:avLst/>
          </a:prstGeom>
          <a:noFill/>
          <a:ln w="222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CD7049-268A-EF80-F862-4EB320CEA0C5}"/>
              </a:ext>
            </a:extLst>
          </p:cNvPr>
          <p:cNvSpPr/>
          <p:nvPr/>
        </p:nvSpPr>
        <p:spPr>
          <a:xfrm>
            <a:off x="5102126" y="3122594"/>
            <a:ext cx="488538" cy="361822"/>
          </a:xfrm>
          <a:prstGeom prst="rect">
            <a:avLst/>
          </a:prstGeom>
          <a:noFill/>
          <a:ln w="222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B3B655-9E37-7466-0136-D12840F152C8}"/>
              </a:ext>
            </a:extLst>
          </p:cNvPr>
          <p:cNvSpPr/>
          <p:nvPr/>
        </p:nvSpPr>
        <p:spPr>
          <a:xfrm>
            <a:off x="5102126" y="3843744"/>
            <a:ext cx="488538" cy="361822"/>
          </a:xfrm>
          <a:prstGeom prst="rect">
            <a:avLst/>
          </a:prstGeom>
          <a:noFill/>
          <a:ln w="222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46A293-9D8B-ECE7-F35E-898985E6E1D9}"/>
              </a:ext>
            </a:extLst>
          </p:cNvPr>
          <p:cNvSpPr/>
          <p:nvPr/>
        </p:nvSpPr>
        <p:spPr>
          <a:xfrm>
            <a:off x="5102126" y="4204319"/>
            <a:ext cx="488538" cy="361822"/>
          </a:xfrm>
          <a:prstGeom prst="rect">
            <a:avLst/>
          </a:prstGeom>
          <a:noFill/>
          <a:ln w="222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AC5A0-47AD-6391-A867-3F139CAB7960}"/>
              </a:ext>
            </a:extLst>
          </p:cNvPr>
          <p:cNvSpPr/>
          <p:nvPr/>
        </p:nvSpPr>
        <p:spPr>
          <a:xfrm>
            <a:off x="5102126" y="4564894"/>
            <a:ext cx="488538" cy="361822"/>
          </a:xfrm>
          <a:prstGeom prst="rect">
            <a:avLst/>
          </a:prstGeom>
          <a:noFill/>
          <a:ln w="222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2D6974-80EC-6226-A81F-5E399518569F}"/>
              </a:ext>
            </a:extLst>
          </p:cNvPr>
          <p:cNvSpPr/>
          <p:nvPr/>
        </p:nvSpPr>
        <p:spPr>
          <a:xfrm>
            <a:off x="5102126" y="4925469"/>
            <a:ext cx="488538" cy="361822"/>
          </a:xfrm>
          <a:prstGeom prst="rect">
            <a:avLst/>
          </a:prstGeom>
          <a:noFill/>
          <a:ln w="222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29D262-E7AA-F041-623C-71362EBF9C3F}"/>
              </a:ext>
            </a:extLst>
          </p:cNvPr>
          <p:cNvSpPr/>
          <p:nvPr/>
        </p:nvSpPr>
        <p:spPr>
          <a:xfrm>
            <a:off x="5102126" y="5286044"/>
            <a:ext cx="488538" cy="361822"/>
          </a:xfrm>
          <a:prstGeom prst="rect">
            <a:avLst/>
          </a:prstGeom>
          <a:noFill/>
          <a:ln w="222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31BE6D-1D76-7E63-F8C0-435DB744ACF1}"/>
              </a:ext>
            </a:extLst>
          </p:cNvPr>
          <p:cNvSpPr/>
          <p:nvPr/>
        </p:nvSpPr>
        <p:spPr>
          <a:xfrm>
            <a:off x="5102126" y="5646623"/>
            <a:ext cx="488538" cy="361822"/>
          </a:xfrm>
          <a:prstGeom prst="rect">
            <a:avLst/>
          </a:prstGeom>
          <a:noFill/>
          <a:ln w="222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D38A54-94A9-CBE0-7F68-E4F61EF131F6}"/>
              </a:ext>
            </a:extLst>
          </p:cNvPr>
          <p:cNvSpPr/>
          <p:nvPr/>
        </p:nvSpPr>
        <p:spPr>
          <a:xfrm>
            <a:off x="5102126" y="3483165"/>
            <a:ext cx="488538" cy="361822"/>
          </a:xfrm>
          <a:prstGeom prst="rect">
            <a:avLst/>
          </a:prstGeom>
          <a:noFill/>
          <a:ln w="222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A1C788-30C4-0EC8-7F95-D643EADC1403}"/>
              </a:ext>
            </a:extLst>
          </p:cNvPr>
          <p:cNvSpPr/>
          <p:nvPr/>
        </p:nvSpPr>
        <p:spPr>
          <a:xfrm>
            <a:off x="5834933" y="1680294"/>
            <a:ext cx="488538" cy="361822"/>
          </a:xfrm>
          <a:prstGeom prst="rect">
            <a:avLst/>
          </a:prstGeom>
          <a:solidFill>
            <a:srgbClr val="FFFF00"/>
          </a:solidFill>
          <a:ln w="222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4">
                    <a:lumMod val="50000"/>
                  </a:schemeClr>
                </a:solidFill>
              </a:rPr>
              <a:t>Sam</a:t>
            </a:r>
            <a:endParaRPr lang="en-US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7FFD9B-8A23-6B46-CEC6-9EA605768A6B}"/>
              </a:ext>
            </a:extLst>
          </p:cNvPr>
          <p:cNvSpPr/>
          <p:nvPr/>
        </p:nvSpPr>
        <p:spPr>
          <a:xfrm>
            <a:off x="6621035" y="1680294"/>
            <a:ext cx="488538" cy="361822"/>
          </a:xfrm>
          <a:prstGeom prst="rect">
            <a:avLst/>
          </a:prstGeom>
          <a:solidFill>
            <a:srgbClr val="FFFF00"/>
          </a:solidFill>
          <a:ln w="222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4">
                    <a:lumMod val="50000"/>
                  </a:schemeClr>
                </a:solidFill>
              </a:rPr>
              <a:t>Ron</a:t>
            </a:r>
            <a:endParaRPr lang="en-US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1E58EB0-7098-62B2-47CF-F0D3C14C67F2}"/>
              </a:ext>
            </a:extLst>
          </p:cNvPr>
          <p:cNvCxnSpPr>
            <a:cxnSpLocks/>
            <a:stCxn id="10" idx="3"/>
            <a:endCxn id="22" idx="1"/>
          </p:cNvCxnSpPr>
          <p:nvPr/>
        </p:nvCxnSpPr>
        <p:spPr>
          <a:xfrm>
            <a:off x="5590664" y="1861205"/>
            <a:ext cx="244269" cy="0"/>
          </a:xfrm>
          <a:prstGeom prst="straightConnector1">
            <a:avLst/>
          </a:prstGeom>
          <a:ln w="15875">
            <a:solidFill>
              <a:srgbClr val="000000"/>
            </a:solidFill>
            <a:prstDash val="sys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0DA11B1-D834-570C-699B-36CA83729404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6323471" y="1861205"/>
            <a:ext cx="297564" cy="0"/>
          </a:xfrm>
          <a:prstGeom prst="straightConnector1">
            <a:avLst/>
          </a:prstGeom>
          <a:ln w="15875">
            <a:solidFill>
              <a:srgbClr val="000000"/>
            </a:solidFill>
            <a:prstDash val="sys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4B48405-6845-AA3D-1908-584CE42974BF}"/>
              </a:ext>
            </a:extLst>
          </p:cNvPr>
          <p:cNvSpPr/>
          <p:nvPr/>
        </p:nvSpPr>
        <p:spPr>
          <a:xfrm>
            <a:off x="7464368" y="1680294"/>
            <a:ext cx="488538" cy="361822"/>
          </a:xfrm>
          <a:prstGeom prst="rect">
            <a:avLst/>
          </a:prstGeom>
          <a:solidFill>
            <a:srgbClr val="FFFF00"/>
          </a:solidFill>
          <a:ln w="222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4">
                    <a:lumMod val="50000"/>
                  </a:schemeClr>
                </a:solidFill>
              </a:rPr>
              <a:t>Alex</a:t>
            </a:r>
            <a:endParaRPr lang="en-US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B0BE57A-C5FA-5F02-08C9-80B628B777C5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>
            <a:off x="7109573" y="1861205"/>
            <a:ext cx="354795" cy="0"/>
          </a:xfrm>
          <a:prstGeom prst="straightConnector1">
            <a:avLst/>
          </a:prstGeom>
          <a:ln w="15875">
            <a:solidFill>
              <a:srgbClr val="000000"/>
            </a:solidFill>
            <a:prstDash val="sys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7CA0C94-A6FB-67C1-5CDB-44D2A700810F}"/>
              </a:ext>
            </a:extLst>
          </p:cNvPr>
          <p:cNvSpPr/>
          <p:nvPr/>
        </p:nvSpPr>
        <p:spPr>
          <a:xfrm>
            <a:off x="5925673" y="3159343"/>
            <a:ext cx="488538" cy="361822"/>
          </a:xfrm>
          <a:prstGeom prst="rect">
            <a:avLst/>
          </a:prstGeom>
          <a:solidFill>
            <a:srgbClr val="FFFF00"/>
          </a:solidFill>
          <a:ln w="222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4">
                    <a:lumMod val="50000"/>
                  </a:schemeClr>
                </a:solidFill>
              </a:rPr>
              <a:t>Jerry</a:t>
            </a:r>
            <a:endParaRPr lang="en-US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E8AF4CC-911A-56F1-B1E3-0EA0A99B76E6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5570878" y="3340254"/>
            <a:ext cx="354795" cy="0"/>
          </a:xfrm>
          <a:prstGeom prst="straightConnector1">
            <a:avLst/>
          </a:prstGeom>
          <a:ln w="15875">
            <a:solidFill>
              <a:srgbClr val="000000"/>
            </a:solidFill>
            <a:prstDash val="sys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7FC9942-A075-CB19-6E25-DF1FBC218126}"/>
              </a:ext>
            </a:extLst>
          </p:cNvPr>
          <p:cNvSpPr/>
          <p:nvPr/>
        </p:nvSpPr>
        <p:spPr>
          <a:xfrm>
            <a:off x="5925673" y="3880492"/>
            <a:ext cx="488538" cy="361822"/>
          </a:xfrm>
          <a:prstGeom prst="rect">
            <a:avLst/>
          </a:prstGeom>
          <a:solidFill>
            <a:srgbClr val="FFFF00"/>
          </a:solidFill>
          <a:ln w="222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4">
                    <a:lumMod val="50000"/>
                  </a:schemeClr>
                </a:solidFill>
              </a:rPr>
              <a:t>Joe</a:t>
            </a:r>
            <a:endParaRPr lang="en-US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A3DA6CC-CD6F-2334-1249-11C07FCAA863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5595188" y="4061403"/>
            <a:ext cx="330485" cy="0"/>
          </a:xfrm>
          <a:prstGeom prst="straightConnector1">
            <a:avLst/>
          </a:prstGeom>
          <a:ln w="15875">
            <a:solidFill>
              <a:srgbClr val="000000"/>
            </a:solidFill>
            <a:prstDash val="sys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EE14DD4-CB0A-66FF-2D28-A1AB7C589B50}"/>
              </a:ext>
            </a:extLst>
          </p:cNvPr>
          <p:cNvCxnSpPr>
            <a:cxnSpLocks/>
            <a:stCxn id="31" idx="3"/>
            <a:endCxn id="5" idx="1"/>
          </p:cNvCxnSpPr>
          <p:nvPr/>
        </p:nvCxnSpPr>
        <p:spPr>
          <a:xfrm>
            <a:off x="6414211" y="4061403"/>
            <a:ext cx="354795" cy="0"/>
          </a:xfrm>
          <a:prstGeom prst="straightConnector1">
            <a:avLst/>
          </a:prstGeom>
          <a:ln w="15875">
            <a:solidFill>
              <a:srgbClr val="000000"/>
            </a:solidFill>
            <a:prstDash val="sys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8E2ED5FE-6F2F-181A-6C7F-C16DF89415EA}"/>
              </a:ext>
            </a:extLst>
          </p:cNvPr>
          <p:cNvSpPr/>
          <p:nvPr/>
        </p:nvSpPr>
        <p:spPr>
          <a:xfrm>
            <a:off x="5925673" y="4957239"/>
            <a:ext cx="695362" cy="361822"/>
          </a:xfrm>
          <a:prstGeom prst="rect">
            <a:avLst/>
          </a:prstGeom>
          <a:solidFill>
            <a:srgbClr val="FFFF00"/>
          </a:solidFill>
          <a:ln w="2222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4">
                    <a:lumMod val="50000"/>
                  </a:schemeClr>
                </a:solidFill>
              </a:rPr>
              <a:t>Hank</a:t>
            </a:r>
            <a:endParaRPr lang="en-US" sz="12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72089A6-0AAB-ACAF-6A94-926349A05E59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5570878" y="5138150"/>
            <a:ext cx="354795" cy="0"/>
          </a:xfrm>
          <a:prstGeom prst="straightConnector1">
            <a:avLst/>
          </a:prstGeom>
          <a:ln w="15875">
            <a:solidFill>
              <a:srgbClr val="000000"/>
            </a:solidFill>
            <a:prstDash val="sys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7D01913-03EE-6391-CFB8-44EFB85AA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011" y="2401444"/>
            <a:ext cx="3294223" cy="42077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3924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4E073A0-0D0E-5245-8999-E14D72F1A4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39"/>
          <a:stretch/>
        </p:blipFill>
        <p:spPr>
          <a:xfrm>
            <a:off x="2258693" y="1564956"/>
            <a:ext cx="4626614" cy="3728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9C6AFE-8D8D-6337-9113-2279A3688EFC}"/>
              </a:ext>
            </a:extLst>
          </p:cNvPr>
          <p:cNvSpPr txBox="1"/>
          <p:nvPr/>
        </p:nvSpPr>
        <p:spPr>
          <a:xfrm>
            <a:off x="328998" y="421341"/>
            <a:ext cx="3859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In-class Practice &amp; Quiz-3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78AE36-FECA-12CB-4A5A-ECE518CB720C}"/>
              </a:ext>
            </a:extLst>
          </p:cNvPr>
          <p:cNvSpPr txBox="1"/>
          <p:nvPr/>
        </p:nvSpPr>
        <p:spPr>
          <a:xfrm>
            <a:off x="1120588" y="606732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https://leetcode.com/problems/permutations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585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320F3C5-972F-68C3-5F8D-8B628A03F866}"/>
              </a:ext>
            </a:extLst>
          </p:cNvPr>
          <p:cNvGrpSpPr/>
          <p:nvPr/>
        </p:nvGrpSpPr>
        <p:grpSpPr>
          <a:xfrm>
            <a:off x="4303059" y="2032150"/>
            <a:ext cx="1720727" cy="2793699"/>
            <a:chOff x="0" y="0"/>
            <a:chExt cx="2294302" cy="20241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1857F54-B593-8E06-2FE6-D06644F35197}"/>
                </a:ext>
              </a:extLst>
            </p:cNvPr>
            <p:cNvSpPr txBox="1"/>
            <p:nvPr/>
          </p:nvSpPr>
          <p:spPr>
            <a:xfrm>
              <a:off x="0" y="0"/>
              <a:ext cx="1366185" cy="7796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bg1">
                      <a:lumMod val="65000"/>
                    </a:schemeClr>
                  </a:solidFill>
                </a:defRPr>
              </a:lvl1pPr>
            </a:lstStyle>
            <a:p>
              <a:r>
                <a:rPr lang="en-US" sz="3200" dirty="0">
                  <a:solidFill>
                    <a:srgbClr val="273C77"/>
                  </a:solidFill>
                </a:rPr>
                <a:t>Tests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20284AE-1014-B490-88A1-2D9915316792}"/>
                </a:ext>
              </a:extLst>
            </p:cNvPr>
            <p:cNvSpPr txBox="1"/>
            <p:nvPr/>
          </p:nvSpPr>
          <p:spPr>
            <a:xfrm>
              <a:off x="0" y="400110"/>
              <a:ext cx="2210434" cy="4236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273C77"/>
                  </a:solidFill>
                </a:rPr>
                <a:t>Describe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50971DA-836E-AA98-588E-22B58B2F6D47}"/>
                </a:ext>
              </a:extLst>
            </p:cNvPr>
            <p:cNvSpPr txBox="1"/>
            <p:nvPr/>
          </p:nvSpPr>
          <p:spPr>
            <a:xfrm>
              <a:off x="0" y="800219"/>
              <a:ext cx="1400384" cy="4236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273C77"/>
                  </a:solidFill>
                </a:defRPr>
              </a:lvl1pPr>
            </a:lstStyle>
            <a:p>
              <a:r>
                <a:rPr lang="en-US" sz="3200" dirty="0"/>
                <a:t>Code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FB6CAC2-2501-1CCB-82F7-A932F49385AD}"/>
                </a:ext>
              </a:extLst>
            </p:cNvPr>
            <p:cNvSpPr txBox="1"/>
            <p:nvPr/>
          </p:nvSpPr>
          <p:spPr>
            <a:xfrm>
              <a:off x="0" y="1200329"/>
              <a:ext cx="2294302" cy="4236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273C77"/>
                  </a:solidFill>
                </a:defRPr>
              </a:lvl1pPr>
            </a:lstStyle>
            <a:p>
              <a:r>
                <a:rPr lang="en-US" sz="3200" dirty="0"/>
                <a:t>Optimize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42F3905-D73E-32A7-08F0-95E7DEB3C36C}"/>
                </a:ext>
              </a:extLst>
            </p:cNvPr>
            <p:cNvSpPr txBox="1"/>
            <p:nvPr/>
          </p:nvSpPr>
          <p:spPr>
            <a:xfrm>
              <a:off x="0" y="1600442"/>
              <a:ext cx="2154265" cy="4236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273C77"/>
                  </a:solidFill>
                </a:rPr>
                <a:t>Refactor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A86E4C8-6938-0C97-606C-1114C767DA61}"/>
              </a:ext>
            </a:extLst>
          </p:cNvPr>
          <p:cNvSpPr txBox="1"/>
          <p:nvPr/>
        </p:nvSpPr>
        <p:spPr>
          <a:xfrm>
            <a:off x="546848" y="824753"/>
            <a:ext cx="1805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4075795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C5ACEAE-1A70-2B4F-A4B2-287E4FEBF06E}"/>
              </a:ext>
            </a:extLst>
          </p:cNvPr>
          <p:cNvSpPr/>
          <p:nvPr/>
        </p:nvSpPr>
        <p:spPr>
          <a:xfrm>
            <a:off x="2570414" y="1714680"/>
            <a:ext cx="685800" cy="685800"/>
          </a:xfrm>
          <a:prstGeom prst="round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00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BE4AA60-0A80-C242-B35D-6CFCCA784C87}"/>
              </a:ext>
            </a:extLst>
          </p:cNvPr>
          <p:cNvGrpSpPr/>
          <p:nvPr/>
        </p:nvGrpSpPr>
        <p:grpSpPr>
          <a:xfrm>
            <a:off x="1884614" y="3575019"/>
            <a:ext cx="1371600" cy="685800"/>
            <a:chOff x="2512819" y="3623692"/>
            <a:chExt cx="1828800" cy="91440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6C003CB9-DF73-3B48-828C-9E846B3D8B3B}"/>
                </a:ext>
              </a:extLst>
            </p:cNvPr>
            <p:cNvSpPr/>
            <p:nvPr/>
          </p:nvSpPr>
          <p:spPr>
            <a:xfrm>
              <a:off x="2512819" y="3623692"/>
              <a:ext cx="914400" cy="914400"/>
            </a:xfrm>
            <a:prstGeom prst="roundRect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7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E2F0111A-FA9A-FA45-A8A9-C5D2F676206F}"/>
                </a:ext>
              </a:extLst>
            </p:cNvPr>
            <p:cNvSpPr/>
            <p:nvPr/>
          </p:nvSpPr>
          <p:spPr>
            <a:xfrm>
              <a:off x="3427219" y="3623692"/>
              <a:ext cx="914400" cy="914400"/>
            </a:xfrm>
            <a:prstGeom prst="roundRect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7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E896377-AD7B-E941-BD02-624E2B8F53D1}"/>
              </a:ext>
            </a:extLst>
          </p:cNvPr>
          <p:cNvGrpSpPr/>
          <p:nvPr/>
        </p:nvGrpSpPr>
        <p:grpSpPr>
          <a:xfrm>
            <a:off x="224118" y="191184"/>
            <a:ext cx="903261" cy="1523496"/>
            <a:chOff x="0" y="0"/>
            <a:chExt cx="1204348" cy="203132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A3ADC35-C0A0-504A-A3DC-5C4F47ADEF93}"/>
                </a:ext>
              </a:extLst>
            </p:cNvPr>
            <p:cNvSpPr txBox="1"/>
            <p:nvPr/>
          </p:nvSpPr>
          <p:spPr>
            <a:xfrm>
              <a:off x="0" y="0"/>
              <a:ext cx="7704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bg1">
                      <a:lumMod val="65000"/>
                    </a:schemeClr>
                  </a:solidFill>
                </a:defRPr>
              </a:lvl1pPr>
            </a:lstStyle>
            <a:p>
              <a:r>
                <a:rPr lang="en-US" sz="1500" dirty="0">
                  <a:solidFill>
                    <a:srgbClr val="273C77"/>
                  </a:solidFill>
                </a:rPr>
                <a:t>Tests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6FB0DFA-042C-7648-95B8-453DFB402361}"/>
                </a:ext>
              </a:extLst>
            </p:cNvPr>
            <p:cNvSpPr txBox="1"/>
            <p:nvPr/>
          </p:nvSpPr>
          <p:spPr>
            <a:xfrm>
              <a:off x="0" y="400111"/>
              <a:ext cx="116527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chemeClr val="bg1">
                      <a:lumMod val="65000"/>
                    </a:schemeClr>
                  </a:solidFill>
                </a:rPr>
                <a:t>Describe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1E45D19-6BF3-4643-AE2B-C82B0DE39226}"/>
                </a:ext>
              </a:extLst>
            </p:cNvPr>
            <p:cNvSpPr txBox="1"/>
            <p:nvPr/>
          </p:nvSpPr>
          <p:spPr>
            <a:xfrm>
              <a:off x="0" y="800220"/>
              <a:ext cx="78696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273C77"/>
                  </a:solidFill>
                </a:defRPr>
              </a:lvl1pPr>
            </a:lstStyle>
            <a:p>
              <a:r>
                <a:rPr lang="en-US" sz="1500" dirty="0">
                  <a:solidFill>
                    <a:schemeClr val="bg1">
                      <a:lumMod val="65000"/>
                    </a:schemeClr>
                  </a:solidFill>
                </a:rPr>
                <a:t>Code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86CF285-46DA-EA44-B577-360F9F36F69A}"/>
                </a:ext>
              </a:extLst>
            </p:cNvPr>
            <p:cNvSpPr txBox="1"/>
            <p:nvPr/>
          </p:nvSpPr>
          <p:spPr>
            <a:xfrm>
              <a:off x="0" y="1200330"/>
              <a:ext cx="120434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273C77"/>
                  </a:solidFill>
                </a:defRPr>
              </a:lvl1pPr>
            </a:lstStyle>
            <a:p>
              <a:r>
                <a:rPr lang="en-US" sz="1500" dirty="0">
                  <a:solidFill>
                    <a:schemeClr val="bg1">
                      <a:lumMod val="65000"/>
                    </a:schemeClr>
                  </a:solidFill>
                </a:rPr>
                <a:t>Optimize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4CB3934-F688-3343-A981-17C1103F68C0}"/>
                </a:ext>
              </a:extLst>
            </p:cNvPr>
            <p:cNvSpPr txBox="1"/>
            <p:nvPr/>
          </p:nvSpPr>
          <p:spPr>
            <a:xfrm>
              <a:off x="0" y="1600440"/>
              <a:ext cx="114236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chemeClr val="bg1">
                      <a:lumMod val="65000"/>
                    </a:schemeClr>
                  </a:solidFill>
                </a:rPr>
                <a:t>Refactor</a:t>
              </a:r>
            </a:p>
          </p:txBody>
        </p:sp>
      </p:grp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96ED931-88A8-0947-AF1E-259B38D6E00F}"/>
              </a:ext>
            </a:extLst>
          </p:cNvPr>
          <p:cNvSpPr/>
          <p:nvPr/>
        </p:nvSpPr>
        <p:spPr>
          <a:xfrm>
            <a:off x="5917073" y="1714680"/>
            <a:ext cx="685800" cy="68580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C5A3E8A-6257-F047-ADDC-4A81CFA8D2C2}"/>
              </a:ext>
            </a:extLst>
          </p:cNvPr>
          <p:cNvSpPr/>
          <p:nvPr/>
        </p:nvSpPr>
        <p:spPr>
          <a:xfrm>
            <a:off x="5312522" y="3086100"/>
            <a:ext cx="685800" cy="68580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900ED35-527B-E046-82F1-07472FC284CB}"/>
              </a:ext>
            </a:extLst>
          </p:cNvPr>
          <p:cNvSpPr/>
          <p:nvPr/>
        </p:nvSpPr>
        <p:spPr>
          <a:xfrm>
            <a:off x="5312522" y="4114620"/>
            <a:ext cx="685800" cy="68580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D93DBB9-739C-2F47-94AF-D7446EEDC7A5}"/>
              </a:ext>
            </a:extLst>
          </p:cNvPr>
          <p:cNvSpPr/>
          <p:nvPr/>
        </p:nvSpPr>
        <p:spPr>
          <a:xfrm>
            <a:off x="6180101" y="3086100"/>
            <a:ext cx="685800" cy="68580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B134E91-294F-A443-BD6C-4B2CD8BEF124}"/>
              </a:ext>
            </a:extLst>
          </p:cNvPr>
          <p:cNvSpPr/>
          <p:nvPr/>
        </p:nvSpPr>
        <p:spPr>
          <a:xfrm>
            <a:off x="6180101" y="4114620"/>
            <a:ext cx="685800" cy="68580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00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2357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F02D9AB-A320-B943-96FA-0F353DC89B86}"/>
              </a:ext>
            </a:extLst>
          </p:cNvPr>
          <p:cNvGrpSpPr/>
          <p:nvPr/>
        </p:nvGrpSpPr>
        <p:grpSpPr>
          <a:xfrm>
            <a:off x="1405380" y="3233588"/>
            <a:ext cx="2057400" cy="685800"/>
            <a:chOff x="1873840" y="3168451"/>
            <a:chExt cx="2743200" cy="914400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A00165F0-E94C-1E44-B8E8-17BE97247D0C}"/>
                </a:ext>
              </a:extLst>
            </p:cNvPr>
            <p:cNvSpPr/>
            <p:nvPr/>
          </p:nvSpPr>
          <p:spPr>
            <a:xfrm>
              <a:off x="1873840" y="3168451"/>
              <a:ext cx="914400" cy="914400"/>
            </a:xfrm>
            <a:prstGeom prst="roundRect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7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275A9130-A7A1-AB4E-AA15-82DACAC81A4C}"/>
                </a:ext>
              </a:extLst>
            </p:cNvPr>
            <p:cNvSpPr/>
            <p:nvPr/>
          </p:nvSpPr>
          <p:spPr>
            <a:xfrm>
              <a:off x="2788240" y="3168451"/>
              <a:ext cx="914400" cy="914400"/>
            </a:xfrm>
            <a:prstGeom prst="roundRect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7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5619E0DC-E04E-0E4F-A400-CD26FDBFC82F}"/>
                </a:ext>
              </a:extLst>
            </p:cNvPr>
            <p:cNvSpPr/>
            <p:nvPr/>
          </p:nvSpPr>
          <p:spPr>
            <a:xfrm>
              <a:off x="3702640" y="3168451"/>
              <a:ext cx="914400" cy="914400"/>
            </a:xfrm>
            <a:prstGeom prst="roundRect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7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19FE9CB-4F83-BB43-8EA4-433C9B444F75}"/>
              </a:ext>
            </a:extLst>
          </p:cNvPr>
          <p:cNvSpPr/>
          <p:nvPr/>
        </p:nvSpPr>
        <p:spPr>
          <a:xfrm>
            <a:off x="4865966" y="1330580"/>
            <a:ext cx="685800" cy="68580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BC06BA2-9D82-6A45-B57F-9604D90860BD}"/>
              </a:ext>
            </a:extLst>
          </p:cNvPr>
          <p:cNvSpPr/>
          <p:nvPr/>
        </p:nvSpPr>
        <p:spPr>
          <a:xfrm>
            <a:off x="5994368" y="926076"/>
            <a:ext cx="685800" cy="68580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A414AA07-1F64-7A40-BB29-FF049C2D0A3C}"/>
              </a:ext>
            </a:extLst>
          </p:cNvPr>
          <p:cNvSpPr/>
          <p:nvPr/>
        </p:nvSpPr>
        <p:spPr>
          <a:xfrm>
            <a:off x="5994368" y="1753685"/>
            <a:ext cx="685800" cy="68580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B731434-4B33-1045-BE16-7CF4A15327A2}"/>
              </a:ext>
            </a:extLst>
          </p:cNvPr>
          <p:cNvSpPr/>
          <p:nvPr/>
        </p:nvSpPr>
        <p:spPr>
          <a:xfrm>
            <a:off x="7122771" y="926076"/>
            <a:ext cx="685800" cy="68580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9AF08818-370C-7D40-BAA7-9EE61D3D7561}"/>
              </a:ext>
            </a:extLst>
          </p:cNvPr>
          <p:cNvSpPr/>
          <p:nvPr/>
        </p:nvSpPr>
        <p:spPr>
          <a:xfrm>
            <a:off x="7122771" y="1753685"/>
            <a:ext cx="685800" cy="68580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995605E7-030E-9741-AD9D-D311C559AF9A}"/>
              </a:ext>
            </a:extLst>
          </p:cNvPr>
          <p:cNvSpPr/>
          <p:nvPr/>
        </p:nvSpPr>
        <p:spPr>
          <a:xfrm>
            <a:off x="4865966" y="3076799"/>
            <a:ext cx="685800" cy="68580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9B7DB6A7-CC15-1F43-9360-2D2EE8B19686}"/>
              </a:ext>
            </a:extLst>
          </p:cNvPr>
          <p:cNvSpPr/>
          <p:nvPr/>
        </p:nvSpPr>
        <p:spPr>
          <a:xfrm>
            <a:off x="5994368" y="2672296"/>
            <a:ext cx="685800" cy="68580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45BCDFCF-04E9-2A4B-9181-7A8AA9394902}"/>
              </a:ext>
            </a:extLst>
          </p:cNvPr>
          <p:cNvSpPr/>
          <p:nvPr/>
        </p:nvSpPr>
        <p:spPr>
          <a:xfrm>
            <a:off x="5994368" y="3499904"/>
            <a:ext cx="685800" cy="68580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A78D02E7-32AD-AE49-B3BF-5C5AAF29F6B6}"/>
              </a:ext>
            </a:extLst>
          </p:cNvPr>
          <p:cNvSpPr/>
          <p:nvPr/>
        </p:nvSpPr>
        <p:spPr>
          <a:xfrm>
            <a:off x="7122771" y="2672296"/>
            <a:ext cx="685800" cy="68580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9CA350FA-86B0-7A4C-90BE-C22A8656076F}"/>
              </a:ext>
            </a:extLst>
          </p:cNvPr>
          <p:cNvSpPr/>
          <p:nvPr/>
        </p:nvSpPr>
        <p:spPr>
          <a:xfrm>
            <a:off x="7122771" y="3499904"/>
            <a:ext cx="685800" cy="68580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00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46A5CDF-49A1-6D46-8C02-B91E57973E79}"/>
              </a:ext>
            </a:extLst>
          </p:cNvPr>
          <p:cNvGrpSpPr/>
          <p:nvPr/>
        </p:nvGrpSpPr>
        <p:grpSpPr>
          <a:xfrm>
            <a:off x="4865965" y="4418515"/>
            <a:ext cx="2942606" cy="1513409"/>
            <a:chOff x="6487954" y="4748354"/>
            <a:chExt cx="3923474" cy="2017878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FC214B2B-A636-DA44-A63D-398DCA807C8F}"/>
                </a:ext>
              </a:extLst>
            </p:cNvPr>
            <p:cNvSpPr/>
            <p:nvPr/>
          </p:nvSpPr>
          <p:spPr>
            <a:xfrm>
              <a:off x="6487954" y="5287692"/>
              <a:ext cx="914400" cy="914400"/>
            </a:xfrm>
            <a:prstGeom prst="roundRect">
              <a:avLst/>
            </a:prstGeom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7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51818911-1463-7143-8EDB-DA475F255E19}"/>
                </a:ext>
              </a:extLst>
            </p:cNvPr>
            <p:cNvSpPr/>
            <p:nvPr/>
          </p:nvSpPr>
          <p:spPr>
            <a:xfrm>
              <a:off x="7992491" y="4748354"/>
              <a:ext cx="914400" cy="914400"/>
            </a:xfrm>
            <a:prstGeom prst="roundRect">
              <a:avLst/>
            </a:prstGeom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7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11FC56B2-C25D-A242-BAC7-AA20B4BC3F48}"/>
                </a:ext>
              </a:extLst>
            </p:cNvPr>
            <p:cNvSpPr/>
            <p:nvPr/>
          </p:nvSpPr>
          <p:spPr>
            <a:xfrm>
              <a:off x="7992491" y="5851832"/>
              <a:ext cx="914400" cy="914400"/>
            </a:xfrm>
            <a:prstGeom prst="roundRect">
              <a:avLst/>
            </a:prstGeom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7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B680DF86-76F9-7548-9E49-536C00E3E938}"/>
                </a:ext>
              </a:extLst>
            </p:cNvPr>
            <p:cNvSpPr/>
            <p:nvPr/>
          </p:nvSpPr>
          <p:spPr>
            <a:xfrm>
              <a:off x="9497028" y="4748354"/>
              <a:ext cx="914400" cy="914400"/>
            </a:xfrm>
            <a:prstGeom prst="roundRect">
              <a:avLst/>
            </a:prstGeom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7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22CB7CD3-2469-8846-82F5-42020F3B9123}"/>
                </a:ext>
              </a:extLst>
            </p:cNvPr>
            <p:cNvSpPr/>
            <p:nvPr/>
          </p:nvSpPr>
          <p:spPr>
            <a:xfrm>
              <a:off x="9497028" y="5851832"/>
              <a:ext cx="914400" cy="914400"/>
            </a:xfrm>
            <a:prstGeom prst="roundRect">
              <a:avLst/>
            </a:prstGeom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7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A3E66CC-E5CA-43E3-6401-79124D8FBB12}"/>
              </a:ext>
            </a:extLst>
          </p:cNvPr>
          <p:cNvGrpSpPr/>
          <p:nvPr/>
        </p:nvGrpSpPr>
        <p:grpSpPr>
          <a:xfrm>
            <a:off x="224118" y="191184"/>
            <a:ext cx="903261" cy="1523496"/>
            <a:chOff x="0" y="0"/>
            <a:chExt cx="1204348" cy="203132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09D35D3-ACC9-1596-8C2C-1AD902D06788}"/>
                </a:ext>
              </a:extLst>
            </p:cNvPr>
            <p:cNvSpPr txBox="1"/>
            <p:nvPr/>
          </p:nvSpPr>
          <p:spPr>
            <a:xfrm>
              <a:off x="0" y="0"/>
              <a:ext cx="7704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bg1">
                      <a:lumMod val="65000"/>
                    </a:schemeClr>
                  </a:solidFill>
                </a:defRPr>
              </a:lvl1pPr>
            </a:lstStyle>
            <a:p>
              <a:r>
                <a:rPr lang="en-US" sz="1500" dirty="0">
                  <a:solidFill>
                    <a:srgbClr val="273C77"/>
                  </a:solidFill>
                </a:rPr>
                <a:t>Tests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FCF768B-4127-815A-A208-27C4EF269D0B}"/>
                </a:ext>
              </a:extLst>
            </p:cNvPr>
            <p:cNvSpPr txBox="1"/>
            <p:nvPr/>
          </p:nvSpPr>
          <p:spPr>
            <a:xfrm>
              <a:off x="0" y="400111"/>
              <a:ext cx="116527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chemeClr val="bg1">
                      <a:lumMod val="65000"/>
                    </a:schemeClr>
                  </a:solidFill>
                </a:rPr>
                <a:t>Describe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39B7EB3-3BCE-ACB6-5E8C-21EE7CA02C46}"/>
                </a:ext>
              </a:extLst>
            </p:cNvPr>
            <p:cNvSpPr txBox="1"/>
            <p:nvPr/>
          </p:nvSpPr>
          <p:spPr>
            <a:xfrm>
              <a:off x="0" y="800220"/>
              <a:ext cx="78696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273C77"/>
                  </a:solidFill>
                </a:defRPr>
              </a:lvl1pPr>
            </a:lstStyle>
            <a:p>
              <a:r>
                <a:rPr lang="en-US" sz="1500" dirty="0">
                  <a:solidFill>
                    <a:schemeClr val="bg1">
                      <a:lumMod val="65000"/>
                    </a:schemeClr>
                  </a:solidFill>
                </a:rPr>
                <a:t>Code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CBDAF69-1A0A-1673-C2B3-CC5D439B0418}"/>
                </a:ext>
              </a:extLst>
            </p:cNvPr>
            <p:cNvSpPr txBox="1"/>
            <p:nvPr/>
          </p:nvSpPr>
          <p:spPr>
            <a:xfrm>
              <a:off x="0" y="1200330"/>
              <a:ext cx="120434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273C77"/>
                  </a:solidFill>
                </a:defRPr>
              </a:lvl1pPr>
            </a:lstStyle>
            <a:p>
              <a:r>
                <a:rPr lang="en-US" sz="1500" dirty="0">
                  <a:solidFill>
                    <a:schemeClr val="bg1">
                      <a:lumMod val="65000"/>
                    </a:schemeClr>
                  </a:solidFill>
                </a:rPr>
                <a:t>Optimize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4C0C62F-AD39-2F80-96F5-992FF6BB4506}"/>
                </a:ext>
              </a:extLst>
            </p:cNvPr>
            <p:cNvSpPr txBox="1"/>
            <p:nvPr/>
          </p:nvSpPr>
          <p:spPr>
            <a:xfrm>
              <a:off x="0" y="1600440"/>
              <a:ext cx="114236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chemeClr val="bg1">
                      <a:lumMod val="65000"/>
                    </a:schemeClr>
                  </a:solidFill>
                </a:rPr>
                <a:t>Refactor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762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1" grpId="0" animBg="1"/>
      <p:bldP spid="32" grpId="0" animBg="1"/>
      <p:bldP spid="33" grpId="0" animBg="1"/>
      <p:bldP spid="34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CSS342 Data Structures, Algorithms, and Discrete Mathematics (I)</a:t>
            </a:r>
          </a:p>
        </p:txBody>
      </p:sp>
    </p:spTree>
    <p:extLst>
      <p:ext uri="{BB962C8B-B14F-4D97-AF65-F5344CB8AC3E}">
        <p14:creationId xmlns:p14="http://schemas.microsoft.com/office/powerpoint/2010/main" val="1913477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1D85B2-3078-1340-829B-709CEFAD1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543" y="2287172"/>
            <a:ext cx="7558796" cy="2452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F4C9C51-6692-8B70-4555-B2E5A79F4E17}"/>
              </a:ext>
            </a:extLst>
          </p:cNvPr>
          <p:cNvGrpSpPr/>
          <p:nvPr/>
        </p:nvGrpSpPr>
        <p:grpSpPr>
          <a:xfrm>
            <a:off x="224118" y="191184"/>
            <a:ext cx="903261" cy="1523496"/>
            <a:chOff x="0" y="0"/>
            <a:chExt cx="1204348" cy="203132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5BEB4B4-6F3E-EC8B-599D-3223359A2F20}"/>
                </a:ext>
              </a:extLst>
            </p:cNvPr>
            <p:cNvSpPr txBox="1"/>
            <p:nvPr/>
          </p:nvSpPr>
          <p:spPr>
            <a:xfrm>
              <a:off x="0" y="0"/>
              <a:ext cx="7704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bg1">
                      <a:lumMod val="65000"/>
                    </a:schemeClr>
                  </a:solidFill>
                </a:defRPr>
              </a:lvl1pPr>
            </a:lstStyle>
            <a:p>
              <a:r>
                <a:rPr lang="en-US" sz="1500" dirty="0">
                  <a:solidFill>
                    <a:srgbClr val="273C77"/>
                  </a:solidFill>
                </a:rPr>
                <a:t>Tests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3A5D10F-0474-4B11-00A2-1D603E0ECE79}"/>
                </a:ext>
              </a:extLst>
            </p:cNvPr>
            <p:cNvSpPr txBox="1"/>
            <p:nvPr/>
          </p:nvSpPr>
          <p:spPr>
            <a:xfrm>
              <a:off x="0" y="400111"/>
              <a:ext cx="116527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chemeClr val="bg1">
                      <a:lumMod val="65000"/>
                    </a:schemeClr>
                  </a:solidFill>
                </a:rPr>
                <a:t>Describe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FD5E540-3601-4594-FD71-C3947113FB9E}"/>
                </a:ext>
              </a:extLst>
            </p:cNvPr>
            <p:cNvSpPr txBox="1"/>
            <p:nvPr/>
          </p:nvSpPr>
          <p:spPr>
            <a:xfrm>
              <a:off x="0" y="800220"/>
              <a:ext cx="78696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273C77"/>
                  </a:solidFill>
                </a:defRPr>
              </a:lvl1pPr>
            </a:lstStyle>
            <a:p>
              <a:r>
                <a:rPr lang="en-US" sz="1500" dirty="0">
                  <a:solidFill>
                    <a:schemeClr val="bg1">
                      <a:lumMod val="65000"/>
                    </a:schemeClr>
                  </a:solidFill>
                </a:rPr>
                <a:t>Code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F5392F0-9D51-7A07-CC83-60B1121DCF43}"/>
                </a:ext>
              </a:extLst>
            </p:cNvPr>
            <p:cNvSpPr txBox="1"/>
            <p:nvPr/>
          </p:nvSpPr>
          <p:spPr>
            <a:xfrm>
              <a:off x="0" y="1200330"/>
              <a:ext cx="120434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273C77"/>
                  </a:solidFill>
                </a:defRPr>
              </a:lvl1pPr>
            </a:lstStyle>
            <a:p>
              <a:r>
                <a:rPr lang="en-US" sz="1500" dirty="0">
                  <a:solidFill>
                    <a:schemeClr val="bg1">
                      <a:lumMod val="65000"/>
                    </a:schemeClr>
                  </a:solidFill>
                </a:rPr>
                <a:t>Optimize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0E240EC-ACAC-90F9-2E87-0E6194523F79}"/>
                </a:ext>
              </a:extLst>
            </p:cNvPr>
            <p:cNvSpPr txBox="1"/>
            <p:nvPr/>
          </p:nvSpPr>
          <p:spPr>
            <a:xfrm>
              <a:off x="0" y="1600440"/>
              <a:ext cx="114236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chemeClr val="bg1">
                      <a:lumMod val="65000"/>
                    </a:schemeClr>
                  </a:solidFill>
                </a:rPr>
                <a:t>Refactor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7274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C5ACEAE-1A70-2B4F-A4B2-287E4FEBF06E}"/>
              </a:ext>
            </a:extLst>
          </p:cNvPr>
          <p:cNvSpPr/>
          <p:nvPr/>
        </p:nvSpPr>
        <p:spPr>
          <a:xfrm>
            <a:off x="2570414" y="1714680"/>
            <a:ext cx="685800" cy="685800"/>
          </a:xfrm>
          <a:prstGeom prst="round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00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0680FFC-D82C-1540-A9E5-97BDBC888A4F}"/>
              </a:ext>
            </a:extLst>
          </p:cNvPr>
          <p:cNvGrpSpPr/>
          <p:nvPr/>
        </p:nvGrpSpPr>
        <p:grpSpPr>
          <a:xfrm>
            <a:off x="2186564" y="3591545"/>
            <a:ext cx="1371600" cy="685800"/>
            <a:chOff x="2915418" y="3645726"/>
            <a:chExt cx="1828800" cy="91440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6C003CB9-DF73-3B48-828C-9E846B3D8B3B}"/>
                </a:ext>
              </a:extLst>
            </p:cNvPr>
            <p:cNvSpPr/>
            <p:nvPr/>
          </p:nvSpPr>
          <p:spPr>
            <a:xfrm>
              <a:off x="2915418" y="3645726"/>
              <a:ext cx="914400" cy="914400"/>
            </a:xfrm>
            <a:prstGeom prst="roundRect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7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E2F0111A-FA9A-FA45-A8A9-C5D2F676206F}"/>
                </a:ext>
              </a:extLst>
            </p:cNvPr>
            <p:cNvSpPr/>
            <p:nvPr/>
          </p:nvSpPr>
          <p:spPr>
            <a:xfrm>
              <a:off x="3829818" y="3645726"/>
              <a:ext cx="914400" cy="914400"/>
            </a:xfrm>
            <a:prstGeom prst="roundRect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7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96ED931-88A8-0947-AF1E-259B38D6E00F}"/>
              </a:ext>
            </a:extLst>
          </p:cNvPr>
          <p:cNvSpPr/>
          <p:nvPr/>
        </p:nvSpPr>
        <p:spPr>
          <a:xfrm>
            <a:off x="5917073" y="1714680"/>
            <a:ext cx="685800" cy="68580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C5A3E8A-6257-F047-ADDC-4A81CFA8D2C2}"/>
              </a:ext>
            </a:extLst>
          </p:cNvPr>
          <p:cNvSpPr/>
          <p:nvPr/>
        </p:nvSpPr>
        <p:spPr>
          <a:xfrm>
            <a:off x="5312522" y="3086100"/>
            <a:ext cx="685800" cy="68580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900ED35-527B-E046-82F1-07472FC284CB}"/>
              </a:ext>
            </a:extLst>
          </p:cNvPr>
          <p:cNvSpPr/>
          <p:nvPr/>
        </p:nvSpPr>
        <p:spPr>
          <a:xfrm>
            <a:off x="5312522" y="4114620"/>
            <a:ext cx="685800" cy="68580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D93DBB9-739C-2F47-94AF-D7446EEDC7A5}"/>
              </a:ext>
            </a:extLst>
          </p:cNvPr>
          <p:cNvSpPr/>
          <p:nvPr/>
        </p:nvSpPr>
        <p:spPr>
          <a:xfrm>
            <a:off x="6196626" y="3087986"/>
            <a:ext cx="685800" cy="68580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B134E91-294F-A443-BD6C-4B2CD8BEF124}"/>
              </a:ext>
            </a:extLst>
          </p:cNvPr>
          <p:cNvSpPr/>
          <p:nvPr/>
        </p:nvSpPr>
        <p:spPr>
          <a:xfrm>
            <a:off x="6196626" y="4116506"/>
            <a:ext cx="685800" cy="68580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00" dirty="0">
                <a:solidFill>
                  <a:schemeClr val="tx1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1953615-60A4-B344-AB2E-36B2D61CB721}"/>
                  </a:ext>
                </a:extLst>
              </p:cNvPr>
              <p:cNvSpPr txBox="1"/>
              <p:nvPr/>
            </p:nvSpPr>
            <p:spPr>
              <a:xfrm>
                <a:off x="1331592" y="1815206"/>
                <a:ext cx="1211037" cy="50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7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([1])</m:t>
                      </m:r>
                    </m:oMath>
                  </m:oMathPara>
                </a14:m>
                <a:endParaRPr lang="en-US" sz="27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1953615-60A4-B344-AB2E-36B2D61CB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592" y="1815206"/>
                <a:ext cx="1211037" cy="507831"/>
              </a:xfrm>
              <a:prstGeom prst="rect">
                <a:avLst/>
              </a:prstGeom>
              <a:blipFill>
                <a:blip r:embed="rId2"/>
                <a:stretch>
                  <a:fillRect r="-206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C27B7BE-D250-5744-A45C-201514392A61}"/>
                  </a:ext>
                </a:extLst>
              </p:cNvPr>
              <p:cNvSpPr txBox="1"/>
              <p:nvPr/>
            </p:nvSpPr>
            <p:spPr>
              <a:xfrm>
                <a:off x="621703" y="3675545"/>
                <a:ext cx="1473930" cy="50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7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([1,2])</m:t>
                      </m:r>
                    </m:oMath>
                  </m:oMathPara>
                </a14:m>
                <a:endParaRPr lang="en-US" sz="27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C27B7BE-D250-5744-A45C-201514392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03" y="3675545"/>
                <a:ext cx="1473930" cy="507831"/>
              </a:xfrm>
              <a:prstGeom prst="rect">
                <a:avLst/>
              </a:prstGeom>
              <a:blipFill>
                <a:blip r:embed="rId3"/>
                <a:stretch>
                  <a:fillRect r="-1695" b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A5A1895-D071-6745-87E3-226C4273207D}"/>
                  </a:ext>
                </a:extLst>
              </p:cNvPr>
              <p:cNvSpPr txBox="1"/>
              <p:nvPr/>
            </p:nvSpPr>
            <p:spPr>
              <a:xfrm>
                <a:off x="6100875" y="3186626"/>
                <a:ext cx="1211037" cy="50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7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([2])</m:t>
                      </m:r>
                    </m:oMath>
                  </m:oMathPara>
                </a14:m>
                <a:endParaRPr lang="en-US" sz="27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A5A1895-D071-6745-87E3-226C42732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875" y="3186626"/>
                <a:ext cx="1211037" cy="507831"/>
              </a:xfrm>
              <a:prstGeom prst="rect">
                <a:avLst/>
              </a:prstGeom>
              <a:blipFill>
                <a:blip r:embed="rId4"/>
                <a:stretch>
                  <a:fillRect r="-208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5CB6407-778A-3048-88A1-6FA5FE24A9BF}"/>
                  </a:ext>
                </a:extLst>
              </p:cNvPr>
              <p:cNvSpPr txBox="1"/>
              <p:nvPr/>
            </p:nvSpPr>
            <p:spPr>
              <a:xfrm>
                <a:off x="6100874" y="4215145"/>
                <a:ext cx="1211037" cy="50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7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([1])</m:t>
                      </m:r>
                    </m:oMath>
                  </m:oMathPara>
                </a14:m>
                <a:endParaRPr lang="en-US" sz="27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5CB6407-778A-3048-88A1-6FA5FE24A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874" y="4215145"/>
                <a:ext cx="1211037" cy="507831"/>
              </a:xfrm>
              <a:prstGeom prst="rect">
                <a:avLst/>
              </a:prstGeom>
              <a:blipFill>
                <a:blip r:embed="rId5"/>
                <a:stretch>
                  <a:fillRect r="-2083"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AA8590EB-4748-0DC3-F0C5-EC63238B4B0F}"/>
              </a:ext>
            </a:extLst>
          </p:cNvPr>
          <p:cNvGrpSpPr/>
          <p:nvPr/>
        </p:nvGrpSpPr>
        <p:grpSpPr>
          <a:xfrm>
            <a:off x="224118" y="191184"/>
            <a:ext cx="903261" cy="1523496"/>
            <a:chOff x="0" y="0"/>
            <a:chExt cx="1204348" cy="203132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A888042-18AF-C84C-40AD-4026FF96AF97}"/>
                </a:ext>
              </a:extLst>
            </p:cNvPr>
            <p:cNvSpPr txBox="1"/>
            <p:nvPr/>
          </p:nvSpPr>
          <p:spPr>
            <a:xfrm>
              <a:off x="0" y="0"/>
              <a:ext cx="7704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bg1">
                      <a:lumMod val="65000"/>
                    </a:schemeClr>
                  </a:solidFill>
                </a:defRPr>
              </a:lvl1pPr>
            </a:lstStyle>
            <a:p>
              <a:r>
                <a:rPr lang="en-US" sz="1500" dirty="0">
                  <a:solidFill>
                    <a:srgbClr val="273C77"/>
                  </a:solidFill>
                </a:rPr>
                <a:t>Tests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F738AC3-DC91-4FB1-D661-D02D3F593C10}"/>
                </a:ext>
              </a:extLst>
            </p:cNvPr>
            <p:cNvSpPr txBox="1"/>
            <p:nvPr/>
          </p:nvSpPr>
          <p:spPr>
            <a:xfrm>
              <a:off x="0" y="400111"/>
              <a:ext cx="116527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chemeClr val="bg1">
                      <a:lumMod val="65000"/>
                    </a:schemeClr>
                  </a:solidFill>
                </a:rPr>
                <a:t>Describe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94D31E6-645A-A911-C9CF-F5EB906B26FA}"/>
                </a:ext>
              </a:extLst>
            </p:cNvPr>
            <p:cNvSpPr txBox="1"/>
            <p:nvPr/>
          </p:nvSpPr>
          <p:spPr>
            <a:xfrm>
              <a:off x="0" y="800220"/>
              <a:ext cx="78696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273C77"/>
                  </a:solidFill>
                </a:defRPr>
              </a:lvl1pPr>
            </a:lstStyle>
            <a:p>
              <a:r>
                <a:rPr lang="en-US" sz="1500" dirty="0">
                  <a:solidFill>
                    <a:schemeClr val="bg1">
                      <a:lumMod val="65000"/>
                    </a:schemeClr>
                  </a:solidFill>
                </a:rPr>
                <a:t>Code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69A0FD0-554D-6883-E4B8-2932D2FEB53E}"/>
                </a:ext>
              </a:extLst>
            </p:cNvPr>
            <p:cNvSpPr txBox="1"/>
            <p:nvPr/>
          </p:nvSpPr>
          <p:spPr>
            <a:xfrm>
              <a:off x="0" y="1200330"/>
              <a:ext cx="120434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273C77"/>
                  </a:solidFill>
                </a:defRPr>
              </a:lvl1pPr>
            </a:lstStyle>
            <a:p>
              <a:r>
                <a:rPr lang="en-US" sz="1500" dirty="0">
                  <a:solidFill>
                    <a:schemeClr val="bg1">
                      <a:lumMod val="65000"/>
                    </a:schemeClr>
                  </a:solidFill>
                </a:rPr>
                <a:t>Optimize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2C1BD02-579C-9CF1-3631-60392838CC14}"/>
                </a:ext>
              </a:extLst>
            </p:cNvPr>
            <p:cNvSpPr txBox="1"/>
            <p:nvPr/>
          </p:nvSpPr>
          <p:spPr>
            <a:xfrm>
              <a:off x="0" y="1600440"/>
              <a:ext cx="114236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chemeClr val="bg1">
                      <a:lumMod val="65000"/>
                    </a:schemeClr>
                  </a:solidFill>
                </a:rPr>
                <a:t>Refactor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5434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3" grpId="1" animBg="1"/>
      <p:bldP spid="24" grpId="0" animBg="1"/>
      <p:bldP spid="24" grpId="1" animBg="1"/>
      <p:bldP spid="27" grpId="0"/>
      <p:bldP spid="28" grpId="0"/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D70DCCF-1B81-F74C-BDC5-63391B520CAE}"/>
                  </a:ext>
                </a:extLst>
              </p:cNvPr>
              <p:cNvSpPr txBox="1"/>
              <p:nvPr/>
            </p:nvSpPr>
            <p:spPr>
              <a:xfrm>
                <a:off x="110540" y="3136127"/>
                <a:ext cx="28454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([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⋯,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])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D70DCCF-1B81-F74C-BDC5-63391B520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40" y="3136127"/>
                <a:ext cx="2845459" cy="461665"/>
              </a:xfrm>
              <a:prstGeom prst="rect">
                <a:avLst/>
              </a:prstGeom>
              <a:blipFill>
                <a:blip r:embed="rId2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EA2BFAB9-63AD-8548-B551-FEA0A99E97BB}"/>
                  </a:ext>
                </a:extLst>
              </p:cNvPr>
              <p:cNvSpPr/>
              <p:nvPr/>
            </p:nvSpPr>
            <p:spPr>
              <a:xfrm>
                <a:off x="2943488" y="3167261"/>
                <a:ext cx="4828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EA2BFAB9-63AD-8548-B551-FEA0A99E97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488" y="3167261"/>
                <a:ext cx="48282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3130074-9457-634B-A5C4-431CC00C06BF}"/>
                  </a:ext>
                </a:extLst>
              </p:cNvPr>
              <p:cNvSpPr txBox="1"/>
              <p:nvPr/>
            </p:nvSpPr>
            <p:spPr>
              <a:xfrm>
                <a:off x="4780277" y="3136127"/>
                <a:ext cx="4294189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([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⋯,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</m:sub>
                          </m:s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⋯,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])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3130074-9457-634B-A5C4-431CC00C0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277" y="3136127"/>
                <a:ext cx="4294189" cy="477888"/>
              </a:xfrm>
              <a:prstGeom prst="rect">
                <a:avLst/>
              </a:prstGeom>
              <a:blipFill>
                <a:blip r:embed="rId4"/>
                <a:stretch>
                  <a:fillRect b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6593C25-0C7B-A749-A3BB-F4190AEF9154}"/>
                  </a:ext>
                </a:extLst>
              </p:cNvPr>
              <p:cNvSpPr/>
              <p:nvPr/>
            </p:nvSpPr>
            <p:spPr>
              <a:xfrm>
                <a:off x="3971017" y="3145264"/>
                <a:ext cx="5697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6593C25-0C7B-A749-A3BB-F4190AEF91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017" y="3145264"/>
                <a:ext cx="569708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1077F91F-C4D9-6044-8A82-68B3790AD6B7}"/>
                  </a:ext>
                </a:extLst>
              </p:cNvPr>
              <p:cNvSpPr/>
              <p:nvPr/>
            </p:nvSpPr>
            <p:spPr>
              <a:xfrm>
                <a:off x="4433114" y="3158105"/>
                <a:ext cx="3161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1077F91F-C4D9-6044-8A82-68B3790AD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114" y="3158105"/>
                <a:ext cx="31611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9FE4163-43F8-B14D-A66B-5075A149C853}"/>
                  </a:ext>
                </a:extLst>
              </p:cNvPr>
              <p:cNvSpPr/>
              <p:nvPr/>
            </p:nvSpPr>
            <p:spPr>
              <a:xfrm>
                <a:off x="4027383" y="2728680"/>
                <a:ext cx="8630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9FE4163-43F8-B14D-A66B-5075A149C8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383" y="2728680"/>
                <a:ext cx="863057" cy="461665"/>
              </a:xfrm>
              <a:prstGeom prst="rect">
                <a:avLst/>
              </a:prstGeom>
              <a:blipFill>
                <a:blip r:embed="rId7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8D5D5E-8DCB-2F48-A488-950C938E130A}"/>
                  </a:ext>
                </a:extLst>
              </p:cNvPr>
              <p:cNvSpPr/>
              <p:nvPr/>
            </p:nvSpPr>
            <p:spPr>
              <a:xfrm>
                <a:off x="4085467" y="2351103"/>
                <a:ext cx="8630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8D5D5E-8DCB-2F48-A488-950C938E13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467" y="2351103"/>
                <a:ext cx="863057" cy="461665"/>
              </a:xfrm>
              <a:prstGeom prst="rect">
                <a:avLst/>
              </a:prstGeom>
              <a:blipFill>
                <a:blip r:embed="rId8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6F7786B-56F9-4346-B13A-941725D9ECBD}"/>
                  </a:ext>
                </a:extLst>
              </p:cNvPr>
              <p:cNvSpPr/>
              <p:nvPr/>
            </p:nvSpPr>
            <p:spPr>
              <a:xfrm>
                <a:off x="4289378" y="1973526"/>
                <a:ext cx="8630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6F7786B-56F9-4346-B13A-941725D9E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378" y="1973526"/>
                <a:ext cx="863057" cy="461665"/>
              </a:xfrm>
              <a:prstGeom prst="rect">
                <a:avLst/>
              </a:prstGeom>
              <a:blipFill>
                <a:blip r:embed="rId9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39BD83B-B4ED-C145-9A9D-1E4AA6FD9E62}"/>
                  </a:ext>
                </a:extLst>
              </p:cNvPr>
              <p:cNvSpPr/>
              <p:nvPr/>
            </p:nvSpPr>
            <p:spPr>
              <a:xfrm>
                <a:off x="4289378" y="4446948"/>
                <a:ext cx="8630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39BD83B-B4ED-C145-9A9D-1E4AA6FD9E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378" y="4446948"/>
                <a:ext cx="863057" cy="461665"/>
              </a:xfrm>
              <a:prstGeom prst="rect">
                <a:avLst/>
              </a:prstGeom>
              <a:blipFill>
                <a:blip r:embed="rId10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D10818A-456B-9C48-93B3-D19DD07F421A}"/>
                  </a:ext>
                </a:extLst>
              </p:cNvPr>
              <p:cNvSpPr/>
              <p:nvPr/>
            </p:nvSpPr>
            <p:spPr>
              <a:xfrm>
                <a:off x="4085467" y="4032806"/>
                <a:ext cx="8630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D10818A-456B-9C48-93B3-D19DD07F42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467" y="4032806"/>
                <a:ext cx="863057" cy="461665"/>
              </a:xfrm>
              <a:prstGeom prst="rect">
                <a:avLst/>
              </a:prstGeom>
              <a:blipFill>
                <a:blip r:embed="rId11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83C56A2-9640-B641-996B-7B6049299350}"/>
                  </a:ext>
                </a:extLst>
              </p:cNvPr>
              <p:cNvSpPr/>
              <p:nvPr/>
            </p:nvSpPr>
            <p:spPr>
              <a:xfrm>
                <a:off x="4027383" y="3618664"/>
                <a:ext cx="8630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83C56A2-9640-B641-996B-7B60492993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383" y="3618664"/>
                <a:ext cx="863057" cy="461665"/>
              </a:xfrm>
              <a:prstGeom prst="rect">
                <a:avLst/>
              </a:prstGeom>
              <a:blipFill>
                <a:blip r:embed="rId12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ED98B61-21BB-0C46-BD95-8B47C03DDD00}"/>
                  </a:ext>
                </a:extLst>
              </p:cNvPr>
              <p:cNvSpPr/>
              <p:nvPr/>
            </p:nvSpPr>
            <p:spPr>
              <a:xfrm rot="1983982">
                <a:off x="4513226" y="1584407"/>
                <a:ext cx="34977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ED98B61-21BB-0C46-BD95-8B47C03DDD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3982">
                <a:off x="4513226" y="1584407"/>
                <a:ext cx="349776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0DE4EB9-F707-A34C-8BA7-089A51C54B32}"/>
                  </a:ext>
                </a:extLst>
              </p:cNvPr>
              <p:cNvSpPr/>
              <p:nvPr/>
            </p:nvSpPr>
            <p:spPr>
              <a:xfrm rot="19356264">
                <a:off x="4677729" y="4835658"/>
                <a:ext cx="34977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0DE4EB9-F707-A34C-8BA7-089A51C54B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56264">
                <a:off x="4677729" y="4835658"/>
                <a:ext cx="349776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09E55AF-4CDE-AD4F-AA33-536F2557EE28}"/>
                  </a:ext>
                </a:extLst>
              </p:cNvPr>
              <p:cNvSpPr/>
              <p:nvPr/>
            </p:nvSpPr>
            <p:spPr>
              <a:xfrm>
                <a:off x="4737824" y="1304665"/>
                <a:ext cx="55669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09E55AF-4CDE-AD4F-AA33-536F2557EE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824" y="1304665"/>
                <a:ext cx="556691" cy="461665"/>
              </a:xfrm>
              <a:prstGeom prst="rect">
                <a:avLst/>
              </a:prstGeom>
              <a:blipFill>
                <a:blip r:embed="rId1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CBDA1DA-9CB8-0E46-BD04-6DA1AC7F55E1}"/>
                  </a:ext>
                </a:extLst>
              </p:cNvPr>
              <p:cNvSpPr/>
              <p:nvPr/>
            </p:nvSpPr>
            <p:spPr>
              <a:xfrm>
                <a:off x="4946455" y="4983795"/>
                <a:ext cx="8699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CBDA1DA-9CB8-0E46-BD04-6DA1AC7F55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455" y="4983795"/>
                <a:ext cx="869918" cy="461665"/>
              </a:xfrm>
              <a:prstGeom prst="rect">
                <a:avLst/>
              </a:prstGeom>
              <a:blipFill>
                <a:blip r:embed="rId16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0FDE87CB-A478-0457-2C1F-D084DFA56FB8}"/>
              </a:ext>
            </a:extLst>
          </p:cNvPr>
          <p:cNvGrpSpPr/>
          <p:nvPr/>
        </p:nvGrpSpPr>
        <p:grpSpPr>
          <a:xfrm>
            <a:off x="224118" y="191184"/>
            <a:ext cx="903261" cy="1523496"/>
            <a:chOff x="0" y="0"/>
            <a:chExt cx="1204348" cy="203132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55C6CA2-3021-E16C-1A2A-5E974E024E67}"/>
                </a:ext>
              </a:extLst>
            </p:cNvPr>
            <p:cNvSpPr txBox="1"/>
            <p:nvPr/>
          </p:nvSpPr>
          <p:spPr>
            <a:xfrm>
              <a:off x="0" y="0"/>
              <a:ext cx="7704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bg1">
                      <a:lumMod val="65000"/>
                    </a:schemeClr>
                  </a:solidFill>
                </a:defRPr>
              </a:lvl1pPr>
            </a:lstStyle>
            <a:p>
              <a:r>
                <a:rPr lang="en-US" sz="1500" dirty="0">
                  <a:solidFill>
                    <a:srgbClr val="273C77"/>
                  </a:solidFill>
                </a:rPr>
                <a:t>Tests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3F22E09-0736-0173-09BA-0AC3AEEB7580}"/>
                </a:ext>
              </a:extLst>
            </p:cNvPr>
            <p:cNvSpPr txBox="1"/>
            <p:nvPr/>
          </p:nvSpPr>
          <p:spPr>
            <a:xfrm>
              <a:off x="0" y="400111"/>
              <a:ext cx="116527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chemeClr val="bg1">
                      <a:lumMod val="65000"/>
                    </a:schemeClr>
                  </a:solidFill>
                </a:rPr>
                <a:t>Describe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98246DE-8BE8-F36F-EE25-74FE8BB2C529}"/>
                </a:ext>
              </a:extLst>
            </p:cNvPr>
            <p:cNvSpPr txBox="1"/>
            <p:nvPr/>
          </p:nvSpPr>
          <p:spPr>
            <a:xfrm>
              <a:off x="0" y="800220"/>
              <a:ext cx="78696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273C77"/>
                  </a:solidFill>
                </a:defRPr>
              </a:lvl1pPr>
            </a:lstStyle>
            <a:p>
              <a:r>
                <a:rPr lang="en-US" sz="1500" dirty="0">
                  <a:solidFill>
                    <a:schemeClr val="bg1">
                      <a:lumMod val="65000"/>
                    </a:schemeClr>
                  </a:solidFill>
                </a:rPr>
                <a:t>Code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9752270-1928-C5DC-A5AD-6946E34544E4}"/>
                </a:ext>
              </a:extLst>
            </p:cNvPr>
            <p:cNvSpPr txBox="1"/>
            <p:nvPr/>
          </p:nvSpPr>
          <p:spPr>
            <a:xfrm>
              <a:off x="0" y="1200330"/>
              <a:ext cx="120434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273C77"/>
                  </a:solidFill>
                </a:defRPr>
              </a:lvl1pPr>
            </a:lstStyle>
            <a:p>
              <a:r>
                <a:rPr lang="en-US" sz="1500" dirty="0">
                  <a:solidFill>
                    <a:schemeClr val="bg1">
                      <a:lumMod val="65000"/>
                    </a:schemeClr>
                  </a:solidFill>
                </a:rPr>
                <a:t>Optimize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1470910-B1AB-0B6A-B5DC-D0A94D9B4758}"/>
                </a:ext>
              </a:extLst>
            </p:cNvPr>
            <p:cNvSpPr txBox="1"/>
            <p:nvPr/>
          </p:nvSpPr>
          <p:spPr>
            <a:xfrm>
              <a:off x="0" y="1600440"/>
              <a:ext cx="114236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chemeClr val="bg1">
                      <a:lumMod val="65000"/>
                    </a:schemeClr>
                  </a:solidFill>
                </a:rPr>
                <a:t>Refactor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859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50" grpId="0"/>
      <p:bldP spid="36" grpId="0"/>
      <p:bldP spid="2" grpId="0"/>
      <p:bldP spid="57" grpId="0"/>
      <p:bldP spid="35" grpId="0"/>
      <p:bldP spid="37" grpId="0"/>
      <p:bldP spid="39" grpId="0"/>
      <p:bldP spid="40" grpId="0"/>
      <p:bldP spid="42" grpId="0"/>
      <p:bldP spid="43" grpId="0"/>
      <p:bldP spid="44" grpId="0"/>
      <p:bldP spid="45" grpId="0"/>
      <p:bldP spid="46" grpId="0"/>
      <p:bldP spid="4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00165F0-E94C-1E44-B8E8-17BE97247D0C}"/>
              </a:ext>
            </a:extLst>
          </p:cNvPr>
          <p:cNvSpPr/>
          <p:nvPr/>
        </p:nvSpPr>
        <p:spPr>
          <a:xfrm>
            <a:off x="1064998" y="3308835"/>
            <a:ext cx="685800" cy="685800"/>
          </a:xfrm>
          <a:prstGeom prst="round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75A9130-A7A1-AB4E-AA15-82DACAC81A4C}"/>
              </a:ext>
            </a:extLst>
          </p:cNvPr>
          <p:cNvSpPr/>
          <p:nvPr/>
        </p:nvSpPr>
        <p:spPr>
          <a:xfrm>
            <a:off x="1750798" y="3308835"/>
            <a:ext cx="685800" cy="685800"/>
          </a:xfrm>
          <a:prstGeom prst="round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619E0DC-E04E-0E4F-A400-CD26FDBFC82F}"/>
              </a:ext>
            </a:extLst>
          </p:cNvPr>
          <p:cNvSpPr/>
          <p:nvPr/>
        </p:nvSpPr>
        <p:spPr>
          <a:xfrm>
            <a:off x="2436598" y="3308835"/>
            <a:ext cx="685800" cy="685800"/>
          </a:xfrm>
          <a:prstGeom prst="round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19FE9CB-4F83-BB43-8EA4-433C9B444F75}"/>
              </a:ext>
            </a:extLst>
          </p:cNvPr>
          <p:cNvSpPr/>
          <p:nvPr/>
        </p:nvSpPr>
        <p:spPr>
          <a:xfrm>
            <a:off x="4201436" y="1322317"/>
            <a:ext cx="685800" cy="68580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00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449C039-CFBC-624E-B7DD-9C4BCF1F02B5}"/>
              </a:ext>
            </a:extLst>
          </p:cNvPr>
          <p:cNvGrpSpPr/>
          <p:nvPr/>
        </p:nvGrpSpPr>
        <p:grpSpPr>
          <a:xfrm>
            <a:off x="5329839" y="917813"/>
            <a:ext cx="1814203" cy="1513409"/>
            <a:chOff x="7106451" y="80751"/>
            <a:chExt cx="2418937" cy="2017878"/>
          </a:xfrm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7BC06BA2-9D82-6A45-B57F-9604D90860BD}"/>
                </a:ext>
              </a:extLst>
            </p:cNvPr>
            <p:cNvSpPr/>
            <p:nvPr/>
          </p:nvSpPr>
          <p:spPr>
            <a:xfrm>
              <a:off x="7106451" y="80751"/>
              <a:ext cx="914400" cy="914400"/>
            </a:xfrm>
            <a:prstGeom prst="roundRect">
              <a:avLst/>
            </a:prstGeom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7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A414AA07-1F64-7A40-BB29-FF049C2D0A3C}"/>
                </a:ext>
              </a:extLst>
            </p:cNvPr>
            <p:cNvSpPr/>
            <p:nvPr/>
          </p:nvSpPr>
          <p:spPr>
            <a:xfrm>
              <a:off x="7106451" y="1184229"/>
              <a:ext cx="914400" cy="914400"/>
            </a:xfrm>
            <a:prstGeom prst="roundRect">
              <a:avLst/>
            </a:prstGeom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7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6B731434-4B33-1045-BE16-7CF4A15327A2}"/>
                </a:ext>
              </a:extLst>
            </p:cNvPr>
            <p:cNvSpPr/>
            <p:nvPr/>
          </p:nvSpPr>
          <p:spPr>
            <a:xfrm>
              <a:off x="8610988" y="80751"/>
              <a:ext cx="914400" cy="914400"/>
            </a:xfrm>
            <a:prstGeom prst="roundRect">
              <a:avLst/>
            </a:prstGeom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7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9AF08818-370C-7D40-BAA7-9EE61D3D7561}"/>
                </a:ext>
              </a:extLst>
            </p:cNvPr>
            <p:cNvSpPr/>
            <p:nvPr/>
          </p:nvSpPr>
          <p:spPr>
            <a:xfrm>
              <a:off x="8610988" y="1184229"/>
              <a:ext cx="914400" cy="914400"/>
            </a:xfrm>
            <a:prstGeom prst="roundRect">
              <a:avLst/>
            </a:prstGeom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7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995605E7-030E-9741-AD9D-D311C559AF9A}"/>
              </a:ext>
            </a:extLst>
          </p:cNvPr>
          <p:cNvSpPr/>
          <p:nvPr/>
        </p:nvSpPr>
        <p:spPr>
          <a:xfrm>
            <a:off x="4201436" y="3068537"/>
            <a:ext cx="685800" cy="68580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00" dirty="0">
                <a:solidFill>
                  <a:schemeClr val="tx1"/>
                </a:solidFill>
              </a:rPr>
              <a:t>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CADA51D-957F-AD4C-8BF7-55A5E976994C}"/>
              </a:ext>
            </a:extLst>
          </p:cNvPr>
          <p:cNvGrpSpPr/>
          <p:nvPr/>
        </p:nvGrpSpPr>
        <p:grpSpPr>
          <a:xfrm>
            <a:off x="5329839" y="2664033"/>
            <a:ext cx="1814203" cy="1513409"/>
            <a:chOff x="7106451" y="2409044"/>
            <a:chExt cx="2418937" cy="2017878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9B7DB6A7-CC15-1F43-9360-2D2EE8B19686}"/>
                </a:ext>
              </a:extLst>
            </p:cNvPr>
            <p:cNvSpPr/>
            <p:nvPr/>
          </p:nvSpPr>
          <p:spPr>
            <a:xfrm>
              <a:off x="7106451" y="2409044"/>
              <a:ext cx="914400" cy="914400"/>
            </a:xfrm>
            <a:prstGeom prst="roundRect">
              <a:avLst/>
            </a:prstGeom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7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45BCDFCF-04E9-2A4B-9181-7A8AA9394902}"/>
                </a:ext>
              </a:extLst>
            </p:cNvPr>
            <p:cNvSpPr/>
            <p:nvPr/>
          </p:nvSpPr>
          <p:spPr>
            <a:xfrm>
              <a:off x="7106451" y="3512522"/>
              <a:ext cx="914400" cy="914400"/>
            </a:xfrm>
            <a:prstGeom prst="roundRect">
              <a:avLst/>
            </a:prstGeom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7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A78D02E7-32AD-AE49-B3BF-5C5AAF29F6B6}"/>
                </a:ext>
              </a:extLst>
            </p:cNvPr>
            <p:cNvSpPr/>
            <p:nvPr/>
          </p:nvSpPr>
          <p:spPr>
            <a:xfrm>
              <a:off x="8610988" y="2409044"/>
              <a:ext cx="914400" cy="914400"/>
            </a:xfrm>
            <a:prstGeom prst="roundRect">
              <a:avLst/>
            </a:prstGeom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7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9CA350FA-86B0-7A4C-90BE-C22A8656076F}"/>
                </a:ext>
              </a:extLst>
            </p:cNvPr>
            <p:cNvSpPr/>
            <p:nvPr/>
          </p:nvSpPr>
          <p:spPr>
            <a:xfrm>
              <a:off x="8610988" y="3512522"/>
              <a:ext cx="914400" cy="914400"/>
            </a:xfrm>
            <a:prstGeom prst="roundRect">
              <a:avLst/>
            </a:prstGeom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7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FC214B2B-A636-DA44-A63D-398DCA807C8F}"/>
              </a:ext>
            </a:extLst>
          </p:cNvPr>
          <p:cNvSpPr/>
          <p:nvPr/>
        </p:nvSpPr>
        <p:spPr>
          <a:xfrm>
            <a:off x="4201436" y="4814756"/>
            <a:ext cx="685800" cy="685800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00" dirty="0">
                <a:solidFill>
                  <a:schemeClr val="tx1"/>
                </a:solidFill>
              </a:rPr>
              <a:t>3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0F2619F-80F1-694F-8905-95B2CEEC1CDE}"/>
              </a:ext>
            </a:extLst>
          </p:cNvPr>
          <p:cNvGrpSpPr/>
          <p:nvPr/>
        </p:nvGrpSpPr>
        <p:grpSpPr>
          <a:xfrm>
            <a:off x="5329839" y="4410253"/>
            <a:ext cx="1814203" cy="1513409"/>
            <a:chOff x="7106451" y="4737337"/>
            <a:chExt cx="2418937" cy="2017878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51818911-1463-7143-8EDB-DA475F255E19}"/>
                </a:ext>
              </a:extLst>
            </p:cNvPr>
            <p:cNvSpPr/>
            <p:nvPr/>
          </p:nvSpPr>
          <p:spPr>
            <a:xfrm>
              <a:off x="7106451" y="4737337"/>
              <a:ext cx="914400" cy="914400"/>
            </a:xfrm>
            <a:prstGeom prst="roundRect">
              <a:avLst/>
            </a:prstGeom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7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11FC56B2-C25D-A242-BAC7-AA20B4BC3F48}"/>
                </a:ext>
              </a:extLst>
            </p:cNvPr>
            <p:cNvSpPr/>
            <p:nvPr/>
          </p:nvSpPr>
          <p:spPr>
            <a:xfrm>
              <a:off x="7106451" y="5840815"/>
              <a:ext cx="914400" cy="914400"/>
            </a:xfrm>
            <a:prstGeom prst="roundRect">
              <a:avLst/>
            </a:prstGeom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7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B680DF86-76F9-7548-9E49-536C00E3E938}"/>
                </a:ext>
              </a:extLst>
            </p:cNvPr>
            <p:cNvSpPr/>
            <p:nvPr/>
          </p:nvSpPr>
          <p:spPr>
            <a:xfrm>
              <a:off x="8610988" y="4737337"/>
              <a:ext cx="914400" cy="914400"/>
            </a:xfrm>
            <a:prstGeom prst="roundRect">
              <a:avLst/>
            </a:prstGeom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7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22CB7CD3-2469-8846-82F5-42020F3B9123}"/>
                </a:ext>
              </a:extLst>
            </p:cNvPr>
            <p:cNvSpPr/>
            <p:nvPr/>
          </p:nvSpPr>
          <p:spPr>
            <a:xfrm>
              <a:off x="8610988" y="5840815"/>
              <a:ext cx="914400" cy="914400"/>
            </a:xfrm>
            <a:prstGeom prst="roundRect">
              <a:avLst/>
            </a:prstGeom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7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9D889C5-BDC0-484F-B2A4-9FBF62A418B8}"/>
                  </a:ext>
                </a:extLst>
              </p:cNvPr>
              <p:cNvSpPr txBox="1"/>
              <p:nvPr/>
            </p:nvSpPr>
            <p:spPr>
              <a:xfrm>
                <a:off x="5227780" y="1432144"/>
                <a:ext cx="1473930" cy="50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7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([2,3])</m:t>
                      </m:r>
                    </m:oMath>
                  </m:oMathPara>
                </a14:m>
                <a:endParaRPr lang="en-US" sz="27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9D889C5-BDC0-484F-B2A4-9FBF62A41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780" y="1432144"/>
                <a:ext cx="1473930" cy="507831"/>
              </a:xfrm>
              <a:prstGeom prst="rect">
                <a:avLst/>
              </a:prstGeom>
              <a:blipFill>
                <a:blip r:embed="rId3"/>
                <a:stretch>
                  <a:fillRect r="-1709"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38CF2A6-C3BE-864D-ACD0-D7D0BE14F656}"/>
                  </a:ext>
                </a:extLst>
              </p:cNvPr>
              <p:cNvSpPr txBox="1"/>
              <p:nvPr/>
            </p:nvSpPr>
            <p:spPr>
              <a:xfrm>
                <a:off x="5227780" y="3212452"/>
                <a:ext cx="1473930" cy="50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7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([1,3])</m:t>
                      </m:r>
                    </m:oMath>
                  </m:oMathPara>
                </a14:m>
                <a:endParaRPr lang="en-US" sz="27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38CF2A6-C3BE-864D-ACD0-D7D0BE14F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780" y="3212452"/>
                <a:ext cx="1473930" cy="507831"/>
              </a:xfrm>
              <a:prstGeom prst="rect">
                <a:avLst/>
              </a:prstGeom>
              <a:blipFill>
                <a:blip r:embed="rId4"/>
                <a:stretch>
                  <a:fillRect r="-1709"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904E9DC-EC29-0D4A-B18B-2F0416A81275}"/>
                  </a:ext>
                </a:extLst>
              </p:cNvPr>
              <p:cNvSpPr txBox="1"/>
              <p:nvPr/>
            </p:nvSpPr>
            <p:spPr>
              <a:xfrm>
                <a:off x="5227780" y="4941109"/>
                <a:ext cx="1473930" cy="50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7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([1,2])</m:t>
                      </m:r>
                    </m:oMath>
                  </m:oMathPara>
                </a14:m>
                <a:endParaRPr lang="en-US" sz="27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904E9DC-EC29-0D4A-B18B-2F0416A81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780" y="4941109"/>
                <a:ext cx="1473930" cy="507831"/>
              </a:xfrm>
              <a:prstGeom prst="rect">
                <a:avLst/>
              </a:prstGeom>
              <a:blipFill>
                <a:blip r:embed="rId5"/>
                <a:stretch>
                  <a:fillRect r="-1709" b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D70DCCF-1B81-F74C-BDC5-63391B520CAE}"/>
                  </a:ext>
                </a:extLst>
              </p:cNvPr>
              <p:cNvSpPr txBox="1"/>
              <p:nvPr/>
            </p:nvSpPr>
            <p:spPr>
              <a:xfrm>
                <a:off x="1250174" y="2672296"/>
                <a:ext cx="1736822" cy="50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7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([1,2,3])</m:t>
                      </m:r>
                    </m:oMath>
                  </m:oMathPara>
                </a14:m>
                <a:endParaRPr lang="en-US" sz="27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D70DCCF-1B81-F74C-BDC5-63391B520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174" y="2672296"/>
                <a:ext cx="1736822" cy="507831"/>
              </a:xfrm>
              <a:prstGeom prst="rect">
                <a:avLst/>
              </a:prstGeom>
              <a:blipFill>
                <a:blip r:embed="rId6"/>
                <a:stretch>
                  <a:fillRect r="-1449" b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54FA3BE7-E539-2CAD-CE96-437C7EADB6DA}"/>
              </a:ext>
            </a:extLst>
          </p:cNvPr>
          <p:cNvGrpSpPr/>
          <p:nvPr/>
        </p:nvGrpSpPr>
        <p:grpSpPr>
          <a:xfrm>
            <a:off x="224118" y="191184"/>
            <a:ext cx="903261" cy="1523496"/>
            <a:chOff x="0" y="0"/>
            <a:chExt cx="1204348" cy="2031327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DA96178-23C3-34BF-FAF5-5D71BC458170}"/>
                </a:ext>
              </a:extLst>
            </p:cNvPr>
            <p:cNvSpPr txBox="1"/>
            <p:nvPr/>
          </p:nvSpPr>
          <p:spPr>
            <a:xfrm>
              <a:off x="0" y="0"/>
              <a:ext cx="7704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chemeClr val="bg1">
                      <a:lumMod val="65000"/>
                    </a:schemeClr>
                  </a:solidFill>
                </a:defRPr>
              </a:lvl1pPr>
            </a:lstStyle>
            <a:p>
              <a:r>
                <a:rPr lang="en-US" sz="1500" dirty="0">
                  <a:solidFill>
                    <a:srgbClr val="273C77"/>
                  </a:solidFill>
                </a:rPr>
                <a:t>Tests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938BF2B-36CE-0E56-07FD-F617EE643BA0}"/>
                </a:ext>
              </a:extLst>
            </p:cNvPr>
            <p:cNvSpPr txBox="1"/>
            <p:nvPr/>
          </p:nvSpPr>
          <p:spPr>
            <a:xfrm>
              <a:off x="0" y="400111"/>
              <a:ext cx="116527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chemeClr val="bg1">
                      <a:lumMod val="65000"/>
                    </a:schemeClr>
                  </a:solidFill>
                </a:rPr>
                <a:t>Describe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DCBD21B-006E-9117-69B4-ACD460A41259}"/>
                </a:ext>
              </a:extLst>
            </p:cNvPr>
            <p:cNvSpPr txBox="1"/>
            <p:nvPr/>
          </p:nvSpPr>
          <p:spPr>
            <a:xfrm>
              <a:off x="0" y="800220"/>
              <a:ext cx="78696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273C77"/>
                  </a:solidFill>
                </a:defRPr>
              </a:lvl1pPr>
            </a:lstStyle>
            <a:p>
              <a:r>
                <a:rPr lang="en-US" sz="1500" dirty="0">
                  <a:solidFill>
                    <a:schemeClr val="bg1">
                      <a:lumMod val="65000"/>
                    </a:schemeClr>
                  </a:solidFill>
                </a:rPr>
                <a:t>Code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F97F055-C201-9690-49E5-B7FD2E989687}"/>
                </a:ext>
              </a:extLst>
            </p:cNvPr>
            <p:cNvSpPr txBox="1"/>
            <p:nvPr/>
          </p:nvSpPr>
          <p:spPr>
            <a:xfrm>
              <a:off x="0" y="1200330"/>
              <a:ext cx="120434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273C77"/>
                  </a:solidFill>
                </a:defRPr>
              </a:lvl1pPr>
            </a:lstStyle>
            <a:p>
              <a:r>
                <a:rPr lang="en-US" sz="1500" dirty="0">
                  <a:solidFill>
                    <a:schemeClr val="bg1">
                      <a:lumMod val="65000"/>
                    </a:schemeClr>
                  </a:solidFill>
                </a:rPr>
                <a:t>Optimize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68E0FC3-28CC-464F-36A1-11B1423FAF9D}"/>
                </a:ext>
              </a:extLst>
            </p:cNvPr>
            <p:cNvSpPr txBox="1"/>
            <p:nvPr/>
          </p:nvSpPr>
          <p:spPr>
            <a:xfrm>
              <a:off x="0" y="1600440"/>
              <a:ext cx="114236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chemeClr val="bg1">
                      <a:lumMod val="65000"/>
                    </a:schemeClr>
                  </a:solidFill>
                </a:rPr>
                <a:t>Refactor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317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9" grpId="0" animBg="1"/>
      <p:bldP spid="44" grpId="0" animBg="1"/>
      <p:bldP spid="29" grpId="0"/>
      <p:bldP spid="35" grpId="0"/>
      <p:bldP spid="37" grpId="0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206E90-1F59-0F46-9432-C24AB90C81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37348" y="1958127"/>
            <a:ext cx="7892133" cy="4012365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000" b="0" dirty="0"/>
              <a:t>Midterm Review (Wed)</a:t>
            </a:r>
          </a:p>
          <a:p>
            <a:pPr marL="0" indent="0">
              <a:buNone/>
            </a:pPr>
            <a:endParaRPr lang="en-US" sz="2000" b="0" dirty="0"/>
          </a:p>
          <a:p>
            <a:pPr>
              <a:buFont typeface="Wingdings" pitchFamily="2" charset="2"/>
              <a:buChar char="q"/>
            </a:pPr>
            <a:r>
              <a:rPr lang="en-US" sz="2000" b="0" dirty="0"/>
              <a:t>Homework 4 review (Wed)</a:t>
            </a:r>
            <a:endParaRPr lang="en-US" sz="1600" b="0" dirty="0"/>
          </a:p>
          <a:p>
            <a:pPr marL="457200" lvl="1" indent="0">
              <a:buNone/>
            </a:pPr>
            <a:endParaRPr lang="en-US" sz="1600" b="0" dirty="0"/>
          </a:p>
          <a:p>
            <a:pPr>
              <a:buFont typeface="Wingdings" pitchFamily="2" charset="2"/>
              <a:buChar char="q"/>
            </a:pPr>
            <a:r>
              <a:rPr lang="en-US" sz="1800" b="0" dirty="0"/>
              <a:t>Recursion practice</a:t>
            </a:r>
          </a:p>
          <a:p>
            <a:pPr>
              <a:buFont typeface="Wingdings" pitchFamily="2" charset="2"/>
              <a:buChar char="q"/>
            </a:pPr>
            <a:endParaRPr lang="en-US" sz="1800" b="0" dirty="0"/>
          </a:p>
          <a:p>
            <a:pPr lvl="1">
              <a:buFont typeface="Wingdings" pitchFamily="2" charset="2"/>
              <a:buChar char="q"/>
            </a:pPr>
            <a:r>
              <a:rPr lang="en-US" sz="1400" b="0" dirty="0"/>
              <a:t>Quiz – 3, due next week</a:t>
            </a:r>
          </a:p>
          <a:p>
            <a:pPr>
              <a:buFont typeface="Wingdings" pitchFamily="2" charset="2"/>
              <a:buChar char="q"/>
            </a:pPr>
            <a:endParaRPr lang="en-US" sz="2000" b="0" dirty="0"/>
          </a:p>
          <a:p>
            <a:pPr>
              <a:buFont typeface="Wingdings" pitchFamily="2" charset="2"/>
              <a:buChar char="q"/>
            </a:pPr>
            <a:r>
              <a:rPr lang="en-US" sz="2000" b="0" dirty="0"/>
              <a:t>Tree ADT (Friday)</a:t>
            </a:r>
          </a:p>
          <a:p>
            <a:pPr marL="0" indent="0">
              <a:buNone/>
            </a:pPr>
            <a:endParaRPr lang="en-US" sz="2000" b="0" dirty="0"/>
          </a:p>
          <a:p>
            <a:pPr>
              <a:buFont typeface="Wingdings" pitchFamily="2" charset="2"/>
              <a:buChar char="q"/>
            </a:pPr>
            <a:r>
              <a:rPr lang="en-US" sz="2000" b="0" dirty="0"/>
              <a:t>Homework 5 to go live on Friday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C0EBFD-97B5-7A4B-920F-AFC8A269C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Char char="q"/>
            </a:pPr>
            <a:r>
              <a:rPr lang="en-US" baseline="30000" dirty="0"/>
              <a:t>8th</a:t>
            </a:r>
            <a:r>
              <a:rPr lang="en-US" dirty="0"/>
              <a:t> Week Schedule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309428-B80B-B738-0DC2-7BEEDA5F2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155" y="223371"/>
            <a:ext cx="2318917" cy="209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838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E9F170-8344-3254-FD1A-91F2EC7F7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Right</a:t>
            </a:r>
          </a:p>
        </p:txBody>
      </p:sp>
      <p:pic>
        <p:nvPicPr>
          <p:cNvPr id="1026" name="Picture 2" descr="10 memes all university students will relate to | Blog | University of Essex">
            <a:extLst>
              <a:ext uri="{FF2B5EF4-FFF2-40B4-BE49-F238E27FC236}">
                <a16:creationId xmlns:a16="http://schemas.microsoft.com/office/drawing/2014/main" id="{DE577BC8-1A87-48B6-437C-2E636C17E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549" y="1633818"/>
            <a:ext cx="4101042" cy="4202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7752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A9F581-1483-674D-A15C-B30BF345E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 The Right Question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D46D99-3860-2C0E-5AAB-084377396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18" y="2324261"/>
            <a:ext cx="4755434" cy="31374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AC090A-CAD9-A37F-F4EE-A9257BDA7DF6}"/>
              </a:ext>
            </a:extLst>
          </p:cNvPr>
          <p:cNvSpPr txBox="1"/>
          <p:nvPr/>
        </p:nvSpPr>
        <p:spPr>
          <a:xfrm>
            <a:off x="2022722" y="5818094"/>
            <a:ext cx="4286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10000"/>
                </a:solidFill>
                <a:latin typeface="Segoe Print" panose="02000800000000000000" pitchFamily="2" charset="0"/>
              </a:rPr>
              <a:t>“Professor. My test is failing. What’s wrong?”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B4FB79-B59C-2525-FC12-FCC54B235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075" y="1789953"/>
            <a:ext cx="2682098" cy="145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24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A9F581-1483-674D-A15C-B30BF345E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 The Right Question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2E5D9F-5DA0-2842-9F0E-B162BAF4B42A}"/>
              </a:ext>
            </a:extLst>
          </p:cNvPr>
          <p:cNvSpPr txBox="1"/>
          <p:nvPr/>
        </p:nvSpPr>
        <p:spPr>
          <a:xfrm>
            <a:off x="1185655" y="4351497"/>
            <a:ext cx="3990964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B050"/>
                </a:solidFill>
              </a:rPr>
              <a:t>What’s the specific error/failure?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9A4845-C699-804A-83A6-83958628F0FE}"/>
              </a:ext>
            </a:extLst>
          </p:cNvPr>
          <p:cNvSpPr txBox="1"/>
          <p:nvPr/>
        </p:nvSpPr>
        <p:spPr>
          <a:xfrm>
            <a:off x="1185655" y="4911862"/>
            <a:ext cx="3045642" cy="132343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B050"/>
                </a:solidFill>
              </a:rPr>
              <a:t>What have your tried?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B050"/>
                </a:solidFill>
              </a:rPr>
              <a:t>Breakpoint?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00B050"/>
                </a:solidFill>
              </a:rPr>
              <a:t>stackoverflow.com</a:t>
            </a:r>
            <a:r>
              <a:rPr lang="en-US" sz="2000" b="1" dirty="0">
                <a:solidFill>
                  <a:srgbClr val="00B050"/>
                </a:solidFill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B050"/>
                </a:solidFill>
              </a:rPr>
              <a:t>Google?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486ABC-983B-EB47-99EB-7566D2F947C1}"/>
              </a:ext>
            </a:extLst>
          </p:cNvPr>
          <p:cNvSpPr txBox="1"/>
          <p:nvPr/>
        </p:nvSpPr>
        <p:spPr>
          <a:xfrm>
            <a:off x="2114908" y="2281086"/>
            <a:ext cx="3380221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“My code doesn’t work.”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3048E50-EB62-7F46-BD59-D26A400300D4}"/>
              </a:ext>
            </a:extLst>
          </p:cNvPr>
          <p:cNvGrpSpPr/>
          <p:nvPr/>
        </p:nvGrpSpPr>
        <p:grpSpPr>
          <a:xfrm>
            <a:off x="2378247" y="2159834"/>
            <a:ext cx="2798372" cy="638611"/>
            <a:chOff x="2165481" y="4564727"/>
            <a:chExt cx="2798372" cy="63861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B3BE3C1-7CA7-C241-A701-35B9D83862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91675" y="4630286"/>
              <a:ext cx="2601157" cy="57305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6752533-036A-7D4F-85ED-A6C3537EEE18}"/>
                </a:ext>
              </a:extLst>
            </p:cNvPr>
            <p:cNvCxnSpPr>
              <a:cxnSpLocks/>
            </p:cNvCxnSpPr>
            <p:nvPr/>
          </p:nvCxnSpPr>
          <p:spPr>
            <a:xfrm>
              <a:off x="2165481" y="4564727"/>
              <a:ext cx="2798372" cy="6386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8659BE3-B2C1-B949-AFD4-8D159D3EFF51}"/>
              </a:ext>
            </a:extLst>
          </p:cNvPr>
          <p:cNvSpPr txBox="1"/>
          <p:nvPr/>
        </p:nvSpPr>
        <p:spPr>
          <a:xfrm>
            <a:off x="1185655" y="3716022"/>
            <a:ext cx="3185103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B050"/>
                </a:solidFill>
              </a:rPr>
              <a:t>Which test case is failing?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E2409FA-600E-35A2-D70C-F2C71426E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075" y="1789953"/>
            <a:ext cx="2682098" cy="145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44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2" grpId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DD0141-203A-AAF4-172B-D95953AC3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Ask the Right Question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8A8FC5-50CE-EDF2-E980-E3D1A0E5C772}"/>
              </a:ext>
            </a:extLst>
          </p:cNvPr>
          <p:cNvSpPr txBox="1"/>
          <p:nvPr/>
        </p:nvSpPr>
        <p:spPr>
          <a:xfrm>
            <a:off x="1194540" y="2017569"/>
            <a:ext cx="6468050" cy="25545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chemeClr val="bg2"/>
                </a:solidFill>
              </a:rPr>
              <a:t>“my code is failing with test case # ….</a:t>
            </a:r>
          </a:p>
          <a:p>
            <a:r>
              <a:rPr lang="en-US" sz="3200" b="1" i="1" dirty="0">
                <a:solidFill>
                  <a:schemeClr val="bg2"/>
                </a:solidFill>
              </a:rPr>
              <a:t> </a:t>
            </a:r>
          </a:p>
          <a:p>
            <a:r>
              <a:rPr lang="en-US" sz="3200" b="1" i="1" dirty="0">
                <a:solidFill>
                  <a:schemeClr val="bg2"/>
                </a:solidFill>
              </a:rPr>
              <a:t>The specific error is … </a:t>
            </a:r>
          </a:p>
          <a:p>
            <a:endParaRPr lang="en-US" sz="3200" b="1" i="1" dirty="0">
              <a:solidFill>
                <a:schemeClr val="bg2"/>
              </a:solidFill>
            </a:endParaRPr>
          </a:p>
          <a:p>
            <a:r>
              <a:rPr lang="en-US" sz="3200" b="1" i="1" dirty="0">
                <a:solidFill>
                  <a:schemeClr val="bg2"/>
                </a:solidFill>
              </a:rPr>
              <a:t>I have checked … and ….”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E6D497-4E86-56D5-8753-E381EFA25CF9}"/>
              </a:ext>
            </a:extLst>
          </p:cNvPr>
          <p:cNvSpPr txBox="1"/>
          <p:nvPr/>
        </p:nvSpPr>
        <p:spPr>
          <a:xfrm>
            <a:off x="3427434" y="4696605"/>
            <a:ext cx="3651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2"/>
                </a:solidFill>
              </a:rPr>
              <a:t>Code Logic</a:t>
            </a:r>
          </a:p>
          <a:p>
            <a:r>
              <a:rPr lang="en-US" i="1" dirty="0">
                <a:solidFill>
                  <a:schemeClr val="bg2"/>
                </a:solidFill>
              </a:rPr>
              <a:t>Debugger (breakpoint, stepping)</a:t>
            </a:r>
          </a:p>
          <a:p>
            <a:r>
              <a:rPr lang="en-US" i="1" dirty="0">
                <a:solidFill>
                  <a:schemeClr val="bg2"/>
                </a:solidFill>
              </a:rPr>
              <a:t>Memory issue (Linux)</a:t>
            </a:r>
          </a:p>
          <a:p>
            <a:endParaRPr lang="en-US" i="1" dirty="0">
              <a:solidFill>
                <a:schemeClr val="bg2"/>
              </a:solidFill>
            </a:endParaRPr>
          </a:p>
          <a:p>
            <a:r>
              <a:rPr lang="en-US" i="1" dirty="0">
                <a:solidFill>
                  <a:schemeClr val="bg2"/>
                </a:solidFill>
              </a:rPr>
              <a:t>Just google the damn error message!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9F20CE-FB69-04D9-ED1A-B942D205314A}"/>
              </a:ext>
            </a:extLst>
          </p:cNvPr>
          <p:cNvSpPr txBox="1"/>
          <p:nvPr/>
        </p:nvSpPr>
        <p:spPr>
          <a:xfrm>
            <a:off x="5253319" y="2880724"/>
            <a:ext cx="1564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2"/>
                </a:solidFill>
              </a:rPr>
              <a:t>Compiler error</a:t>
            </a:r>
          </a:p>
          <a:p>
            <a:r>
              <a:rPr lang="en-US" i="1" dirty="0">
                <a:solidFill>
                  <a:schemeClr val="bg2"/>
                </a:solidFill>
              </a:rPr>
              <a:t>Test case log</a:t>
            </a:r>
          </a:p>
        </p:txBody>
      </p:sp>
    </p:spTree>
    <p:extLst>
      <p:ext uri="{BB962C8B-B14F-4D97-AF65-F5344CB8AC3E}">
        <p14:creationId xmlns:p14="http://schemas.microsoft.com/office/powerpoint/2010/main" val="301585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A9F581-1483-674D-A15C-B30BF345E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Priority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2E5D9F-5DA0-2842-9F0E-B162BAF4B42A}"/>
              </a:ext>
            </a:extLst>
          </p:cNvPr>
          <p:cNvSpPr txBox="1"/>
          <p:nvPr/>
        </p:nvSpPr>
        <p:spPr>
          <a:xfrm>
            <a:off x="959297" y="2732529"/>
            <a:ext cx="3588418" cy="1200329"/>
          </a:xfrm>
          <a:prstGeom prst="rect">
            <a:avLst/>
          </a:prstGeom>
          <a:solidFill>
            <a:schemeClr val="bg2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Homework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Your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Given code, e.g. tests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0FEBA7-B67F-B048-AD19-D6BEE4E90EDF}"/>
              </a:ext>
            </a:extLst>
          </p:cNvPr>
          <p:cNvSpPr txBox="1"/>
          <p:nvPr/>
        </p:nvSpPr>
        <p:spPr>
          <a:xfrm>
            <a:off x="1737857" y="4312824"/>
            <a:ext cx="2665986" cy="1200329"/>
          </a:xfrm>
          <a:prstGeom prst="rect">
            <a:avLst/>
          </a:prstGeom>
          <a:solidFill>
            <a:schemeClr val="bg2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In-lecture demo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Code-along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Example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9BF21C-6632-2C47-AA30-055AFF0217CC}"/>
              </a:ext>
            </a:extLst>
          </p:cNvPr>
          <p:cNvSpPr txBox="1"/>
          <p:nvPr/>
        </p:nvSpPr>
        <p:spPr>
          <a:xfrm>
            <a:off x="2948843" y="5893119"/>
            <a:ext cx="3629583" cy="461665"/>
          </a:xfrm>
          <a:prstGeom prst="rect">
            <a:avLst/>
          </a:prstGeom>
          <a:solidFill>
            <a:schemeClr val="bg2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2400"/>
            </a:lvl1pPr>
            <a:lvl2pPr marL="742950" lvl="1" indent="-285750">
              <a:buFont typeface="Arial" panose="020B0604020202020204" pitchFamily="34" charset="0"/>
              <a:buChar char="•"/>
              <a:defRPr sz="2400"/>
            </a:lvl2pPr>
          </a:lstStyle>
          <a:p>
            <a:r>
              <a:rPr lang="en-US" dirty="0"/>
              <a:t>Your technical debt items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DCB544-E419-6F4D-A434-86E66DD9931B}"/>
              </a:ext>
            </a:extLst>
          </p:cNvPr>
          <p:cNvSpPr txBox="1"/>
          <p:nvPr/>
        </p:nvSpPr>
        <p:spPr>
          <a:xfrm>
            <a:off x="671756" y="1807641"/>
            <a:ext cx="1944187" cy="461665"/>
          </a:xfrm>
          <a:prstGeom prst="rect">
            <a:avLst/>
          </a:prstGeom>
          <a:solidFill>
            <a:schemeClr val="bg2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Lecture PPT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086AAFB-4605-0F49-8852-D5E847493D16}"/>
              </a:ext>
            </a:extLst>
          </p:cNvPr>
          <p:cNvGrpSpPr/>
          <p:nvPr/>
        </p:nvGrpSpPr>
        <p:grpSpPr>
          <a:xfrm>
            <a:off x="6206774" y="2713438"/>
            <a:ext cx="1877727" cy="830997"/>
            <a:chOff x="6206774" y="2713438"/>
            <a:chExt cx="1877727" cy="83099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EA2523B-1C04-7B42-B146-CF81D8BC6082}"/>
                </a:ext>
              </a:extLst>
            </p:cNvPr>
            <p:cNvSpPr txBox="1"/>
            <p:nvPr/>
          </p:nvSpPr>
          <p:spPr>
            <a:xfrm>
              <a:off x="6477073" y="3082770"/>
              <a:ext cx="1607428" cy="461665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285750" indent="-285750">
                <a:buFont typeface="Arial" panose="020B0604020202020204" pitchFamily="34" charset="0"/>
                <a:buChar char="•"/>
                <a:defRPr sz="2400"/>
              </a:lvl1pPr>
              <a:lvl2pPr marL="742950" lvl="1" indent="-285750">
                <a:buFont typeface="Arial" panose="020B0604020202020204" pitchFamily="34" charset="0"/>
                <a:buChar char="•"/>
                <a:defRPr sz="2400"/>
              </a:lvl2pPr>
            </a:lstStyle>
            <a:p>
              <a:r>
                <a:rPr lang="en-US" dirty="0"/>
                <a:t>Textbook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481DFDC-9E26-EE47-9D07-0ED5271922F5}"/>
                </a:ext>
              </a:extLst>
            </p:cNvPr>
            <p:cNvSpPr txBox="1"/>
            <p:nvPr/>
          </p:nvSpPr>
          <p:spPr>
            <a:xfrm>
              <a:off x="6206774" y="2713438"/>
              <a:ext cx="540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C++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32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A9F581-1483-674D-A15C-B30BF345E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Priority For Exams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2E5D9F-5DA0-2842-9F0E-B162BAF4B42A}"/>
              </a:ext>
            </a:extLst>
          </p:cNvPr>
          <p:cNvSpPr txBox="1"/>
          <p:nvPr/>
        </p:nvSpPr>
        <p:spPr>
          <a:xfrm>
            <a:off x="4142665" y="4245170"/>
            <a:ext cx="3124702" cy="1200329"/>
          </a:xfrm>
          <a:prstGeom prst="rect">
            <a:avLst/>
          </a:prstGeom>
          <a:solidFill>
            <a:schemeClr val="bg2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Homework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Your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Provided solution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0FEBA7-B67F-B048-AD19-D6BEE4E90EDF}"/>
              </a:ext>
            </a:extLst>
          </p:cNvPr>
          <p:cNvSpPr txBox="1"/>
          <p:nvPr/>
        </p:nvSpPr>
        <p:spPr>
          <a:xfrm>
            <a:off x="4142665" y="3356882"/>
            <a:ext cx="1895071" cy="461665"/>
          </a:xfrm>
          <a:prstGeom prst="rect">
            <a:avLst/>
          </a:prstGeom>
          <a:solidFill>
            <a:schemeClr val="bg2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Code-along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9BF21C-6632-2C47-AA30-055AFF0217CC}"/>
              </a:ext>
            </a:extLst>
          </p:cNvPr>
          <p:cNvSpPr txBox="1"/>
          <p:nvPr/>
        </p:nvSpPr>
        <p:spPr>
          <a:xfrm>
            <a:off x="4142665" y="5872122"/>
            <a:ext cx="3629583" cy="461665"/>
          </a:xfrm>
          <a:prstGeom prst="rect">
            <a:avLst/>
          </a:prstGeom>
          <a:solidFill>
            <a:schemeClr val="bg2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2400"/>
            </a:lvl1pPr>
            <a:lvl2pPr marL="742950" lvl="1" indent="-285750">
              <a:buFont typeface="Arial" panose="020B0604020202020204" pitchFamily="34" charset="0"/>
              <a:buChar char="•"/>
              <a:defRPr sz="2400"/>
            </a:lvl2pPr>
          </a:lstStyle>
          <a:p>
            <a:r>
              <a:rPr lang="en-US" dirty="0"/>
              <a:t>Your technical debt items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DCB544-E419-6F4D-A434-86E66DD9931B}"/>
              </a:ext>
            </a:extLst>
          </p:cNvPr>
          <p:cNvSpPr txBox="1"/>
          <p:nvPr/>
        </p:nvSpPr>
        <p:spPr>
          <a:xfrm>
            <a:off x="1059526" y="2347156"/>
            <a:ext cx="2175596" cy="461665"/>
          </a:xfrm>
          <a:prstGeom prst="rect">
            <a:avLst/>
          </a:prstGeom>
          <a:solidFill>
            <a:schemeClr val="bg2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Sample Exam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086AAFB-4605-0F49-8852-D5E847493D16}"/>
              </a:ext>
            </a:extLst>
          </p:cNvPr>
          <p:cNvGrpSpPr/>
          <p:nvPr/>
        </p:nvGrpSpPr>
        <p:grpSpPr>
          <a:xfrm>
            <a:off x="4016188" y="1891430"/>
            <a:ext cx="1877727" cy="830997"/>
            <a:chOff x="6206774" y="2713438"/>
            <a:chExt cx="1877727" cy="83099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EA2523B-1C04-7B42-B146-CF81D8BC6082}"/>
                </a:ext>
              </a:extLst>
            </p:cNvPr>
            <p:cNvSpPr txBox="1"/>
            <p:nvPr/>
          </p:nvSpPr>
          <p:spPr>
            <a:xfrm>
              <a:off x="6477073" y="3082770"/>
              <a:ext cx="1607428" cy="461665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285750" indent="-285750">
                <a:buFont typeface="Arial" panose="020B0604020202020204" pitchFamily="34" charset="0"/>
                <a:buChar char="•"/>
                <a:defRPr sz="2400"/>
              </a:lvl1pPr>
              <a:lvl2pPr marL="742950" lvl="1" indent="-285750">
                <a:buFont typeface="Arial" panose="020B0604020202020204" pitchFamily="34" charset="0"/>
                <a:buChar char="•"/>
                <a:defRPr sz="2400"/>
              </a:lvl2pPr>
            </a:lstStyle>
            <a:p>
              <a:r>
                <a:rPr lang="en-US" dirty="0"/>
                <a:t>Textbook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481DFDC-9E26-EE47-9D07-0ED5271922F5}"/>
                </a:ext>
              </a:extLst>
            </p:cNvPr>
            <p:cNvSpPr txBox="1"/>
            <p:nvPr/>
          </p:nvSpPr>
          <p:spPr>
            <a:xfrm>
              <a:off x="6206774" y="2713438"/>
              <a:ext cx="540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C++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721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4b2e83 1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B2B2B2"/>
      </a:accent4>
      <a:accent5>
        <a:srgbClr val="26005C"/>
      </a:accent5>
      <a:accent6>
        <a:srgbClr val="917B4C"/>
      </a:accent6>
      <a:hlink>
        <a:srgbClr val="26005C"/>
      </a:hlink>
      <a:folHlink>
        <a:srgbClr val="3300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11491</TotalTime>
  <Words>512</Words>
  <Application>Microsoft Macintosh PowerPoint</Application>
  <PresentationFormat>On-screen Show (4:3)</PresentationFormat>
  <Paragraphs>232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Encode Sans Normal Black</vt:lpstr>
      <vt:lpstr>Uni Sans Regular</vt:lpstr>
      <vt:lpstr>Arial</vt:lpstr>
      <vt:lpstr>Calibri</vt:lpstr>
      <vt:lpstr>Cambria Math</vt:lpstr>
      <vt:lpstr>Lucida Grande</vt:lpstr>
      <vt:lpstr>Open Sans</vt:lpstr>
      <vt:lpstr>Open Sans Light</vt:lpstr>
      <vt:lpstr>Segoe Print</vt:lpstr>
      <vt:lpstr>Wingdings</vt:lpstr>
      <vt:lpstr>Custom Design</vt:lpstr>
      <vt:lpstr>1_Custom Design</vt:lpstr>
      <vt:lpstr>PowerPoint Presentation</vt:lpstr>
      <vt:lpstr>CSS342 Data Structures, Algorithms, and Discrete Mathematics (I)</vt:lpstr>
      <vt:lpstr>8th Week Schedule</vt:lpstr>
      <vt:lpstr>Study Right</vt:lpstr>
      <vt:lpstr>Ask The Right Question</vt:lpstr>
      <vt:lpstr>Ask The Right Question</vt:lpstr>
      <vt:lpstr>Ask the Right Question</vt:lpstr>
      <vt:lpstr>Study Priority</vt:lpstr>
      <vt:lpstr>Study Priority For Exams</vt:lpstr>
      <vt:lpstr>Beat Parkinson’s law</vt:lpstr>
      <vt:lpstr>PowerPoint Presentation</vt:lpstr>
      <vt:lpstr>Homework 4 – Task 1</vt:lpstr>
      <vt:lpstr>Homework 4 – Task 1</vt:lpstr>
      <vt:lpstr>Homework 4</vt:lpstr>
      <vt:lpstr>Homework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Alanya Cannon</dc:creator>
  <cp:lastModifiedBy>Peng Du</cp:lastModifiedBy>
  <cp:revision>1201</cp:revision>
  <cp:lastPrinted>2016-02-10T20:19:12Z</cp:lastPrinted>
  <dcterms:created xsi:type="dcterms:W3CDTF">2014-10-14T00:51:43Z</dcterms:created>
  <dcterms:modified xsi:type="dcterms:W3CDTF">2022-05-18T22:22:57Z</dcterms:modified>
</cp:coreProperties>
</file>