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2"/>
  </p:notesMasterIdLst>
  <p:sldIdLst>
    <p:sldId id="306" r:id="rId3"/>
    <p:sldId id="259" r:id="rId4"/>
    <p:sldId id="785" r:id="rId5"/>
    <p:sldId id="789" r:id="rId6"/>
    <p:sldId id="303" r:id="rId7"/>
    <p:sldId id="340" r:id="rId8"/>
    <p:sldId id="790" r:id="rId9"/>
    <p:sldId id="788" r:id="rId10"/>
    <p:sldId id="7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0000"/>
    <a:srgbClr val="73FEFF"/>
    <a:srgbClr val="E40E1A"/>
    <a:srgbClr val="E3DDC5"/>
    <a:srgbClr val="F9D95A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94838"/>
  </p:normalViewPr>
  <p:slideViewPr>
    <p:cSldViewPr snapToGrid="0" snapToObjects="1" showGuides="1">
      <p:cViewPr varScale="1">
        <p:scale>
          <a:sx n="143" d="100"/>
          <a:sy n="143" d="100"/>
        </p:scale>
        <p:origin x="1080" y="20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3B509-834C-9E4A-9A0F-AE989E5F16D1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F771-1A75-9948-93E4-25C9702F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7693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-teaching-goose/CSS342A-2022-Spring/blob/main/homeworks/linux_debugging.m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B201EC-50D5-C74A-A62E-936CE767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774950"/>
            <a:ext cx="4394200" cy="130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14843-62F5-F548-A2A4-AD4881F8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0" y="558152"/>
            <a:ext cx="4394200" cy="130810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4F84CDB-8FF0-5B4F-B63B-9276E69A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8" y="558152"/>
            <a:ext cx="7510509" cy="52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CSS342 Data Structures, Algorithms, and Discrete Mathematics (I)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06E90-1F59-0F46-9432-C24AB90C8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710" y="1606529"/>
            <a:ext cx="8280782" cy="49882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0" dirty="0"/>
              <a:t>Quiz-1 review (Wed)</a:t>
            </a:r>
          </a:p>
          <a:p>
            <a:pPr>
              <a:buFont typeface="Wingdings" pitchFamily="2" charset="2"/>
              <a:buChar char="q"/>
            </a:pPr>
            <a:endParaRPr lang="en-US" sz="18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Homework 2 Q/A (Wed)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Common submission mistake from homework 1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New bot check for added files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Use test as manual</a:t>
            </a:r>
          </a:p>
          <a:p>
            <a:pPr lvl="1">
              <a:buFont typeface="Wingdings" pitchFamily="2" charset="2"/>
              <a:buChar char="q"/>
            </a:pPr>
            <a:endParaRPr lang="en-US" sz="14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C++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Template class</a:t>
            </a:r>
          </a:p>
          <a:p>
            <a:pPr marL="57150" indent="0">
              <a:buNone/>
            </a:pPr>
            <a:endParaRPr lang="en-US" sz="18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Linux  Platform(Wed)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Makefile, </a:t>
            </a:r>
            <a:r>
              <a:rPr lang="en-US" sz="1400" b="0" dirty="0" err="1"/>
              <a:t>CMake</a:t>
            </a:r>
            <a:endParaRPr lang="en-US" sz="1400" b="0" dirty="0"/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Debug memory leak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Using AWS virtual machine (get an account, free)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Learn VIM basics</a:t>
            </a:r>
          </a:p>
          <a:p>
            <a:pPr lvl="1">
              <a:buFont typeface="Wingdings" pitchFamily="2" charset="2"/>
              <a:buChar char="q"/>
            </a:pPr>
            <a:endParaRPr lang="en-US" sz="14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Quiz-2 next Thursday (4/22, same format as before)</a:t>
            </a:r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EBFD-97B5-7A4B-920F-AFC8A269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baseline="30000" dirty="0"/>
              <a:t>4th</a:t>
            </a:r>
            <a:r>
              <a:rPr lang="en-US" dirty="0"/>
              <a:t> Week Schedules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E769A-7A1D-2544-949B-CEA2C1F6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94" y="158183"/>
            <a:ext cx="1383480" cy="13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22F-AC91-02DD-7167-89E1F92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BF782-7767-EE77-91BD-AEAFC41C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6" y="1929907"/>
            <a:ext cx="5651345" cy="455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89C9E-7B9B-A82F-8083-0DA209FADBC0}"/>
              </a:ext>
            </a:extLst>
          </p:cNvPr>
          <p:cNvSpPr txBox="1"/>
          <p:nvPr/>
        </p:nvSpPr>
        <p:spPr>
          <a:xfrm>
            <a:off x="6535271" y="3729317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Detailed guide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0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2141C-0815-0F43-95B1-DE633B8D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95A138-DD79-556E-B169-73B27239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2174802"/>
            <a:ext cx="4584700" cy="3503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0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218E5B-4E91-8567-9469-FD32E073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9550"/>
            <a:ext cx="5486400" cy="135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6874B-33E0-3448-81F5-8B0C20EF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47B52-AE32-9D40-9836-3319D5B8605E}"/>
              </a:ext>
            </a:extLst>
          </p:cNvPr>
          <p:cNvSpPr txBox="1"/>
          <p:nvPr/>
        </p:nvSpPr>
        <p:spPr>
          <a:xfrm>
            <a:off x="1685365" y="1129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C2FD2-3768-DA46-BCEB-B51496923EF0}"/>
              </a:ext>
            </a:extLst>
          </p:cNvPr>
          <p:cNvSpPr/>
          <p:nvPr/>
        </p:nvSpPr>
        <p:spPr>
          <a:xfrm>
            <a:off x="6221506" y="2673590"/>
            <a:ext cx="1013011" cy="3932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F91E3-B8F4-1B46-8BA9-B302FCD86BBF}"/>
              </a:ext>
            </a:extLst>
          </p:cNvPr>
          <p:cNvSpPr/>
          <p:nvPr/>
        </p:nvSpPr>
        <p:spPr>
          <a:xfrm>
            <a:off x="5208495" y="3650518"/>
            <a:ext cx="1013011" cy="3932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201ADC-B286-F44F-827C-A61849572CE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93224" y="3066860"/>
            <a:ext cx="434788" cy="438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448CFA-DA61-FFC8-63CA-3D27FAD6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74CB9-7AA5-A464-21AE-F55CDBD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64" y="1274960"/>
            <a:ext cx="5091953" cy="273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27AC5-19BB-E0D8-01CD-83123D16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35" y="4270287"/>
            <a:ext cx="3861997" cy="188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68D14-11FB-2A96-76F0-57F59359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3" y="3746574"/>
            <a:ext cx="3861997" cy="2620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6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1F5E0-6F26-8B64-C4DD-D7D7522D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31F6E-FC9A-467F-699B-3A0EE9EC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1" y="2599115"/>
            <a:ext cx="4893115" cy="1441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12C56-9114-E939-AFAB-756D9B641C47}"/>
              </a:ext>
            </a:extLst>
          </p:cNvPr>
          <p:cNvSpPr txBox="1"/>
          <p:nvPr/>
        </p:nvSpPr>
        <p:spPr>
          <a:xfrm>
            <a:off x="3897586" y="2229783"/>
            <a:ext cx="106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bot!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D6BFDB-E9A6-5B96-D726-69D8F6560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5" y="2734234"/>
            <a:ext cx="2785734" cy="2769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99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2FAAD-ED1E-8D47-9946-5BB61318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D3B6B3-C06C-1140-BAE9-FD70E3EC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76" y="2282637"/>
            <a:ext cx="4432300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225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6894</TotalTime>
  <Words>100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Encode Sans Normal Black</vt:lpstr>
      <vt:lpstr>Uni Sans Regular</vt:lpstr>
      <vt:lpstr>Arial</vt:lpstr>
      <vt:lpstr>Calibri</vt:lpstr>
      <vt:lpstr>Lucida Grande</vt:lpstr>
      <vt:lpstr>Open Sans</vt:lpstr>
      <vt:lpstr>Open Sans Light</vt:lpstr>
      <vt:lpstr>Wingdings</vt:lpstr>
      <vt:lpstr>Custom Design</vt:lpstr>
      <vt:lpstr>1_Custom Design</vt:lpstr>
      <vt:lpstr>PowerPoint Presentation</vt:lpstr>
      <vt:lpstr>CSS342 Data Structures, Algorithms, and Discrete Mathematics (I)</vt:lpstr>
      <vt:lpstr>4th Week Schedules</vt:lpstr>
      <vt:lpstr>Virtual machine</vt:lpstr>
      <vt:lpstr>Makefile</vt:lpstr>
      <vt:lpstr>Makefile</vt:lpstr>
      <vt:lpstr>Memory Checker</vt:lpstr>
      <vt:lpstr>Homework 1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Peng Du</cp:lastModifiedBy>
  <cp:revision>788</cp:revision>
  <cp:lastPrinted>2016-02-10T20:19:12Z</cp:lastPrinted>
  <dcterms:created xsi:type="dcterms:W3CDTF">2014-10-14T00:51:43Z</dcterms:created>
  <dcterms:modified xsi:type="dcterms:W3CDTF">2022-04-20T21:42:15Z</dcterms:modified>
</cp:coreProperties>
</file>