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6"/>
  </p:notesMasterIdLst>
  <p:sldIdLst>
    <p:sldId id="306" r:id="rId3"/>
    <p:sldId id="259" r:id="rId4"/>
    <p:sldId id="785" r:id="rId5"/>
    <p:sldId id="666" r:id="rId6"/>
    <p:sldId id="793" r:id="rId7"/>
    <p:sldId id="789" r:id="rId8"/>
    <p:sldId id="791" r:id="rId9"/>
    <p:sldId id="792" r:id="rId10"/>
    <p:sldId id="303" r:id="rId11"/>
    <p:sldId id="340" r:id="rId12"/>
    <p:sldId id="790" r:id="rId13"/>
    <p:sldId id="788" r:id="rId14"/>
    <p:sldId id="7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0000"/>
    <a:srgbClr val="73FEFF"/>
    <a:srgbClr val="E40E1A"/>
    <a:srgbClr val="E3DDC5"/>
    <a:srgbClr val="F9D95A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 autoAdjust="0"/>
    <p:restoredTop sz="94722"/>
  </p:normalViewPr>
  <p:slideViewPr>
    <p:cSldViewPr snapToGrid="0" snapToObjects="1" showGuides="1">
      <p:cViewPr varScale="1">
        <p:scale>
          <a:sx n="143" d="100"/>
          <a:sy n="143" d="100"/>
        </p:scale>
        <p:origin x="1080" y="20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B509-834C-9E4A-9A0F-AE989E5F16D1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F771-1A75-9948-93E4-25C9702F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7693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892604/static-dynamic-cast-of-references-object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-teaching-goose/CSS342A-2022-Spring/blob/main/homeworks/linux_debugging.m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f52IOtTqcP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B201EC-50D5-C74A-A62E-936CE767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774950"/>
            <a:ext cx="4394200" cy="130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14843-62F5-F548-A2A4-AD4881F8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0" y="558152"/>
            <a:ext cx="4394200" cy="130810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4F84CDB-8FF0-5B4F-B63B-9276E69A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" y="558152"/>
            <a:ext cx="7510509" cy="52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218E5B-4E91-8567-9469-FD32E073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9550"/>
            <a:ext cx="5486400" cy="135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6874B-33E0-3448-81F5-8B0C20EF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47B52-AE32-9D40-9836-3319D5B8605E}"/>
              </a:ext>
            </a:extLst>
          </p:cNvPr>
          <p:cNvSpPr txBox="1"/>
          <p:nvPr/>
        </p:nvSpPr>
        <p:spPr>
          <a:xfrm>
            <a:off x="1685365" y="1129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C2FD2-3768-DA46-BCEB-B51496923EF0}"/>
              </a:ext>
            </a:extLst>
          </p:cNvPr>
          <p:cNvSpPr/>
          <p:nvPr/>
        </p:nvSpPr>
        <p:spPr>
          <a:xfrm>
            <a:off x="6221506" y="2673590"/>
            <a:ext cx="1013011" cy="3932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F91E3-B8F4-1B46-8BA9-B302FCD86BBF}"/>
              </a:ext>
            </a:extLst>
          </p:cNvPr>
          <p:cNvSpPr/>
          <p:nvPr/>
        </p:nvSpPr>
        <p:spPr>
          <a:xfrm>
            <a:off x="5208495" y="3650518"/>
            <a:ext cx="1013011" cy="3932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01ADC-B286-F44F-827C-A61849572CE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93224" y="3066860"/>
            <a:ext cx="434788" cy="438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448CFA-DA61-FFC8-63CA-3D27FAD6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74CB9-7AA5-A464-21AE-F55CDBD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64" y="1274960"/>
            <a:ext cx="5091953" cy="273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27AC5-19BB-E0D8-01CD-83123D1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35" y="4270287"/>
            <a:ext cx="3861997" cy="18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68D14-11FB-2A96-76F0-57F59359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3" y="3746574"/>
            <a:ext cx="3861997" cy="2620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6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1F5E0-6F26-8B64-C4DD-D7D7522D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31F6E-FC9A-467F-699B-3A0EE9E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1" y="2599115"/>
            <a:ext cx="4893115" cy="1441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12C56-9114-E939-AFAB-756D9B641C47}"/>
              </a:ext>
            </a:extLst>
          </p:cNvPr>
          <p:cNvSpPr txBox="1"/>
          <p:nvPr/>
        </p:nvSpPr>
        <p:spPr>
          <a:xfrm>
            <a:off x="3897586" y="2229783"/>
            <a:ext cx="106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bot!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D6BFDB-E9A6-5B96-D726-69D8F656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5" y="2734234"/>
            <a:ext cx="2785734" cy="2769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99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2FAAD-ED1E-8D47-9946-5BB61318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FE08E-95B7-19A5-F81E-02F42E62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35" y="1951814"/>
            <a:ext cx="4711700" cy="341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9D045-8991-081E-9987-143831E6E3C8}"/>
              </a:ext>
            </a:extLst>
          </p:cNvPr>
          <p:cNvSpPr txBox="1"/>
          <p:nvPr/>
        </p:nvSpPr>
        <p:spPr>
          <a:xfrm>
            <a:off x="5016381" y="5956419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More discussion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2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CSS342 Data Structures, Algorithms, and Discrete Mathematics (I)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06E90-1F59-0F46-9432-C24AB90C8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710" y="1606529"/>
            <a:ext cx="8280782" cy="49882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0" dirty="0"/>
              <a:t>Quiz-1 review (Wed)</a:t>
            </a:r>
          </a:p>
          <a:p>
            <a:pPr>
              <a:buFont typeface="Wingdings" pitchFamily="2" charset="2"/>
              <a:buChar char="q"/>
            </a:pPr>
            <a:endParaRPr lang="en-US" sz="18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Homework 2 Q/A (Wed)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Common submission mistake from homework 1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New bot check for added files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Use test as manual</a:t>
            </a:r>
          </a:p>
          <a:p>
            <a:pPr lvl="1">
              <a:buFont typeface="Wingdings" pitchFamily="2" charset="2"/>
              <a:buChar char="q"/>
            </a:pPr>
            <a:endParaRPr lang="en-US" sz="14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C++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Template class</a:t>
            </a:r>
          </a:p>
          <a:p>
            <a:pPr marL="57150" indent="0">
              <a:buNone/>
            </a:pPr>
            <a:endParaRPr lang="en-US" sz="18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Linux  Platform(Wed)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Makefile, </a:t>
            </a:r>
            <a:r>
              <a:rPr lang="en-US" sz="1400" b="0" dirty="0" err="1"/>
              <a:t>CMake</a:t>
            </a:r>
            <a:endParaRPr lang="en-US" sz="1400" b="0" dirty="0"/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Debug memory leak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Using AWS virtual machine (get an account, free)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Learn VIM basics</a:t>
            </a:r>
          </a:p>
          <a:p>
            <a:pPr lvl="1">
              <a:buFont typeface="Wingdings" pitchFamily="2" charset="2"/>
              <a:buChar char="q"/>
            </a:pPr>
            <a:endParaRPr lang="en-US" sz="14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Quiz-2 next Thursday (4/28, same format as before)</a:t>
            </a:r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EBFD-97B5-7A4B-920F-AFC8A26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baseline="30000" dirty="0"/>
              <a:t>4th</a:t>
            </a:r>
            <a:r>
              <a:rPr lang="en-US" dirty="0"/>
              <a:t> Week Schedules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E769A-7A1D-2544-949B-CEA2C1F6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94" y="158183"/>
            <a:ext cx="1383480" cy="13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A6A43-5DF0-2B4C-A0C8-FDC95A939F5E}"/>
              </a:ext>
            </a:extLst>
          </p:cNvPr>
          <p:cNvSpPr txBox="1"/>
          <p:nvPr/>
        </p:nvSpPr>
        <p:spPr>
          <a:xfrm>
            <a:off x="304203" y="2011247"/>
            <a:ext cx="241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ADT (array vs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9E20E-3E69-B14C-9C6A-01133D22EE67}"/>
              </a:ext>
            </a:extLst>
          </p:cNvPr>
          <p:cNvSpPr txBox="1"/>
          <p:nvPr/>
        </p:nvSpPr>
        <p:spPr>
          <a:xfrm>
            <a:off x="2718454" y="2893345"/>
            <a:ext cx="223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D4935-5DFE-F447-A186-4E8BB59B7E3A}"/>
              </a:ext>
            </a:extLst>
          </p:cNvPr>
          <p:cNvSpPr txBox="1"/>
          <p:nvPr/>
        </p:nvSpPr>
        <p:spPr>
          <a:xfrm>
            <a:off x="7707645" y="3522248"/>
            <a:ext cx="1436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FE1AF-55AA-CD4A-A3AC-C8E1E44A8F33}"/>
              </a:ext>
            </a:extLst>
          </p:cNvPr>
          <p:cNvSpPr txBox="1"/>
          <p:nvPr/>
        </p:nvSpPr>
        <p:spPr>
          <a:xfrm>
            <a:off x="353694" y="3686023"/>
            <a:ext cx="2185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Search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EE59E-8EEA-E84C-9DF4-3D402F2A157A}"/>
              </a:ext>
            </a:extLst>
          </p:cNvPr>
          <p:cNvSpPr/>
          <p:nvPr/>
        </p:nvSpPr>
        <p:spPr>
          <a:xfrm>
            <a:off x="2721626" y="4821251"/>
            <a:ext cx="282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sym typeface="Wingdings" pitchFamily="2" charset="2"/>
              </a:rPr>
              <a:t>Binary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4140A-D184-224C-897D-15CC7D866B1B}"/>
              </a:ext>
            </a:extLst>
          </p:cNvPr>
          <p:cNvSpPr txBox="1"/>
          <p:nvPr/>
        </p:nvSpPr>
        <p:spPr>
          <a:xfrm>
            <a:off x="7707645" y="405440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68A56-AC4E-8E41-A5B5-AB887D32DFA8}"/>
              </a:ext>
            </a:extLst>
          </p:cNvPr>
          <p:cNvSpPr/>
          <p:nvPr/>
        </p:nvSpPr>
        <p:spPr>
          <a:xfrm>
            <a:off x="5739348" y="3592743"/>
            <a:ext cx="1569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sym typeface="Wingdings" pitchFamily="2" charset="2"/>
              </a:rPr>
              <a:t>Hash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D30D5-98CE-D641-B1AB-76DB0FFDBBC8}"/>
              </a:ext>
            </a:extLst>
          </p:cNvPr>
          <p:cNvSpPr txBox="1"/>
          <p:nvPr/>
        </p:nvSpPr>
        <p:spPr>
          <a:xfrm>
            <a:off x="5735564" y="2681217"/>
            <a:ext cx="86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36BBE-A629-2843-AB0A-7DAD7B633A33}"/>
              </a:ext>
            </a:extLst>
          </p:cNvPr>
          <p:cNvSpPr txBox="1"/>
          <p:nvPr/>
        </p:nvSpPr>
        <p:spPr>
          <a:xfrm>
            <a:off x="5735564" y="3107968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FAAAD1-BCAE-3A49-B650-EC21022A7E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57528" y="3124178"/>
            <a:ext cx="7100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F25138E-E9D2-234D-AA24-B9E100D3DC9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789258" y="2194982"/>
            <a:ext cx="651266" cy="1207125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3EA22DF-8313-A142-BBC7-E6E0112DDE5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631733" y="3962191"/>
            <a:ext cx="904396" cy="127538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463525-C98A-2247-84A4-252EBDC2EF9D}"/>
              </a:ext>
            </a:extLst>
          </p:cNvPr>
          <p:cNvSpPr txBox="1"/>
          <p:nvPr/>
        </p:nvSpPr>
        <p:spPr>
          <a:xfrm rot="1336269">
            <a:off x="6156729" y="2531459"/>
            <a:ext cx="177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One-dimensional ADT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0CCD1-2B83-E042-ADB0-DDD3D93FC745}"/>
              </a:ext>
            </a:extLst>
          </p:cNvPr>
          <p:cNvSpPr txBox="1"/>
          <p:nvPr/>
        </p:nvSpPr>
        <p:spPr>
          <a:xfrm rot="1336269">
            <a:off x="4034999" y="4898194"/>
            <a:ext cx="18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multi-dimensional ADT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7D03EE-D039-57EE-B7E5-168EDC3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at now?</a:t>
            </a:r>
          </a:p>
        </p:txBody>
      </p:sp>
    </p:spTree>
    <p:extLst>
      <p:ext uri="{BB962C8B-B14F-4D97-AF65-F5344CB8AC3E}">
        <p14:creationId xmlns:p14="http://schemas.microsoft.com/office/powerpoint/2010/main" val="42013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018FE-1DB5-E2D9-80A5-E2496C658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45271"/>
            <a:ext cx="8196210" cy="401549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How to compile and run C++ code</a:t>
            </a:r>
          </a:p>
          <a:p>
            <a:endParaRPr lang="en-US" dirty="0"/>
          </a:p>
          <a:p>
            <a:pPr lvl="1"/>
            <a:r>
              <a:rPr lang="en-US" dirty="0"/>
              <a:t>Without IDE (CLion)</a:t>
            </a:r>
          </a:p>
          <a:p>
            <a:pPr lvl="1"/>
            <a:endParaRPr lang="en-US" dirty="0"/>
          </a:p>
          <a:p>
            <a:r>
              <a:rPr lang="en-US" dirty="0"/>
              <a:t>How to run memory checker (used by </a:t>
            </a:r>
            <a:r>
              <a:rPr lang="en-US" dirty="0" err="1"/>
              <a:t>Github</a:t>
            </a:r>
            <a:r>
              <a:rPr lang="en-US" dirty="0"/>
              <a:t> Bot)</a:t>
            </a:r>
          </a:p>
          <a:p>
            <a:endParaRPr lang="en-US" dirty="0"/>
          </a:p>
          <a:p>
            <a:r>
              <a:rPr lang="en-US" dirty="0"/>
              <a:t>Linux Basics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81E0D-EC57-8E19-E78F-3DB1A528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pic>
        <p:nvPicPr>
          <p:cNvPr id="3074" name="Picture 2" descr="Image result for linux">
            <a:extLst>
              <a:ext uri="{FF2B5EF4-FFF2-40B4-BE49-F238E27FC236}">
                <a16:creationId xmlns:a16="http://schemas.microsoft.com/office/drawing/2014/main" id="{6EF80A55-BF78-08F7-EB2C-B933959A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212" y="371511"/>
            <a:ext cx="9842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2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22F-AC91-02DD-7167-89E1F92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BF782-7767-EE77-91BD-AEAFC41C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8" y="1795436"/>
            <a:ext cx="4315604" cy="3479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9C9E-7B9B-A82F-8083-0DA209FADBC0}"/>
              </a:ext>
            </a:extLst>
          </p:cNvPr>
          <p:cNvSpPr txBox="1"/>
          <p:nvPr/>
        </p:nvSpPr>
        <p:spPr>
          <a:xfrm>
            <a:off x="6535271" y="3729317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Detailed guide here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ED8F3-D111-8303-0657-1C3DB11A1371}"/>
              </a:ext>
            </a:extLst>
          </p:cNvPr>
          <p:cNvSpPr txBox="1"/>
          <p:nvPr/>
        </p:nvSpPr>
        <p:spPr>
          <a:xfrm>
            <a:off x="5395272" y="4493324"/>
            <a:ext cx="346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use Windows, </a:t>
            </a:r>
            <a:r>
              <a:rPr lang="en-US" dirty="0">
                <a:hlinkClick r:id="rId4"/>
              </a:rPr>
              <a:t>watch this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0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DFBF92-3686-76C5-28BA-1B8C954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on Linux</a:t>
            </a:r>
          </a:p>
        </p:txBody>
      </p:sp>
      <p:pic>
        <p:nvPicPr>
          <p:cNvPr id="2050" name="Picture 2" descr="Image result for editor vim">
            <a:extLst>
              <a:ext uri="{FF2B5EF4-FFF2-40B4-BE49-F238E27FC236}">
                <a16:creationId xmlns:a16="http://schemas.microsoft.com/office/drawing/2014/main" id="{E389EF00-DD58-0D5A-9012-5E9F35B4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15" y="212490"/>
            <a:ext cx="23495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Exit Vim Editor - Stack Overflow Blog">
            <a:extLst>
              <a:ext uri="{FF2B5EF4-FFF2-40B4-BE49-F238E27FC236}">
                <a16:creationId xmlns:a16="http://schemas.microsoft.com/office/drawing/2014/main" id="{0D5EE80D-7EFA-ED46-DB02-E4ABAEBF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64" y="2064740"/>
            <a:ext cx="1685174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36A625F-2E76-A5AD-535F-01CFD622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38" y="4108567"/>
            <a:ext cx="2875043" cy="24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2A495-5A06-9083-E19B-E585D3326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3811"/>
            <a:ext cx="2184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ED73-3272-F67F-02CF-6F3AB09E1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happens when you click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240798-5440-F029-4A82-E24A6BAB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-&gt; 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741A-B5DC-3174-1CBB-EB235959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3" y="2983623"/>
            <a:ext cx="4055415" cy="276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3C25F-6A70-2073-8580-2A980A85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8" y="2983622"/>
            <a:ext cx="3584365" cy="275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4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2141C-0815-0F43-95B1-DE633B8D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5A138-DD79-556E-B169-73B27239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78" y="1978249"/>
            <a:ext cx="4584700" cy="3503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10 Hilarious Binary Jokes That Will Make You Laugh - Convert Binary">
            <a:extLst>
              <a:ext uri="{FF2B5EF4-FFF2-40B4-BE49-F238E27FC236}">
                <a16:creationId xmlns:a16="http://schemas.microsoft.com/office/drawing/2014/main" id="{EA202CD5-4F2B-A86D-62A0-C7350D89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40" y="331495"/>
            <a:ext cx="1501675" cy="10720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7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7902</TotalTime>
  <Words>178</Words>
  <Application>Microsoft Macintosh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Encode Sans Normal Black</vt:lpstr>
      <vt:lpstr>Uni Sans Regular</vt:lpstr>
      <vt:lpstr>Arial</vt:lpstr>
      <vt:lpstr>Calibri</vt:lpstr>
      <vt:lpstr>Lucida Grande</vt:lpstr>
      <vt:lpstr>Open Sans</vt:lpstr>
      <vt:lpstr>Open Sans Light</vt:lpstr>
      <vt:lpstr>Wingdings</vt:lpstr>
      <vt:lpstr>Custom Design</vt:lpstr>
      <vt:lpstr>1_Custom Design</vt:lpstr>
      <vt:lpstr>PowerPoint Presentation</vt:lpstr>
      <vt:lpstr>CSS342 Data Structures, Algorithms, and Discrete Mathematics (I)</vt:lpstr>
      <vt:lpstr>4th Week Schedules</vt:lpstr>
      <vt:lpstr>Where are we at now?</vt:lpstr>
      <vt:lpstr>Linux</vt:lpstr>
      <vt:lpstr>Virtual machine</vt:lpstr>
      <vt:lpstr>Editor on Linux</vt:lpstr>
      <vt:lpstr>Code -&gt; Binary</vt:lpstr>
      <vt:lpstr>Makefile</vt:lpstr>
      <vt:lpstr>Makefile</vt:lpstr>
      <vt:lpstr>Memory Checker</vt:lpstr>
      <vt:lpstr>Homework 1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Peng Du</cp:lastModifiedBy>
  <cp:revision>806</cp:revision>
  <cp:lastPrinted>2016-02-10T20:19:12Z</cp:lastPrinted>
  <dcterms:created xsi:type="dcterms:W3CDTF">2014-10-14T00:51:43Z</dcterms:created>
  <dcterms:modified xsi:type="dcterms:W3CDTF">2022-04-21T16:31:32Z</dcterms:modified>
</cp:coreProperties>
</file>