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5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4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8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4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5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5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DE3F-F965-4EBB-B3A4-B94BA707781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02E5-D18A-4FD4-AA48-599381C20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7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299" y="1798657"/>
            <a:ext cx="2124371" cy="1467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2" y="1247766"/>
            <a:ext cx="4848902" cy="538237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1916725" y="2382715"/>
            <a:ext cx="5838091" cy="9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49108" y="3771900"/>
            <a:ext cx="411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name = “</a:t>
            </a:r>
            <a:r>
              <a:rPr lang="en-US" altLang="ko-KR" dirty="0" err="1" smtClean="0"/>
              <a:t>addfd</a:t>
            </a:r>
            <a:r>
              <a:rPr lang="en-US" altLang="ko-KR" dirty="0" smtClean="0"/>
              <a:t>” (latest input string) 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312377" y="2382715"/>
            <a:ext cx="7025054" cy="234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035670" y="3187554"/>
            <a:ext cx="3859823" cy="254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6725" y="2743200"/>
            <a:ext cx="28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initial value, it uses name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17223" y="360485"/>
            <a:ext cx="1978270" cy="109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4904" y="108819"/>
            <a:ext cx="145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React.useState</a:t>
            </a:r>
            <a:r>
              <a:rPr lang="en-US" altLang="ko-KR" sz="1400" dirty="0" smtClean="0"/>
              <a:t>()</a:t>
            </a:r>
            <a:endParaRPr lang="ko-KR" altLang="en-US" sz="1400"/>
          </a:p>
        </p:txBody>
      </p:sp>
      <p:sp>
        <p:nvSpPr>
          <p:cNvPr id="29" name="직사각형 28"/>
          <p:cNvSpPr/>
          <p:nvPr/>
        </p:nvSpPr>
        <p:spPr>
          <a:xfrm>
            <a:off x="6119446" y="589085"/>
            <a:ext cx="786912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31516" y="23665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name</a:t>
            </a:r>
            <a:endParaRPr lang="ko-KR" altLang="en-US" sz="1400" dirty="0" err="1" smtClean="0"/>
          </a:p>
        </p:txBody>
      </p:sp>
      <p:cxnSp>
        <p:nvCxnSpPr>
          <p:cNvPr id="32" name="직선 화살표 연결선 31"/>
          <p:cNvCxnSpPr>
            <a:endCxn id="30" idx="3"/>
          </p:cNvCxnSpPr>
          <p:nvPr/>
        </p:nvCxnSpPr>
        <p:spPr>
          <a:xfrm flipH="1" flipV="1">
            <a:off x="5068229" y="390540"/>
            <a:ext cx="1156725" cy="237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46684" y="62953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setName</a:t>
            </a:r>
            <a:r>
              <a:rPr lang="en-US" altLang="ko-KR" sz="1400" dirty="0" smtClean="0"/>
              <a:t>()</a:t>
            </a:r>
            <a:endParaRPr lang="ko-KR" altLang="en-US" sz="1400" dirty="0" err="1" smtClean="0"/>
          </a:p>
        </p:txBody>
      </p:sp>
      <p:cxnSp>
        <p:nvCxnSpPr>
          <p:cNvPr id="35" name="직선 화살표 연결선 34"/>
          <p:cNvCxnSpPr>
            <a:stCxn id="33" idx="3"/>
            <a:endCxn id="29" idx="1"/>
          </p:cNvCxnSpPr>
          <p:nvPr/>
        </p:nvCxnSpPr>
        <p:spPr>
          <a:xfrm flipV="1">
            <a:off x="5263309" y="707781"/>
            <a:ext cx="856137" cy="75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89785" y="866626"/>
            <a:ext cx="3466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changes, React re-draw the screen</a:t>
            </a:r>
            <a:endParaRPr lang="ko-KR" altLang="en-US" sz="1400" dirty="0" err="1" smtClean="0"/>
          </a:p>
        </p:txBody>
      </p:sp>
      <p:sp>
        <p:nvSpPr>
          <p:cNvPr id="37" name="TextBox 36"/>
          <p:cNvSpPr txBox="1"/>
          <p:nvPr/>
        </p:nvSpPr>
        <p:spPr>
          <a:xfrm>
            <a:off x="6049108" y="4914900"/>
            <a:ext cx="1919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&lt;li&gt;{artists[0]}&lt;/li&gt;</a:t>
            </a:r>
          </a:p>
          <a:p>
            <a:r>
              <a:rPr lang="en-US" altLang="ko-KR" sz="1400" dirty="0" smtClean="0"/>
              <a:t>&lt;li&gt;{artists[1]}&lt;/li&gt;</a:t>
            </a:r>
            <a:endParaRPr lang="ko-KR" altLang="en-US" sz="1400" smtClean="0"/>
          </a:p>
          <a:p>
            <a:r>
              <a:rPr lang="en-US" altLang="ko-KR" sz="1400" dirty="0" smtClean="0"/>
              <a:t>&lt;li&gt;{artists[2]}&lt;/li&gt;</a:t>
            </a:r>
            <a:endParaRPr lang="ko-KR" altLang="en-US" sz="1400" smtClean="0"/>
          </a:p>
          <a:p>
            <a:r>
              <a:rPr lang="en-US" altLang="ko-KR" sz="1400" dirty="0" smtClean="0"/>
              <a:t> …</a:t>
            </a:r>
          </a:p>
          <a:p>
            <a:r>
              <a:rPr lang="en-US" altLang="ko-KR" sz="1400" dirty="0" smtClean="0"/>
              <a:t>&lt;li&gt;{artists[n-1]}&lt;/li&gt;</a:t>
            </a:r>
            <a:endParaRPr lang="ko-KR" altLang="en-US" sz="1400" smtClean="0"/>
          </a:p>
          <a:p>
            <a:endParaRPr lang="ko-KR" altLang="en-US" sz="1400" dirty="0" err="1" smtClean="0"/>
          </a:p>
        </p:txBody>
      </p:sp>
      <p:sp>
        <p:nvSpPr>
          <p:cNvPr id="38" name="TextBox 37"/>
          <p:cNvSpPr txBox="1"/>
          <p:nvPr/>
        </p:nvSpPr>
        <p:spPr>
          <a:xfrm>
            <a:off x="8345316" y="4914900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</a:t>
            </a:r>
            <a:r>
              <a:rPr lang="en-US" altLang="ko-KR" sz="1400" dirty="0" smtClean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bb</a:t>
            </a:r>
            <a:endParaRPr lang="ko-KR" altLang="en-US" sz="1400" dirty="0" err="1" smtClean="0"/>
          </a:p>
        </p:txBody>
      </p:sp>
      <p:sp>
        <p:nvSpPr>
          <p:cNvPr id="39" name="오른쪽 화살표 38"/>
          <p:cNvSpPr/>
          <p:nvPr/>
        </p:nvSpPr>
        <p:spPr>
          <a:xfrm>
            <a:off x="7895493" y="5081954"/>
            <a:ext cx="21187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2" y="446214"/>
            <a:ext cx="4277322" cy="5191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26" y="446214"/>
            <a:ext cx="4848902" cy="53823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2177" y="3349869"/>
            <a:ext cx="1943100" cy="861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32785" y="6040316"/>
            <a:ext cx="2529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artists = [“</a:t>
            </a:r>
            <a:r>
              <a:rPr lang="en-US" altLang="ko-KR" sz="1400" dirty="0" err="1" smtClean="0"/>
              <a:t>aaa</a:t>
            </a:r>
            <a:r>
              <a:rPr lang="en-US" altLang="ko-KR" sz="1400" dirty="0" smtClean="0"/>
              <a:t>”, “</a:t>
            </a:r>
            <a:r>
              <a:rPr lang="en-US" altLang="ko-KR" sz="1400" dirty="0" err="1" smtClean="0"/>
              <a:t>bbb</a:t>
            </a:r>
            <a:r>
              <a:rPr lang="en-US" altLang="ko-KR" sz="1400" dirty="0" smtClean="0"/>
              <a:t>”, “ccc”]</a:t>
            </a:r>
            <a:endParaRPr lang="ko-KR" altLang="en-US" sz="14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5639" y="5828590"/>
            <a:ext cx="27093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artists = [ {id:1, name: “</a:t>
            </a:r>
            <a:r>
              <a:rPr lang="en-US" altLang="ko-KR" sz="1400" dirty="0" err="1" smtClean="0"/>
              <a:t>aaa</a:t>
            </a:r>
            <a:r>
              <a:rPr lang="en-US" altLang="ko-KR" sz="1400" dirty="0" smtClean="0"/>
              <a:t>”},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{id:2, name: “</a:t>
            </a:r>
            <a:r>
              <a:rPr lang="en-US" altLang="ko-KR" sz="1400" dirty="0" err="1" smtClean="0"/>
              <a:t>bbb</a:t>
            </a:r>
            <a:r>
              <a:rPr lang="en-US" altLang="ko-KR" sz="1400" dirty="0" smtClean="0"/>
              <a:t>”},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{id:3, name: “ccc”}]</a:t>
            </a:r>
            <a:endParaRPr lang="ko-KR" altLang="en-US" sz="1400" dirty="0" err="1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458200" y="5213838"/>
            <a:ext cx="1634620" cy="9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373923" y="5020408"/>
            <a:ext cx="901112" cy="9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92820" y="5943600"/>
            <a:ext cx="12570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&lt;Ii&gt;</a:t>
            </a:r>
            <a:r>
              <a:rPr lang="en-US" altLang="ko-KR" sz="1400" dirty="0" err="1" smtClean="0"/>
              <a:t>aaa</a:t>
            </a:r>
            <a:r>
              <a:rPr lang="en-US" altLang="ko-KR" sz="1400" dirty="0" smtClean="0"/>
              <a:t>&lt;/li&gt;</a:t>
            </a:r>
          </a:p>
          <a:p>
            <a:r>
              <a:rPr lang="en-US" altLang="ko-KR" sz="1400" dirty="0" smtClean="0"/>
              <a:t>&lt;li&gt;</a:t>
            </a:r>
            <a:r>
              <a:rPr lang="en-US" altLang="ko-KR" sz="1400" dirty="0" err="1" smtClean="0"/>
              <a:t>bbb</a:t>
            </a:r>
            <a:r>
              <a:rPr lang="en-US" altLang="ko-KR" sz="1400" dirty="0" smtClean="0"/>
              <a:t>&lt;/li&gt;</a:t>
            </a:r>
          </a:p>
          <a:p>
            <a:r>
              <a:rPr lang="en-US" altLang="ko-KR" sz="1400" dirty="0" smtClean="0"/>
              <a:t>&lt;li&gt;ccc&lt;/li&gt;</a:t>
            </a:r>
            <a:endParaRPr lang="ko-KR" altLang="en-US" sz="1400" dirty="0" err="1" smtClean="0"/>
          </a:p>
        </p:txBody>
      </p:sp>
      <p:sp>
        <p:nvSpPr>
          <p:cNvPr id="18" name="직사각형 17"/>
          <p:cNvSpPr/>
          <p:nvPr/>
        </p:nvSpPr>
        <p:spPr>
          <a:xfrm>
            <a:off x="1538653" y="5828590"/>
            <a:ext cx="1573823" cy="308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6" idx="0"/>
          </p:cNvCxnSpPr>
          <p:nvPr/>
        </p:nvCxnSpPr>
        <p:spPr>
          <a:xfrm flipV="1">
            <a:off x="1920337" y="4783015"/>
            <a:ext cx="268948" cy="104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8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222878" y="4962143"/>
          <a:ext cx="173110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777"/>
                <a:gridCol w="432777"/>
                <a:gridCol w="432777"/>
                <a:gridCol w="43277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96586" y="1859532"/>
            <a:ext cx="34937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 err="1"/>
              <a:t>a</a:t>
            </a:r>
            <a:r>
              <a:rPr lang="en-US" altLang="ko-KR" sz="1400" dirty="0" err="1" smtClean="0"/>
              <a:t>rr</a:t>
            </a:r>
            <a:r>
              <a:rPr lang="en-US" altLang="ko-KR" sz="1400" dirty="0" smtClean="0"/>
              <a:t> = [  </a:t>
            </a:r>
          </a:p>
          <a:p>
            <a:r>
              <a:rPr lang="en-US" altLang="ko-KR" sz="1400" dirty="0" smtClean="0"/>
              <a:t>   {id:1, row:0, col:0, text:’’,    hit: false, ..},</a:t>
            </a:r>
            <a:endParaRPr lang="ko-KR" altLang="en-US" sz="1400" smtClean="0"/>
          </a:p>
          <a:p>
            <a:r>
              <a:rPr lang="en-US" altLang="ko-KR" sz="1400" dirty="0" smtClean="0"/>
              <a:t>   {id:2, row:1, col:,0 text: ‘X’, hit: </a:t>
            </a:r>
            <a:r>
              <a:rPr lang="en-US" altLang="ko-KR" sz="1400" dirty="0" err="1" smtClean="0"/>
              <a:t>ture</a:t>
            </a:r>
            <a:r>
              <a:rPr lang="en-US" altLang="ko-KR" sz="1400" dirty="0" smtClean="0"/>
              <a:t>, ..},</a:t>
            </a:r>
            <a:endParaRPr lang="ko-KR" altLang="en-US" sz="1400" smtClean="0"/>
          </a:p>
          <a:p>
            <a:r>
              <a:rPr lang="en-US" altLang="ko-KR" sz="1400" dirty="0" smtClean="0"/>
              <a:t>   {id:3, row:2, col:0, text: ‘’,   hit: false, ..},</a:t>
            </a:r>
            <a:endParaRPr lang="ko-KR" altLang="en-US" sz="140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] 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9291554" y="3705364"/>
            <a:ext cx="26215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arr.map</a:t>
            </a:r>
            <a:r>
              <a:rPr lang="en-US" altLang="ko-KR" sz="1400" dirty="0" smtClean="0"/>
              <a:t>(elm =&gt; { </a:t>
            </a:r>
          </a:p>
          <a:p>
            <a:r>
              <a:rPr lang="en-US" altLang="ko-KR" sz="1400" dirty="0" smtClean="0"/>
              <a:t>    &lt;Cell </a:t>
            </a:r>
          </a:p>
          <a:p>
            <a:r>
              <a:rPr lang="en-US" altLang="ko-KR" sz="1400" dirty="0" smtClean="0"/>
              <a:t>	row = {</a:t>
            </a:r>
            <a:r>
              <a:rPr lang="en-US" altLang="ko-KR" sz="1400" dirty="0" err="1" smtClean="0"/>
              <a:t>elm.row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col = {</a:t>
            </a:r>
            <a:r>
              <a:rPr lang="en-US" altLang="ko-KR" sz="1400" dirty="0" err="1" smtClean="0"/>
              <a:t>elm.col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text = {</a:t>
            </a:r>
            <a:r>
              <a:rPr lang="en-US" altLang="ko-KR" sz="1400" dirty="0" err="1" smtClean="0"/>
              <a:t>elm.text</a:t>
            </a:r>
            <a:r>
              <a:rPr lang="en-US" altLang="ko-KR" sz="1400" dirty="0" smtClean="0"/>
              <a:t>}	</a:t>
            </a:r>
            <a:r>
              <a:rPr lang="en-US" altLang="ko-KR" sz="1400" dirty="0"/>
              <a:t>	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&gt;} )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2" y="446214"/>
            <a:ext cx="4277322" cy="51918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2177" y="3349869"/>
            <a:ext cx="1943100" cy="861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5639" y="5828590"/>
            <a:ext cx="27093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artists = [ {id:1, name: “</a:t>
            </a:r>
            <a:r>
              <a:rPr lang="en-US" altLang="ko-KR" sz="1400" dirty="0" err="1" smtClean="0"/>
              <a:t>aaa</a:t>
            </a:r>
            <a:r>
              <a:rPr lang="en-US" altLang="ko-KR" sz="1400" dirty="0" smtClean="0"/>
              <a:t>”},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{id:2, name: “</a:t>
            </a:r>
            <a:r>
              <a:rPr lang="en-US" altLang="ko-KR" sz="1400" dirty="0" err="1" smtClean="0"/>
              <a:t>bbb</a:t>
            </a:r>
            <a:r>
              <a:rPr lang="en-US" altLang="ko-KR" sz="1400" dirty="0" smtClean="0"/>
              <a:t>”},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{id:3, name: “ccc”}]</a:t>
            </a:r>
            <a:endParaRPr lang="ko-KR" altLang="en-US" sz="1400" dirty="0" err="1" smtClean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373923" y="5020408"/>
            <a:ext cx="901112" cy="9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38653" y="5828590"/>
            <a:ext cx="1573823" cy="308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6" idx="0"/>
          </p:cNvCxnSpPr>
          <p:nvPr/>
        </p:nvCxnSpPr>
        <p:spPr>
          <a:xfrm flipV="1">
            <a:off x="1920337" y="4783015"/>
            <a:ext cx="268948" cy="104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7845" y="5828590"/>
            <a:ext cx="7954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aaa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b</a:t>
            </a:r>
            <a:r>
              <a:rPr lang="en-US" altLang="ko-KR" sz="1400" dirty="0" err="1" smtClean="0"/>
              <a:t>bb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ccc</a:t>
            </a:r>
            <a:endParaRPr lang="ko-KR" altLang="en-US" sz="1400" dirty="0" err="1" smtClean="0"/>
          </a:p>
        </p:txBody>
      </p:sp>
      <p:sp>
        <p:nvSpPr>
          <p:cNvPr id="2" name="직사각형 1"/>
          <p:cNvSpPr/>
          <p:nvPr/>
        </p:nvSpPr>
        <p:spPr>
          <a:xfrm>
            <a:off x="6019617" y="914399"/>
            <a:ext cx="406522" cy="37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3318" y="984692"/>
            <a:ext cx="3039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{id:2, row:1, col:2, </a:t>
            </a:r>
            <a:r>
              <a:rPr lang="en-US" altLang="ko-KR" sz="1400" dirty="0" err="1" smtClean="0"/>
              <a:t>hitOrMiss:ture</a:t>
            </a:r>
            <a:r>
              <a:rPr lang="en-US" altLang="ko-KR" sz="1400" dirty="0" smtClean="0"/>
              <a:t>, ..}</a:t>
            </a:r>
            <a:endParaRPr lang="ko-KR" altLang="en-US" sz="14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4989499" y="4202454"/>
            <a:ext cx="4127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&lt;Cell key={id} row={row}, col={col}, text={‘X’} /&gt;</a:t>
            </a:r>
            <a:endParaRPr lang="ko-KR" altLang="en-US" sz="1400" dirty="0" err="1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222878" y="4484077"/>
            <a:ext cx="107584" cy="4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154616" y="2552029"/>
            <a:ext cx="3147072" cy="261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757138" y="2813538"/>
            <a:ext cx="1406770" cy="96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05145" y="58476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cell</a:t>
            </a:r>
            <a:endParaRPr lang="ko-KR" altLang="en-US" sz="1400" dirty="0" err="1" smtClean="0"/>
          </a:p>
        </p:txBody>
      </p:sp>
      <p:sp>
        <p:nvSpPr>
          <p:cNvPr id="28" name="TextBox 27"/>
          <p:cNvSpPr txBox="1"/>
          <p:nvPr/>
        </p:nvSpPr>
        <p:spPr>
          <a:xfrm>
            <a:off x="5534548" y="5486280"/>
            <a:ext cx="485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row</a:t>
            </a:r>
            <a:endParaRPr lang="ko-KR" altLang="en-US" sz="1400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94985" y="452972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col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5110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67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217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11</cp:revision>
  <dcterms:created xsi:type="dcterms:W3CDTF">2023-09-10T11:35:19Z</dcterms:created>
  <dcterms:modified xsi:type="dcterms:W3CDTF">2023-09-10T13:04:20Z</dcterms:modified>
</cp:coreProperties>
</file>