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6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1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81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1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08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02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2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2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DC2F7C2-2F3B-481B-842C-D0F256097E6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EEA11E9-9D17-44EB-A203-5125242E6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420E7-B887-4F51-968E-41FE64A42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新版測試報告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16855C-13FC-44B7-9D3B-6C49D890A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5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42E4E-AF04-4CE8-87E1-5996CC3C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舊板測試</a:t>
            </a:r>
            <a:r>
              <a:rPr lang="zh-TW" altLang="en-US" dirty="0"/>
              <a:t>曲線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12F616-77AF-42A8-B2B5-F6CBD9464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36" y="1895786"/>
            <a:ext cx="8315579" cy="4217365"/>
          </a:xfrm>
        </p:spPr>
      </p:pic>
    </p:spTree>
    <p:extLst>
      <p:ext uri="{BB962C8B-B14F-4D97-AF65-F5344CB8AC3E}">
        <p14:creationId xmlns:p14="http://schemas.microsoft.com/office/powerpoint/2010/main" val="2492714159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35</TotalTime>
  <Words>7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視圖</vt:lpstr>
      <vt:lpstr>新版測試報告</vt:lpstr>
      <vt:lpstr>舊板測試曲線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新版測試報告</dc:title>
  <dc:creator>Andy Cheng</dc:creator>
  <cp:lastModifiedBy>Andy Cheng</cp:lastModifiedBy>
  <cp:revision>2</cp:revision>
  <dcterms:created xsi:type="dcterms:W3CDTF">2022-10-04T19:08:16Z</dcterms:created>
  <dcterms:modified xsi:type="dcterms:W3CDTF">2022-10-04T19:44:11Z</dcterms:modified>
</cp:coreProperties>
</file>