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</p:sldMasterIdLst>
  <p:notesMasterIdLst>
    <p:notesMasterId r:id="rId13"/>
  </p:notesMasterIdLst>
  <p:handoutMasterIdLst>
    <p:handoutMasterId r:id="rId14"/>
  </p:handoutMasterIdLst>
  <p:sldIdLst>
    <p:sldId id="268" r:id="rId3"/>
    <p:sldId id="258" r:id="rId4"/>
    <p:sldId id="261" r:id="rId5"/>
    <p:sldId id="281" r:id="rId6"/>
    <p:sldId id="291" r:id="rId7"/>
    <p:sldId id="285" r:id="rId8"/>
    <p:sldId id="262" r:id="rId9"/>
    <p:sldId id="280" r:id="rId10"/>
    <p:sldId id="288" r:id="rId11"/>
    <p:sldId id="282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78511" autoAdjust="0"/>
  </p:normalViewPr>
  <p:slideViewPr>
    <p:cSldViewPr>
      <p:cViewPr varScale="1">
        <p:scale>
          <a:sx n="102" d="100"/>
          <a:sy n="102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/>
            <a:t>Demos</a:t>
          </a:r>
          <a:endParaRPr lang="sv-SE" sz="12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13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3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13.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7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 – 8:45 – 17:00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 –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5172058"/>
          </a:xfrm>
          <a:prstGeom prst="roundRect">
            <a:avLst>
              <a:gd name="adj" fmla="val 268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6"/>
            <a:ext cx="6692900" cy="7019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dirty="0"/>
              <a:t>2933: Developing Business Process and Integration Solutions using Microsoft BizTalk Server 2006 (5 days)</a:t>
            </a:r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11017" y="2535456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2009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088408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505585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2010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69234" y="4475713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2013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08236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034706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81038" y="5419854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2016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2"/>
          <p:cNvSpPr/>
          <p:nvPr/>
        </p:nvSpPr>
        <p:spPr bwMode="auto">
          <a:xfrm>
            <a:off x="4369358" y="497884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Extra modules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Hands-On-Labs</a:t>
            </a:r>
          </a:p>
          <a:p>
            <a:r>
              <a:rPr lang="sv-SE" dirty="0"/>
              <a:t>Book: (MCTS) BizTalk Server 2010 (70-595) </a:t>
            </a:r>
            <a:r>
              <a:rPr lang="sv-SE" dirty="0" err="1"/>
              <a:t>Certification</a:t>
            </a:r>
            <a:r>
              <a:rPr lang="sv-SE" dirty="0"/>
              <a:t> Guide</a:t>
            </a:r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2016</a:t>
            </a:r>
          </a:p>
          <a:p>
            <a:r>
              <a:rPr lang="en-US" dirty="0"/>
              <a:t>Microsoft Visual Studio 2015</a:t>
            </a:r>
          </a:p>
          <a:p>
            <a:r>
              <a:rPr lang="en-US" dirty="0"/>
              <a:t>Microsoft SQL Server 2014</a:t>
            </a:r>
          </a:p>
          <a:p>
            <a:r>
              <a:rPr lang="en-US" dirty="0"/>
              <a:t>Microsoft BizTalk Server 2016</a:t>
            </a:r>
          </a:p>
          <a:p>
            <a:endParaRPr lang="en-US" dirty="0"/>
          </a:p>
          <a:p>
            <a:r>
              <a:rPr lang="en-US" dirty="0"/>
              <a:t>Microsoft Office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5846</TotalTime>
  <Words>552</Words>
  <Application>Microsoft Office PowerPoint</Application>
  <PresentationFormat>On-screen Show (4:3)</PresentationFormat>
  <Paragraphs>113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Developing Integration Solutions using Microsoft BizTalk Server 2016</vt:lpstr>
      <vt:lpstr>Introduction</vt:lpstr>
      <vt:lpstr>Microsoft Learning</vt:lpstr>
      <vt:lpstr>Course layout</vt:lpstr>
      <vt:lpstr>Course Outline</vt:lpstr>
      <vt:lpstr>Audience</vt:lpstr>
      <vt:lpstr>Microsoft Certification Program</vt:lpstr>
      <vt:lpstr>Course material</vt:lpstr>
      <vt:lpstr>Lab Machine Environment</vt:lpstr>
      <vt:lpstr>Facilities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165</cp:revision>
  <dcterms:created xsi:type="dcterms:W3CDTF">2009-03-09T21:00:21Z</dcterms:created>
  <dcterms:modified xsi:type="dcterms:W3CDTF">2016-12-13T15:51:00Z</dcterms:modified>
  <cp:category>Sales &amp; Marketing</cp:category>
</cp:coreProperties>
</file>