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2"/>
    <p:sldMasterId id="2147483863" r:id="rId3"/>
    <p:sldMasterId id="2147483879" r:id="rId4"/>
  </p:sldMasterIdLst>
  <p:notesMasterIdLst>
    <p:notesMasterId r:id="rId21"/>
  </p:notesMasterIdLst>
  <p:handoutMasterIdLst>
    <p:handoutMasterId r:id="rId22"/>
  </p:handoutMasterIdLst>
  <p:sldIdLst>
    <p:sldId id="268" r:id="rId5"/>
    <p:sldId id="391" r:id="rId6"/>
    <p:sldId id="279" r:id="rId7"/>
    <p:sldId id="399" r:id="rId8"/>
    <p:sldId id="400" r:id="rId9"/>
    <p:sldId id="401" r:id="rId10"/>
    <p:sldId id="402" r:id="rId11"/>
    <p:sldId id="403" r:id="rId12"/>
    <p:sldId id="404" r:id="rId13"/>
    <p:sldId id="409" r:id="rId14"/>
    <p:sldId id="406" r:id="rId15"/>
    <p:sldId id="407" r:id="rId16"/>
    <p:sldId id="408" r:id="rId17"/>
    <p:sldId id="398" r:id="rId18"/>
    <p:sldId id="389" r:id="rId19"/>
    <p:sldId id="383" r:id="rId20"/>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1B7"/>
    <a:srgbClr val="01FF07"/>
    <a:srgbClr val="007616"/>
    <a:srgbClr val="00A20F"/>
    <a:srgbClr val="00C025"/>
    <a:srgbClr val="5BFF5B"/>
    <a:srgbClr val="FF4141"/>
    <a:srgbClr val="FF0000"/>
    <a:srgbClr val="29292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8405" autoAdjust="0"/>
  </p:normalViewPr>
  <p:slideViewPr>
    <p:cSldViewPr>
      <p:cViewPr varScale="1">
        <p:scale>
          <a:sx n="66" d="100"/>
          <a:sy n="66" d="100"/>
        </p:scale>
        <p:origin x="67" y="4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AC27D46A-650E-45D3-B816-A9AB500ABD63}" type="datetime4">
              <a:rPr lang="en-GB"/>
              <a:pPr>
                <a:defRPr/>
              </a:pPr>
              <a:t>14 June 2013</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A7CFA36B-73B4-4CE2-9A6E-A751A6A9CC65}" type="slidenum">
              <a:rPr lang="de-DE"/>
              <a:pPr>
                <a:defRPr/>
              </a:pPr>
              <a:t>‹#›</a:t>
            </a:fld>
            <a:endParaRPr lang="de-DE"/>
          </a:p>
        </p:txBody>
      </p:sp>
    </p:spTree>
    <p:extLst>
      <p:ext uri="{BB962C8B-B14F-4D97-AF65-F5344CB8AC3E}">
        <p14:creationId xmlns:p14="http://schemas.microsoft.com/office/powerpoint/2010/main" val="26686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692150" y="250825"/>
            <a:ext cx="5473700" cy="4105275"/>
          </a:xfrm>
          <a:prstGeom prst="rect">
            <a:avLst/>
          </a:prstGeom>
          <a:ln w="9525">
            <a:solidFill>
              <a:srgbClr val="000000"/>
            </a:solidFill>
            <a:miter lim="800000"/>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smtClean="0"/>
              <a:t>Click to edit Master text styles</a:t>
            </a:r>
          </a:p>
          <a:p>
            <a:pPr lvl="1"/>
            <a:r>
              <a:rPr lang="de-DE" noProof="0" smtClean="0"/>
              <a:t>Second level</a:t>
            </a:r>
          </a:p>
          <a:p>
            <a:pPr lvl="2"/>
            <a:r>
              <a:rPr lang="de-DE" noProof="0" smtClean="0"/>
              <a:t>Third level</a:t>
            </a:r>
          </a:p>
          <a:p>
            <a:pPr lvl="3"/>
            <a:r>
              <a:rPr lang="de-DE" noProof="0" smtClean="0"/>
              <a:t>Fourth level</a:t>
            </a:r>
          </a:p>
          <a:p>
            <a:pPr lvl="4"/>
            <a:r>
              <a:rPr lang="de-DE" noProof="0" smtClean="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14. Juni 2013</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F4A6FE1A-8D4E-4FD0-ACAD-4AF52BE63492}" type="slidenum">
              <a:rPr lang="de-DE"/>
              <a:pPr>
                <a:defRPr/>
              </a:pPr>
              <a:t>‹#›</a:t>
            </a:fld>
            <a:endParaRPr lang="de-DE"/>
          </a:p>
        </p:txBody>
      </p:sp>
    </p:spTree>
    <p:extLst>
      <p:ext uri="{BB962C8B-B14F-4D97-AF65-F5344CB8AC3E}">
        <p14:creationId xmlns:p14="http://schemas.microsoft.com/office/powerpoint/2010/main" val="2780943816"/>
      </p:ext>
    </p:extLst>
  </p:cSld>
  <p:clrMap bg1="lt1" tx1="dk1" bg2="lt2" tx2="dk2" accent1="accent1" accent2="accent2" accent3="accent3" accent4="accent4" accent5="accent5" accent6="accent6" hlink="hlink" folHlink="folHlink"/>
  <p:hf hdr="0" dt="0"/>
  <p:notesStyle>
    <a:lvl1pPr algn="l" rtl="0" eaLnBrk="0" fontAlgn="base" hangingPunct="0">
      <a:spcBef>
        <a:spcPct val="20000"/>
      </a:spcBef>
      <a:spcAft>
        <a:spcPct val="0"/>
      </a:spcAft>
      <a:buClr>
        <a:schemeClr val="bg2"/>
      </a:buCl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bg2"/>
      </a:buClr>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bg2"/>
      </a:buClr>
      <a:buSzPct val="120000"/>
      <a:buFont typeface="Arial" charset="0"/>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14. Juni 2013</a:t>
            </a:fld>
            <a:r>
              <a:rPr lang="de-DE" smtClean="0"/>
              <a:t> | Title of Presentation</a:t>
            </a:r>
            <a:endParaRPr lang="de-DE"/>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a:t>
            </a:fld>
            <a:endParaRPr lang="de-DE"/>
          </a:p>
        </p:txBody>
      </p:sp>
    </p:spTree>
    <p:extLst>
      <p:ext uri="{BB962C8B-B14F-4D97-AF65-F5344CB8AC3E}">
        <p14:creationId xmlns:p14="http://schemas.microsoft.com/office/powerpoint/2010/main" val="282753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smtClean="0"/>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14. Juni 2013</a:t>
            </a:fld>
            <a:r>
              <a:rPr lang="de-DE" smtClean="0"/>
              <a:t> | Title of Presentation</a:t>
            </a:r>
            <a:endParaRPr lang="de-DE"/>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3</a:t>
            </a:fld>
            <a:endParaRPr lang="de-DE"/>
          </a:p>
        </p:txBody>
      </p:sp>
    </p:spTree>
    <p:extLst>
      <p:ext uri="{BB962C8B-B14F-4D97-AF65-F5344CB8AC3E}">
        <p14:creationId xmlns:p14="http://schemas.microsoft.com/office/powerpoint/2010/main" val="1267534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Öppna</a:t>
            </a:r>
            <a:r>
              <a:rPr lang="sv-SE" baseline="0" dirty="0" smtClean="0"/>
              <a:t> </a:t>
            </a:r>
            <a:r>
              <a:rPr lang="sv-SE" baseline="0" dirty="0" err="1" smtClean="0"/>
              <a:t>WorkflowDemo</a:t>
            </a:r>
            <a:r>
              <a:rPr lang="sv-SE" baseline="0" dirty="0" smtClean="0"/>
              <a:t> solution.</a:t>
            </a:r>
          </a:p>
          <a:p>
            <a:endParaRPr lang="sv-SE" baseline="0" dirty="0" smtClean="0"/>
          </a:p>
          <a:p>
            <a:pPr marL="228600" indent="-228600">
              <a:buAutoNum type="arabicPeriod"/>
            </a:pPr>
            <a:r>
              <a:rPr lang="sv-SE" baseline="0" dirty="0" smtClean="0"/>
              <a:t>Skapa ett </a:t>
            </a:r>
            <a:r>
              <a:rPr lang="sv-SE" baseline="0" dirty="0" err="1" smtClean="0"/>
              <a:t>ConcoleApplication</a:t>
            </a:r>
            <a:r>
              <a:rPr lang="sv-SE" baseline="0" dirty="0" smtClean="0"/>
              <a:t> projekt.</a:t>
            </a:r>
          </a:p>
          <a:p>
            <a:pPr marL="228600" indent="-228600">
              <a:buAutoNum type="arabicPeriod"/>
            </a:pPr>
            <a:r>
              <a:rPr lang="sv-SE" baseline="0" dirty="0" smtClean="0"/>
              <a:t>Lägg till en </a:t>
            </a:r>
            <a:r>
              <a:rPr lang="sv-SE" baseline="0" dirty="0" err="1" smtClean="0"/>
              <a:t>Activity</a:t>
            </a:r>
            <a:endParaRPr lang="sv-SE" baseline="0" dirty="0" smtClean="0"/>
          </a:p>
          <a:p>
            <a:pPr marL="366713" lvl="1" indent="-228600">
              <a:buAutoNum type="arabicPeriod"/>
            </a:pPr>
            <a:r>
              <a:rPr lang="sv-SE" baseline="0" dirty="0" smtClean="0"/>
              <a:t>Dra in en </a:t>
            </a:r>
            <a:r>
              <a:rPr lang="sv-SE" baseline="0" dirty="0" err="1" smtClean="0"/>
              <a:t>Flowchart</a:t>
            </a:r>
            <a:r>
              <a:rPr lang="sv-SE" baseline="0" dirty="0" smtClean="0"/>
              <a:t> </a:t>
            </a:r>
            <a:r>
              <a:rPr lang="sv-SE" baseline="0" dirty="0" err="1" smtClean="0"/>
              <a:t>activity</a:t>
            </a:r>
            <a:endParaRPr lang="sv-SE" baseline="0" dirty="0" smtClean="0"/>
          </a:p>
          <a:p>
            <a:pPr marL="366713" marR="0" lvl="1" indent="-228600" algn="l" defTabSz="914400" rtl="0" eaLnBrk="0" fontAlgn="base" latinLnBrk="0" hangingPunct="0">
              <a:lnSpc>
                <a:spcPct val="100000"/>
              </a:lnSpc>
              <a:spcBef>
                <a:spcPct val="20000"/>
              </a:spcBef>
              <a:spcAft>
                <a:spcPct val="0"/>
              </a:spcAft>
              <a:buClr>
                <a:schemeClr val="bg2"/>
              </a:buClr>
              <a:buSzTx/>
              <a:buFontTx/>
              <a:buAutoNum type="arabicPeriod"/>
              <a:tabLst/>
              <a:defRPr/>
            </a:pPr>
            <a:r>
              <a:rPr lang="sv-SE" baseline="0" dirty="0" smtClean="0"/>
              <a:t>Lägg till en </a:t>
            </a:r>
            <a:r>
              <a:rPr lang="sv-SE" baseline="0" dirty="0" err="1" smtClean="0"/>
              <a:t>WriteLine</a:t>
            </a:r>
            <a:r>
              <a:rPr lang="sv-SE" baseline="0" dirty="0" smtClean="0"/>
              <a:t> </a:t>
            </a:r>
            <a:r>
              <a:rPr lang="sv-SE" baseline="0" dirty="0" err="1" smtClean="0"/>
              <a:t>Activity</a:t>
            </a:r>
            <a:r>
              <a:rPr lang="sv-SE" baseline="0" dirty="0" smtClean="0"/>
              <a:t>. Sätt värdet till </a:t>
            </a:r>
            <a:r>
              <a:rPr lang="sv-SE" sz="1000" kern="1200" dirty="0" smtClean="0">
                <a:solidFill>
                  <a:schemeClr val="tx1"/>
                </a:solidFill>
                <a:latin typeface="Arial" charset="0"/>
                <a:ea typeface="+mn-ea"/>
                <a:cs typeface="+mn-cs"/>
              </a:rPr>
              <a:t>"Workflow </a:t>
            </a:r>
            <a:r>
              <a:rPr lang="sv-SE" sz="1000" kern="1200" dirty="0" err="1" smtClean="0">
                <a:solidFill>
                  <a:schemeClr val="tx1"/>
                </a:solidFill>
                <a:latin typeface="Arial" charset="0"/>
                <a:ea typeface="+mn-ea"/>
                <a:cs typeface="+mn-cs"/>
              </a:rPr>
              <a:t>initiated</a:t>
            </a:r>
            <a:r>
              <a:rPr lang="sv-SE" sz="1000" kern="1200" dirty="0" smtClean="0">
                <a:solidFill>
                  <a:schemeClr val="tx1"/>
                </a:solidFill>
                <a:latin typeface="Arial" charset="0"/>
                <a:ea typeface="+mn-ea"/>
                <a:cs typeface="+mn-cs"/>
              </a:rPr>
              <a:t>”. ”</a:t>
            </a:r>
            <a:r>
              <a:rPr lang="sv-SE" sz="1000" kern="1200" dirty="0" err="1" smtClean="0">
                <a:solidFill>
                  <a:schemeClr val="tx1"/>
                </a:solidFill>
                <a:latin typeface="Arial" charset="0"/>
                <a:ea typeface="+mn-ea"/>
                <a:cs typeface="+mn-cs"/>
              </a:rPr>
              <a:t>Connecta</a:t>
            </a:r>
            <a:r>
              <a:rPr lang="sv-SE" sz="1000" kern="1200" dirty="0" smtClean="0">
                <a:solidFill>
                  <a:schemeClr val="tx1"/>
                </a:solidFill>
                <a:latin typeface="Arial" charset="0"/>
                <a:ea typeface="+mn-ea"/>
                <a:cs typeface="+mn-cs"/>
              </a:rPr>
              <a:t>” den med den gröna</a:t>
            </a:r>
            <a:r>
              <a:rPr lang="sv-SE" sz="1000" kern="1200" baseline="0" dirty="0" smtClean="0">
                <a:solidFill>
                  <a:schemeClr val="tx1"/>
                </a:solidFill>
                <a:latin typeface="Arial" charset="0"/>
                <a:ea typeface="+mn-ea"/>
                <a:cs typeface="+mn-cs"/>
              </a:rPr>
              <a:t> plutten</a:t>
            </a:r>
            <a:endParaRPr lang="sv-SE" sz="1000" kern="1200" dirty="0" smtClean="0">
              <a:solidFill>
                <a:schemeClr val="tx1"/>
              </a:solidFill>
              <a:latin typeface="Arial" charset="0"/>
              <a:ea typeface="+mn-ea"/>
              <a:cs typeface="+mn-cs"/>
            </a:endParaRPr>
          </a:p>
          <a:p>
            <a:pPr marL="366713" marR="0" lvl="1" indent="-228600" algn="l" defTabSz="914400" rtl="0" eaLnBrk="0" fontAlgn="base" latinLnBrk="0" hangingPunct="0">
              <a:lnSpc>
                <a:spcPct val="100000"/>
              </a:lnSpc>
              <a:spcBef>
                <a:spcPct val="20000"/>
              </a:spcBef>
              <a:spcAft>
                <a:spcPct val="0"/>
              </a:spcAft>
              <a:buClr>
                <a:schemeClr val="bg2"/>
              </a:buClr>
              <a:buSzTx/>
              <a:buFontTx/>
              <a:buAutoNum type="arabicPeriod"/>
              <a:tabLst/>
              <a:defRPr/>
            </a:pPr>
            <a:r>
              <a:rPr lang="sv-SE" dirty="0" smtClean="0"/>
              <a:t>Lägg till en </a:t>
            </a:r>
            <a:r>
              <a:rPr lang="sv-SE" dirty="0" err="1" smtClean="0"/>
              <a:t>FlowDecision</a:t>
            </a:r>
            <a:r>
              <a:rPr lang="sv-SE" dirty="0" smtClean="0"/>
              <a:t> under. Sätt </a:t>
            </a:r>
            <a:r>
              <a:rPr lang="sv-SE" dirty="0" err="1" smtClean="0"/>
              <a:t>Condition</a:t>
            </a:r>
            <a:r>
              <a:rPr lang="sv-SE" dirty="0" smtClean="0"/>
              <a:t> till:</a:t>
            </a:r>
            <a:r>
              <a:rPr lang="sv-SE" baseline="0" dirty="0" smtClean="0"/>
              <a:t> </a:t>
            </a:r>
            <a:r>
              <a:rPr lang="sv-SE" sz="1000" b="1" kern="1200" dirty="0" err="1" smtClean="0">
                <a:solidFill>
                  <a:schemeClr val="tx1"/>
                </a:solidFill>
                <a:latin typeface="Arial" charset="0"/>
                <a:ea typeface="+mn-ea"/>
                <a:cs typeface="+mn-cs"/>
              </a:rPr>
              <a:t>inArg</a:t>
            </a:r>
            <a:r>
              <a:rPr lang="sv-SE" sz="1000" b="1" kern="1200" dirty="0" smtClean="0">
                <a:solidFill>
                  <a:schemeClr val="tx1"/>
                </a:solidFill>
                <a:latin typeface="Arial" charset="0"/>
                <a:ea typeface="+mn-ea"/>
                <a:cs typeface="+mn-cs"/>
              </a:rPr>
              <a:t> = </a:t>
            </a:r>
            <a:r>
              <a:rPr lang="sv-SE" sz="1000" b="1" kern="1200" dirty="0" err="1" smtClean="0">
                <a:solidFill>
                  <a:schemeClr val="tx1"/>
                </a:solidFill>
                <a:latin typeface="Arial" charset="0"/>
                <a:ea typeface="+mn-ea"/>
                <a:cs typeface="+mn-cs"/>
              </a:rPr>
              <a:t>Nothing</a:t>
            </a:r>
            <a:endParaRPr lang="sv-SE" b="1" dirty="0" smtClean="0"/>
          </a:p>
          <a:p>
            <a:pPr marL="366713" marR="0" lvl="1" indent="-228600" algn="l" defTabSz="914400" rtl="0" eaLnBrk="0" fontAlgn="base" latinLnBrk="0" hangingPunct="0">
              <a:lnSpc>
                <a:spcPct val="100000"/>
              </a:lnSpc>
              <a:spcBef>
                <a:spcPct val="20000"/>
              </a:spcBef>
              <a:spcAft>
                <a:spcPct val="0"/>
              </a:spcAft>
              <a:buClr>
                <a:schemeClr val="bg2"/>
              </a:buClr>
              <a:buSzTx/>
              <a:buFontTx/>
              <a:buAutoNum type="arabicPeriod"/>
              <a:tabLst/>
              <a:defRPr/>
            </a:pPr>
            <a:r>
              <a:rPr lang="sv-SE" dirty="0" smtClean="0"/>
              <a:t>Lägg</a:t>
            </a:r>
            <a:r>
              <a:rPr lang="sv-SE" baseline="0" dirty="0" smtClean="0"/>
              <a:t> till en </a:t>
            </a:r>
            <a:r>
              <a:rPr lang="sv-SE" baseline="0" dirty="0" err="1" smtClean="0"/>
              <a:t>WriteLine</a:t>
            </a:r>
            <a:r>
              <a:rPr lang="sv-SE" baseline="0" dirty="0" smtClean="0"/>
              <a:t> </a:t>
            </a:r>
            <a:r>
              <a:rPr lang="sv-SE" baseline="0" dirty="0" err="1" smtClean="0"/>
              <a:t>Activitiy</a:t>
            </a:r>
            <a:r>
              <a:rPr lang="sv-SE" baseline="0" dirty="0" smtClean="0"/>
              <a:t> till vänster under decision. Sätt värdet till: </a:t>
            </a:r>
            <a:r>
              <a:rPr lang="sv-SE" sz="1000" kern="1200" dirty="0" smtClean="0">
                <a:solidFill>
                  <a:schemeClr val="tx1"/>
                </a:solidFill>
                <a:latin typeface="Arial" charset="0"/>
                <a:ea typeface="+mn-ea"/>
                <a:cs typeface="+mn-cs"/>
              </a:rPr>
              <a:t>"No argument </a:t>
            </a:r>
            <a:r>
              <a:rPr lang="sv-SE" sz="1000" kern="1200" dirty="0" err="1" smtClean="0">
                <a:solidFill>
                  <a:schemeClr val="tx1"/>
                </a:solidFill>
                <a:latin typeface="Arial" charset="0"/>
                <a:ea typeface="+mn-ea"/>
                <a:cs typeface="+mn-cs"/>
              </a:rPr>
              <a:t>was</a:t>
            </a:r>
            <a:r>
              <a:rPr lang="sv-SE" sz="1000" kern="1200" dirty="0" smtClean="0">
                <a:solidFill>
                  <a:schemeClr val="tx1"/>
                </a:solidFill>
                <a:latin typeface="Arial" charset="0"/>
                <a:ea typeface="+mn-ea"/>
                <a:cs typeface="+mn-cs"/>
              </a:rPr>
              <a:t> set.”. </a:t>
            </a:r>
          </a:p>
          <a:p>
            <a:pPr marL="366713" marR="0" lvl="1" indent="-228600" algn="l" defTabSz="914400" rtl="0" eaLnBrk="0" fontAlgn="base" latinLnBrk="0" hangingPunct="0">
              <a:lnSpc>
                <a:spcPct val="100000"/>
              </a:lnSpc>
              <a:spcBef>
                <a:spcPct val="20000"/>
              </a:spcBef>
              <a:spcAft>
                <a:spcPct val="0"/>
              </a:spcAft>
              <a:buClr>
                <a:schemeClr val="bg2"/>
              </a:buClr>
              <a:buSzTx/>
              <a:buFontTx/>
              <a:buAutoNum type="arabicPeriod"/>
              <a:tabLst/>
              <a:defRPr/>
            </a:pPr>
            <a:r>
              <a:rPr lang="sv-SE" baseline="0" dirty="0" smtClean="0"/>
              <a:t>Lägg till ytterligare en </a:t>
            </a:r>
            <a:r>
              <a:rPr lang="sv-SE" baseline="0" dirty="0" err="1" smtClean="0"/>
              <a:t>WriteLine</a:t>
            </a:r>
            <a:r>
              <a:rPr lang="sv-SE" baseline="0" dirty="0" smtClean="0"/>
              <a:t> </a:t>
            </a:r>
            <a:r>
              <a:rPr lang="sv-SE" baseline="0" dirty="0" err="1" smtClean="0"/>
              <a:t>Activity</a:t>
            </a:r>
            <a:r>
              <a:rPr lang="sv-SE" baseline="0" dirty="0" smtClean="0"/>
              <a:t>, sätt värdet till: </a:t>
            </a:r>
            <a:r>
              <a:rPr lang="en-US" sz="1000" b="1" kern="1200" dirty="0" err="1" smtClean="0">
                <a:solidFill>
                  <a:schemeClr val="tx1"/>
                </a:solidFill>
                <a:latin typeface="Arial" charset="0"/>
                <a:ea typeface="+mn-ea"/>
                <a:cs typeface="+mn-cs"/>
              </a:rPr>
              <a:t>String.Format</a:t>
            </a:r>
            <a:r>
              <a:rPr lang="en-US" sz="1000" b="1" kern="1200" dirty="0" smtClean="0">
                <a:solidFill>
                  <a:schemeClr val="tx1"/>
                </a:solidFill>
                <a:latin typeface="Arial" charset="0"/>
                <a:ea typeface="+mn-ea"/>
                <a:cs typeface="+mn-cs"/>
              </a:rPr>
              <a:t>("</a:t>
            </a:r>
            <a:r>
              <a:rPr lang="en-US" sz="1000" b="1" kern="1200" dirty="0" err="1" smtClean="0">
                <a:solidFill>
                  <a:schemeClr val="tx1"/>
                </a:solidFill>
                <a:latin typeface="Arial" charset="0"/>
                <a:ea typeface="+mn-ea"/>
                <a:cs typeface="+mn-cs"/>
              </a:rPr>
              <a:t>inArg</a:t>
            </a:r>
            <a:r>
              <a:rPr lang="en-US" sz="1000" b="1" kern="1200" dirty="0" smtClean="0">
                <a:solidFill>
                  <a:schemeClr val="tx1"/>
                </a:solidFill>
                <a:latin typeface="Arial" charset="0"/>
                <a:ea typeface="+mn-ea"/>
                <a:cs typeface="+mn-cs"/>
              </a:rPr>
              <a:t> was set to {0}", </a:t>
            </a:r>
            <a:r>
              <a:rPr lang="en-US" sz="1000" b="1" kern="1200" dirty="0" err="1" smtClean="0">
                <a:solidFill>
                  <a:schemeClr val="tx1"/>
                </a:solidFill>
                <a:latin typeface="Arial" charset="0"/>
                <a:ea typeface="+mn-ea"/>
                <a:cs typeface="+mn-cs"/>
              </a:rPr>
              <a:t>inArg</a:t>
            </a:r>
            <a:r>
              <a:rPr lang="en-US" sz="1000" b="1" kern="1200" dirty="0" smtClean="0">
                <a:solidFill>
                  <a:schemeClr val="tx1"/>
                </a:solidFill>
                <a:latin typeface="Arial" charset="0"/>
                <a:ea typeface="+mn-ea"/>
                <a:cs typeface="+mn-cs"/>
              </a:rPr>
              <a:t>)</a:t>
            </a:r>
          </a:p>
          <a:p>
            <a:pPr marL="228600" lvl="0" indent="-228600">
              <a:buAutoNum type="arabicPeriod"/>
            </a:pPr>
            <a:r>
              <a:rPr lang="sv-SE" baseline="0" dirty="0" smtClean="0"/>
              <a:t>Öppna </a:t>
            </a:r>
            <a:r>
              <a:rPr lang="sv-SE" baseline="0" dirty="0" err="1" smtClean="0"/>
              <a:t>Program.cs</a:t>
            </a:r>
            <a:endParaRPr lang="sv-SE" baseline="0" dirty="0" smtClean="0"/>
          </a:p>
          <a:p>
            <a:pPr marL="366713" lvl="1" indent="-228600"/>
            <a:r>
              <a:rPr lang="sv-SE" baseline="0" dirty="0" smtClean="0"/>
              <a:t>Skriv:</a:t>
            </a:r>
          </a:p>
          <a:p>
            <a:endParaRPr lang="sv-SE" baseline="0" dirty="0" smtClean="0"/>
          </a:p>
          <a:p>
            <a:r>
              <a:rPr lang="sv-SE" sz="1000" b="1" kern="1200" baseline="0" dirty="0" smtClean="0">
                <a:solidFill>
                  <a:schemeClr val="tx1"/>
                </a:solidFill>
                <a:latin typeface="Arial" charset="0"/>
                <a:ea typeface="+mn-ea"/>
                <a:cs typeface="+mn-cs"/>
              </a:rPr>
              <a:t>	</a:t>
            </a:r>
            <a:r>
              <a:rPr lang="sv-SE" sz="1000" b="1" kern="1200" dirty="0" err="1" smtClean="0">
                <a:solidFill>
                  <a:schemeClr val="tx1"/>
                </a:solidFill>
                <a:latin typeface="Arial" charset="0"/>
                <a:ea typeface="+mn-ea"/>
                <a:cs typeface="+mn-cs"/>
              </a:rPr>
              <a:t>WorkflowInvoker.Invoke</a:t>
            </a:r>
            <a:r>
              <a:rPr lang="sv-SE" sz="1000" b="1" kern="1200" dirty="0" smtClean="0">
                <a:solidFill>
                  <a:schemeClr val="tx1"/>
                </a:solidFill>
                <a:latin typeface="Arial" charset="0"/>
                <a:ea typeface="+mn-ea"/>
                <a:cs typeface="+mn-cs"/>
              </a:rPr>
              <a:t>(new </a:t>
            </a:r>
            <a:r>
              <a:rPr lang="sv-SE" sz="1000" b="1" kern="1200" dirty="0" err="1" smtClean="0">
                <a:solidFill>
                  <a:schemeClr val="tx1"/>
                </a:solidFill>
                <a:latin typeface="Arial" charset="0"/>
                <a:ea typeface="+mn-ea"/>
                <a:cs typeface="+mn-cs"/>
              </a:rPr>
              <a:t>FlowActivity</a:t>
            </a:r>
            <a:r>
              <a:rPr lang="sv-SE" sz="1000" b="1" kern="1200" dirty="0" smtClean="0">
                <a:solidFill>
                  <a:schemeClr val="tx1"/>
                </a:solidFill>
                <a:latin typeface="Arial" charset="0"/>
                <a:ea typeface="+mn-ea"/>
                <a:cs typeface="+mn-cs"/>
              </a:rPr>
              <a:t>(),</a:t>
            </a:r>
            <a:r>
              <a:rPr lang="sv-SE" sz="1000" b="1" kern="1200" dirty="0" err="1" smtClean="0">
                <a:solidFill>
                  <a:schemeClr val="tx1"/>
                </a:solidFill>
                <a:latin typeface="Arial" charset="0"/>
                <a:ea typeface="+mn-ea"/>
                <a:cs typeface="+mn-cs"/>
              </a:rPr>
              <a:t>dic</a:t>
            </a:r>
            <a:r>
              <a:rPr lang="sv-SE" sz="1000" b="1" kern="1200" dirty="0" smtClean="0">
                <a:solidFill>
                  <a:schemeClr val="tx1"/>
                </a:solidFill>
                <a:latin typeface="Arial" charset="0"/>
                <a:ea typeface="+mn-ea"/>
                <a:cs typeface="+mn-cs"/>
              </a:rPr>
              <a:t>);</a:t>
            </a:r>
          </a:p>
          <a:p>
            <a:r>
              <a:rPr lang="sv-SE" sz="1000" b="1" kern="1200" dirty="0" smtClean="0">
                <a:solidFill>
                  <a:schemeClr val="tx1"/>
                </a:solidFill>
                <a:latin typeface="Arial" charset="0"/>
                <a:ea typeface="+mn-ea"/>
                <a:cs typeface="+mn-cs"/>
              </a:rPr>
              <a:t>            	</a:t>
            </a:r>
            <a:r>
              <a:rPr lang="sv-SE" sz="1000" b="1" kern="1200" dirty="0" err="1" smtClean="0">
                <a:solidFill>
                  <a:schemeClr val="tx1"/>
                </a:solidFill>
                <a:latin typeface="Arial" charset="0"/>
                <a:ea typeface="+mn-ea"/>
                <a:cs typeface="+mn-cs"/>
              </a:rPr>
              <a:t>Console.ReadKey</a:t>
            </a:r>
            <a:r>
              <a:rPr lang="sv-SE" sz="1000" b="1" kern="1200" dirty="0" smtClean="0">
                <a:solidFill>
                  <a:schemeClr val="tx1"/>
                </a:solidFill>
                <a:latin typeface="Arial" charset="0"/>
                <a:ea typeface="+mn-ea"/>
                <a:cs typeface="+mn-cs"/>
              </a:rPr>
              <a:t>();</a:t>
            </a:r>
          </a:p>
          <a:p>
            <a:pPr marL="366713" lvl="1" indent="-228600">
              <a:buFont typeface="+mj-lt"/>
              <a:buAutoNum type="arabicPeriod"/>
            </a:pPr>
            <a:endParaRPr lang="sv-SE" sz="1000" b="1" kern="1200" dirty="0" smtClean="0">
              <a:solidFill>
                <a:schemeClr val="tx1"/>
              </a:solidFill>
              <a:latin typeface="Arial" charset="0"/>
              <a:ea typeface="+mn-ea"/>
              <a:cs typeface="+mn-cs"/>
            </a:endParaRPr>
          </a:p>
          <a:p>
            <a:pPr marL="366713" lvl="1" indent="-228600"/>
            <a:r>
              <a:rPr lang="sv-SE" dirty="0" smtClean="0"/>
              <a:t>Kör programmet och utvärdera</a:t>
            </a:r>
            <a:r>
              <a:rPr lang="sv-SE" baseline="0" dirty="0" smtClean="0"/>
              <a:t> utfallet.’</a:t>
            </a:r>
          </a:p>
          <a:p>
            <a:pPr marL="366713" lvl="1" indent="-228600"/>
            <a:r>
              <a:rPr lang="sv-SE" baseline="0" dirty="0" smtClean="0"/>
              <a:t>Ändra till:</a:t>
            </a:r>
          </a:p>
          <a:p>
            <a:pPr marL="138113" lvl="1" indent="0">
              <a:buNone/>
            </a:pPr>
            <a:endParaRPr lang="sv-SE" baseline="0" dirty="0" smtClean="0"/>
          </a:p>
          <a:p>
            <a:r>
              <a:rPr lang="en-US" sz="1000" b="1" kern="1200" dirty="0" smtClean="0">
                <a:solidFill>
                  <a:schemeClr val="tx1"/>
                </a:solidFill>
                <a:latin typeface="Arial" charset="0"/>
                <a:ea typeface="+mn-ea"/>
                <a:cs typeface="+mn-cs"/>
              </a:rPr>
              <a:t>	Dictionary&lt;string, object&gt; </a:t>
            </a:r>
            <a:r>
              <a:rPr lang="en-US" sz="1000" b="1" kern="1200" dirty="0" err="1" smtClean="0">
                <a:solidFill>
                  <a:schemeClr val="tx1"/>
                </a:solidFill>
                <a:latin typeface="Arial" charset="0"/>
                <a:ea typeface="+mn-ea"/>
                <a:cs typeface="+mn-cs"/>
              </a:rPr>
              <a:t>dic</a:t>
            </a:r>
            <a:r>
              <a:rPr lang="en-US" sz="1000" b="1" kern="1200" dirty="0" smtClean="0">
                <a:solidFill>
                  <a:schemeClr val="tx1"/>
                </a:solidFill>
                <a:latin typeface="Arial" charset="0"/>
                <a:ea typeface="+mn-ea"/>
                <a:cs typeface="+mn-cs"/>
              </a:rPr>
              <a:t> = new Dictionary&lt;string, object&gt;();</a:t>
            </a:r>
          </a:p>
          <a:p>
            <a:r>
              <a:rPr lang="sv-SE" sz="1000" b="1" kern="1200" dirty="0" smtClean="0">
                <a:solidFill>
                  <a:schemeClr val="tx1"/>
                </a:solidFill>
                <a:latin typeface="Arial" charset="0"/>
                <a:ea typeface="+mn-ea"/>
                <a:cs typeface="+mn-cs"/>
              </a:rPr>
              <a:t>            	</a:t>
            </a:r>
            <a:r>
              <a:rPr lang="sv-SE" sz="1000" b="1" kern="1200" dirty="0" err="1" smtClean="0">
                <a:solidFill>
                  <a:schemeClr val="tx1"/>
                </a:solidFill>
                <a:latin typeface="Arial" charset="0"/>
                <a:ea typeface="+mn-ea"/>
                <a:cs typeface="+mn-cs"/>
              </a:rPr>
              <a:t>dic.Add</a:t>
            </a:r>
            <a:r>
              <a:rPr lang="sv-SE" sz="1000" b="1" kern="1200" dirty="0" smtClean="0">
                <a:solidFill>
                  <a:schemeClr val="tx1"/>
                </a:solidFill>
                <a:latin typeface="Arial" charset="0"/>
                <a:ea typeface="+mn-ea"/>
                <a:cs typeface="+mn-cs"/>
              </a:rPr>
              <a:t>("</a:t>
            </a:r>
            <a:r>
              <a:rPr lang="sv-SE" sz="1000" b="1" kern="1200" dirty="0" err="1" smtClean="0">
                <a:solidFill>
                  <a:schemeClr val="tx1"/>
                </a:solidFill>
                <a:latin typeface="Arial" charset="0"/>
                <a:ea typeface="+mn-ea"/>
                <a:cs typeface="+mn-cs"/>
              </a:rPr>
              <a:t>inArg</a:t>
            </a:r>
            <a:r>
              <a:rPr lang="sv-SE" sz="1000" b="1" kern="1200" dirty="0" smtClean="0">
                <a:solidFill>
                  <a:schemeClr val="tx1"/>
                </a:solidFill>
                <a:latin typeface="Arial" charset="0"/>
                <a:ea typeface="+mn-ea"/>
                <a:cs typeface="+mn-cs"/>
              </a:rPr>
              <a:t>", "Test");</a:t>
            </a:r>
          </a:p>
          <a:p>
            <a:endParaRPr lang="sv-SE" sz="1000" b="0" kern="1200" dirty="0" smtClean="0">
              <a:solidFill>
                <a:schemeClr val="tx1"/>
              </a:solidFill>
              <a:latin typeface="Arial" charset="0"/>
              <a:ea typeface="+mn-ea"/>
              <a:cs typeface="+mn-cs"/>
            </a:endParaRPr>
          </a:p>
          <a:p>
            <a:r>
              <a:rPr lang="sv-SE" sz="1000" b="0" kern="1200" dirty="0" smtClean="0">
                <a:solidFill>
                  <a:schemeClr val="tx1"/>
                </a:solidFill>
                <a:latin typeface="Arial" charset="0"/>
                <a:ea typeface="+mn-ea"/>
                <a:cs typeface="+mn-cs"/>
              </a:rPr>
              <a:t>            	</a:t>
            </a:r>
            <a:r>
              <a:rPr lang="sv-SE" sz="1000" b="0" kern="1200" dirty="0" err="1" smtClean="0">
                <a:solidFill>
                  <a:schemeClr val="tx1"/>
                </a:solidFill>
                <a:latin typeface="Arial" charset="0"/>
                <a:ea typeface="+mn-ea"/>
                <a:cs typeface="+mn-cs"/>
              </a:rPr>
              <a:t>WorkflowInvoker.Invoke</a:t>
            </a:r>
            <a:r>
              <a:rPr lang="sv-SE" sz="1000" b="0" kern="1200" dirty="0" smtClean="0">
                <a:solidFill>
                  <a:schemeClr val="tx1"/>
                </a:solidFill>
                <a:latin typeface="Arial" charset="0"/>
                <a:ea typeface="+mn-ea"/>
                <a:cs typeface="+mn-cs"/>
              </a:rPr>
              <a:t>(new </a:t>
            </a:r>
            <a:r>
              <a:rPr lang="sv-SE" sz="1000" b="0" kern="1200" dirty="0" err="1" smtClean="0">
                <a:solidFill>
                  <a:schemeClr val="tx1"/>
                </a:solidFill>
                <a:latin typeface="Arial" charset="0"/>
                <a:ea typeface="+mn-ea"/>
                <a:cs typeface="+mn-cs"/>
              </a:rPr>
              <a:t>FlowActivity</a:t>
            </a:r>
            <a:r>
              <a:rPr lang="sv-SE" sz="1000" b="0" kern="1200" dirty="0" smtClean="0">
                <a:solidFill>
                  <a:schemeClr val="tx1"/>
                </a:solidFill>
                <a:latin typeface="Arial" charset="0"/>
                <a:ea typeface="+mn-ea"/>
                <a:cs typeface="+mn-cs"/>
              </a:rPr>
              <a:t>(),</a:t>
            </a:r>
            <a:r>
              <a:rPr lang="sv-SE" sz="1000" b="1" kern="1200" dirty="0" err="1" smtClean="0">
                <a:solidFill>
                  <a:schemeClr val="tx1"/>
                </a:solidFill>
                <a:latin typeface="Arial" charset="0"/>
                <a:ea typeface="+mn-ea"/>
                <a:cs typeface="+mn-cs"/>
              </a:rPr>
              <a:t>dic</a:t>
            </a:r>
            <a:r>
              <a:rPr lang="sv-SE" sz="1000" b="0" kern="1200" dirty="0" smtClean="0">
                <a:solidFill>
                  <a:schemeClr val="tx1"/>
                </a:solidFill>
                <a:latin typeface="Arial" charset="0"/>
                <a:ea typeface="+mn-ea"/>
                <a:cs typeface="+mn-cs"/>
              </a:rPr>
              <a:t>);</a:t>
            </a:r>
          </a:p>
          <a:p>
            <a:r>
              <a:rPr lang="sv-SE" sz="1000" b="0" kern="1200" dirty="0" smtClean="0">
                <a:solidFill>
                  <a:schemeClr val="tx1"/>
                </a:solidFill>
                <a:latin typeface="Arial" charset="0"/>
                <a:ea typeface="+mn-ea"/>
                <a:cs typeface="+mn-cs"/>
              </a:rPr>
              <a:t>            	</a:t>
            </a:r>
            <a:r>
              <a:rPr lang="sv-SE" sz="1000" b="0" kern="1200" dirty="0" err="1" smtClean="0">
                <a:solidFill>
                  <a:schemeClr val="tx1"/>
                </a:solidFill>
                <a:latin typeface="Arial" charset="0"/>
                <a:ea typeface="+mn-ea"/>
                <a:cs typeface="+mn-cs"/>
              </a:rPr>
              <a:t>Console.ReadKey</a:t>
            </a:r>
            <a:r>
              <a:rPr lang="sv-SE" sz="1000" b="0" kern="1200" dirty="0" smtClean="0">
                <a:solidFill>
                  <a:schemeClr val="tx1"/>
                </a:solidFill>
                <a:latin typeface="Arial" charset="0"/>
                <a:ea typeface="+mn-ea"/>
                <a:cs typeface="+mn-cs"/>
              </a:rPr>
              <a:t>();</a:t>
            </a:r>
          </a:p>
          <a:p>
            <a:pPr marL="138113" lvl="1" indent="0">
              <a:buNone/>
            </a:pPr>
            <a:endParaRPr lang="sv-SE" baseline="0" dirty="0" smtClean="0"/>
          </a:p>
          <a:p>
            <a:pPr marL="309563" lvl="1" indent="-171450"/>
            <a:r>
              <a:rPr lang="sv-SE" baseline="0" dirty="0" smtClean="0"/>
              <a:t>Kör igen.</a:t>
            </a:r>
          </a:p>
          <a:p>
            <a:pPr marL="138113" lvl="1" indent="0">
              <a:buNone/>
            </a:pPr>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14. Juni 2013</a:t>
            </a:fld>
            <a:r>
              <a:rPr lang="de-DE" smtClean="0"/>
              <a:t> | Title of Presentation</a:t>
            </a:r>
            <a:endParaRPr lang="de-DE"/>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14</a:t>
            </a:fld>
            <a:endParaRPr lang="de-DE"/>
          </a:p>
        </p:txBody>
      </p:sp>
    </p:spTree>
    <p:extLst>
      <p:ext uri="{BB962C8B-B14F-4D97-AF65-F5344CB8AC3E}">
        <p14:creationId xmlns:p14="http://schemas.microsoft.com/office/powerpoint/2010/main" val="3043820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14. Juni 2013</a:t>
            </a:fld>
            <a:r>
              <a:rPr lang="de-DE" smtClean="0"/>
              <a:t> | Title of Presentation</a:t>
            </a:r>
            <a:endParaRPr lang="de-DE"/>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16</a:t>
            </a:fld>
            <a:endParaRPr lang="de-DE"/>
          </a:p>
        </p:txBody>
      </p:sp>
    </p:spTree>
    <p:extLst>
      <p:ext uri="{BB962C8B-B14F-4D97-AF65-F5344CB8AC3E}">
        <p14:creationId xmlns:p14="http://schemas.microsoft.com/office/powerpoint/2010/main" val="26264368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bg>
      <p:bgPr>
        <a:solidFill>
          <a:schemeClr val="tx1"/>
        </a:solidFill>
        <a:effectLst/>
      </p:bgPr>
    </p:bg>
    <p:spTree>
      <p:nvGrpSpPr>
        <p:cNvPr id="1" name=""/>
        <p:cNvGrpSpPr/>
        <p:nvPr/>
      </p:nvGrpSpPr>
      <p:grpSpPr>
        <a:xfrm>
          <a:off x="0" y="0"/>
          <a:ext cx="0" cy="0"/>
          <a:chOff x="0" y="0"/>
          <a:chExt cx="0" cy="0"/>
        </a:xfrm>
      </p:grpSpPr>
      <p:sp>
        <p:nvSpPr>
          <p:cNvPr id="9" name="Line 9"/>
          <p:cNvSpPr>
            <a:spLocks noChangeShapeType="1"/>
          </p:cNvSpPr>
          <p:nvPr/>
        </p:nvSpPr>
        <p:spPr bwMode="gray">
          <a:xfrm>
            <a:off x="1835150" y="4221163"/>
            <a:ext cx="7308850" cy="0"/>
          </a:xfrm>
          <a:prstGeom prst="line">
            <a:avLst/>
          </a:prstGeom>
          <a:noFill/>
          <a:ln w="19050">
            <a:solidFill>
              <a:schemeClr val="bg2"/>
            </a:solidFill>
            <a:round/>
            <a:headEnd/>
            <a:tailEnd/>
          </a:ln>
          <a:effectLst/>
        </p:spPr>
        <p:txBody>
          <a:bodyPr/>
          <a:lstStyle/>
          <a:p>
            <a:pPr algn="ctr">
              <a:buClr>
                <a:schemeClr val="bg2"/>
              </a:buClr>
              <a:defRPr/>
            </a:pPr>
            <a:endParaRPr lang="sv-SE">
              <a:cs typeface="+mn-cs"/>
            </a:endParaRPr>
          </a:p>
        </p:txBody>
      </p:sp>
      <p:sp>
        <p:nvSpPr>
          <p:cNvPr id="5122" name="Rectangle 2"/>
          <p:cNvSpPr>
            <a:spLocks noGrp="1" noChangeArrowheads="1"/>
          </p:cNvSpPr>
          <p:nvPr>
            <p:ph type="subTitle" idx="1"/>
          </p:nvPr>
        </p:nvSpPr>
        <p:spPr>
          <a:xfrm>
            <a:off x="1835150" y="4221163"/>
            <a:ext cx="6913563" cy="1800225"/>
          </a:xfrm>
        </p:spPr>
        <p:txBody>
          <a:bodyPr tIns="118800" bIns="45720"/>
          <a:lstStyle>
            <a:lvl1pPr marL="0" indent="0">
              <a:buFontTx/>
              <a:buNone/>
              <a:defRPr sz="1600" b="1">
                <a:solidFill>
                  <a:schemeClr val="accent1"/>
                </a:solidFill>
              </a:defRPr>
            </a:lvl1pPr>
          </a:lstStyle>
          <a:p>
            <a:r>
              <a:rPr lang="en-US" smtClean="0"/>
              <a:t>Click to edit Master subtitle style</a:t>
            </a:r>
            <a:endParaRPr lang="en-GB" dirty="0"/>
          </a:p>
        </p:txBody>
      </p:sp>
      <p:sp>
        <p:nvSpPr>
          <p:cNvPr id="5123" name="Rectangle 3"/>
          <p:cNvSpPr>
            <a:spLocks noGrp="1" noChangeArrowheads="1"/>
          </p:cNvSpPr>
          <p:nvPr>
            <p:ph type="ctrTitle"/>
          </p:nvPr>
        </p:nvSpPr>
        <p:spPr>
          <a:xfrm>
            <a:off x="1835150" y="3500438"/>
            <a:ext cx="6913563" cy="720725"/>
          </a:xfrm>
        </p:spPr>
        <p:txBody>
          <a:bodyPr tIns="45720" bIns="82800" anchor="b"/>
          <a:lstStyle>
            <a:lvl1pPr>
              <a:defRPr sz="2800">
                <a:solidFill>
                  <a:schemeClr val="accent1"/>
                </a:solidFill>
              </a:defRPr>
            </a:lvl1pPr>
          </a:lstStyle>
          <a:p>
            <a:r>
              <a:rPr lang="en-US" smtClean="0"/>
              <a:t>Click to edit Master title style</a:t>
            </a:r>
            <a:endParaRPr lang="en-GB" dirty="0"/>
          </a:p>
        </p:txBody>
      </p:sp>
      <p:pic>
        <p:nvPicPr>
          <p:cNvPr id="25" name="Bildobjekt 6" descr="ADDSKILLS_NEGATIVE_TRANSPARENCY_RGB.png"/>
          <p:cNvPicPr>
            <a:picLocks noChangeAspect="1"/>
          </p:cNvPicPr>
          <p:nvPr/>
        </p:nvPicPr>
        <p:blipFill>
          <a:blip r:embed="rId2"/>
          <a:srcRect l="11055" t="23690" r="11068" b="23772"/>
          <a:stretch>
            <a:fillRect/>
          </a:stretch>
        </p:blipFill>
        <p:spPr>
          <a:xfrm>
            <a:off x="7423200" y="6116400"/>
            <a:ext cx="1440000" cy="455726"/>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885" y="-177800"/>
            <a:ext cx="9523413" cy="721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Platshållare för datum 3"/>
          <p:cNvSpPr>
            <a:spLocks noGrp="1"/>
          </p:cNvSpPr>
          <p:nvPr>
            <p:ph type="dt" sz="half" idx="2"/>
          </p:nvPr>
        </p:nvSpPr>
        <p:spPr>
          <a:xfrm>
            <a:off x="790217" y="6350023"/>
            <a:ext cx="900000" cy="365125"/>
          </a:xfrm>
          <a:prstGeom prst="rect">
            <a:avLst/>
          </a:prstGeom>
          <a:solidFill>
            <a:schemeClr val="tx1"/>
          </a:solidFill>
        </p:spPr>
        <p:txBody>
          <a:bodyPr vert="horz" lIns="91440" tIns="45720" rIns="91440" bIns="45720" rtlCol="0" anchor="ctr"/>
          <a:lstStyle>
            <a:lvl1pPr algn="l">
              <a:defRPr sz="900">
                <a:solidFill>
                  <a:schemeClr val="bg1"/>
                </a:solidFill>
                <a:latin typeface="Verdana" pitchFamily="34" charset="0"/>
                <a:ea typeface="Verdana" pitchFamily="34" charset="0"/>
                <a:cs typeface="Verdana" pitchFamily="34" charset="0"/>
              </a:defRPr>
            </a:lvl1pPr>
          </a:lstStyle>
          <a:p>
            <a:fld id="{233C19F3-55FC-47DB-A646-05D7157761C9}" type="datetimeFigureOut">
              <a:rPr lang="sv-SE" smtClean="0"/>
              <a:pPr/>
              <a:t>2013-06-14</a:t>
            </a:fld>
            <a:endParaRPr lang="sv-SE" dirty="0"/>
          </a:p>
        </p:txBody>
      </p:sp>
      <p:sp>
        <p:nvSpPr>
          <p:cNvPr id="35" name="Platshållare för sidfot 4"/>
          <p:cNvSpPr>
            <a:spLocks noGrp="1"/>
          </p:cNvSpPr>
          <p:nvPr>
            <p:ph type="ftr" sz="quarter" idx="3"/>
          </p:nvPr>
        </p:nvSpPr>
        <p:spPr>
          <a:xfrm>
            <a:off x="1746546" y="6350023"/>
            <a:ext cx="2895600" cy="365125"/>
          </a:xfrm>
          <a:prstGeom prst="rect">
            <a:avLst/>
          </a:prstGeom>
          <a:solidFill>
            <a:schemeClr val="tx1"/>
          </a:solidFill>
        </p:spPr>
        <p:txBody>
          <a:bodyPr vert="horz" lIns="91440" tIns="45720" rIns="91440" bIns="45720" rtlCol="0" anchor="ctr"/>
          <a:lstStyle>
            <a:lvl1pPr algn="ctr">
              <a:defRPr sz="900">
                <a:solidFill>
                  <a:schemeClr val="bg1"/>
                </a:solidFill>
                <a:latin typeface="Verdana" pitchFamily="34" charset="0"/>
                <a:ea typeface="Verdana" pitchFamily="34" charset="0"/>
                <a:cs typeface="Verdana" pitchFamily="34" charset="0"/>
              </a:defRPr>
            </a:lvl1pPr>
          </a:lstStyle>
          <a:p>
            <a:endParaRPr lang="sv-SE" dirty="0"/>
          </a:p>
        </p:txBody>
      </p:sp>
      <p:sp>
        <p:nvSpPr>
          <p:cNvPr id="36" name="Platshållare för bildnummer 5"/>
          <p:cNvSpPr>
            <a:spLocks noGrp="1"/>
          </p:cNvSpPr>
          <p:nvPr>
            <p:ph type="sldNum" sz="quarter" idx="4"/>
          </p:nvPr>
        </p:nvSpPr>
        <p:spPr>
          <a:xfrm>
            <a:off x="4675504" y="6350023"/>
            <a:ext cx="468000" cy="365125"/>
          </a:xfrm>
          <a:prstGeom prst="rect">
            <a:avLst/>
          </a:prstGeom>
          <a:solidFill>
            <a:schemeClr val="tx1"/>
          </a:solidFill>
        </p:spPr>
        <p:txBody>
          <a:bodyPr vert="horz" lIns="91440" tIns="45720" rIns="91440" bIns="45720" rtlCol="0" anchor="ctr"/>
          <a:lstStyle>
            <a:lvl1pPr algn="r">
              <a:defRPr sz="900">
                <a:solidFill>
                  <a:schemeClr val="bg1"/>
                </a:solidFill>
                <a:latin typeface="Verdana" pitchFamily="34" charset="0"/>
                <a:ea typeface="Verdana" pitchFamily="34" charset="0"/>
                <a:cs typeface="Verdana" pitchFamily="34" charset="0"/>
              </a:defRPr>
            </a:lvl1pPr>
          </a:lstStyle>
          <a:p>
            <a:fld id="{FE31450E-34DA-474F-BC6E-30BC5F0A7877}" type="slidenum">
              <a:rPr lang="sv-SE" smtClean="0"/>
              <a:pPr/>
              <a:t>‹#›</a:t>
            </a:fld>
            <a:endParaRPr lang="sv-SE" dirty="0"/>
          </a:p>
        </p:txBody>
      </p:sp>
    </p:spTree>
    <p:extLst>
      <p:ext uri="{BB962C8B-B14F-4D97-AF65-F5344CB8AC3E}">
        <p14:creationId xmlns:p14="http://schemas.microsoft.com/office/powerpoint/2010/main" val="15887930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Helt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7475432"/>
      </p:ext>
    </p:extLst>
  </p:cSld>
  <p:clrMapOvr>
    <a:masterClrMapping/>
  </p:clrMapOvr>
  <p:timing>
    <p:tnLst>
      <p:par>
        <p:cTn id="1" dur="indefinite" restart="never" nodeType="tmRoot"/>
      </p:par>
    </p:tnLst>
  </p:timing>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145870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sv-S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61942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262872165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765175"/>
            <a:ext cx="2087563" cy="5327650"/>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395288" y="765175"/>
            <a:ext cx="6113462" cy="53276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111219842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167357"/>
            <a:ext cx="7773988" cy="741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8788" y="992188"/>
            <a:ext cx="7751762" cy="4386262"/>
          </a:xfrm>
        </p:spPr>
        <p:txBody>
          <a:bodyPr/>
          <a:lstStyle/>
          <a:p>
            <a:pPr lvl="0"/>
            <a:r>
              <a:rPr lang="en-US" noProof="0" smtClean="0"/>
              <a:t>Click icon to add table</a:t>
            </a:r>
          </a:p>
        </p:txBody>
      </p:sp>
    </p:spTree>
    <p:extLst>
      <p:ext uri="{BB962C8B-B14F-4D97-AF65-F5344CB8AC3E}">
        <p14:creationId xmlns:p14="http://schemas.microsoft.com/office/powerpoint/2010/main" val="35310444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7184997"/>
      </p:ext>
    </p:extLst>
  </p:cSld>
  <p:clrMapOvr>
    <a:masterClrMapping/>
  </p:clrMapOvr>
  <p:transition>
    <p:fade/>
  </p:transition>
  <p:timing>
    <p:tnLst>
      <p:par>
        <p:cTn id="1" dur="indefinite" restart="never" nodeType="tmRoot"/>
      </p:par>
    </p:tnLst>
  </p:timing>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2_Title Slide 3">
    <p:bg>
      <p:bgPr>
        <a:solidFill>
          <a:schemeClr val="bg1"/>
        </a:solidFill>
        <a:effectLst/>
      </p:bgPr>
    </p:bg>
    <p:spTree>
      <p:nvGrpSpPr>
        <p:cNvPr id="1" name=""/>
        <p:cNvGrpSpPr/>
        <p:nvPr/>
      </p:nvGrpSpPr>
      <p:grpSpPr>
        <a:xfrm>
          <a:off x="0" y="0"/>
          <a:ext cx="0" cy="0"/>
          <a:chOff x="0" y="0"/>
          <a:chExt cx="0" cy="0"/>
        </a:xfrm>
      </p:grpSpPr>
      <p:grpSp>
        <p:nvGrpSpPr>
          <p:cNvPr id="8" name="Group 7"/>
          <p:cNvGrpSpPr/>
          <p:nvPr/>
        </p:nvGrpSpPr>
        <p:grpSpPr>
          <a:xfrm>
            <a:off x="8055053" y="429492"/>
            <a:ext cx="812164" cy="179122"/>
            <a:chOff x="3602038" y="1063626"/>
            <a:chExt cx="4365626" cy="722312"/>
          </a:xfrm>
        </p:grpSpPr>
        <p:sp>
          <p:nvSpPr>
            <p:cNvPr id="9" name="Freeform 8"/>
            <p:cNvSpPr>
              <a:spLocks/>
            </p:cNvSpPr>
            <p:nvPr/>
          </p:nvSpPr>
          <p:spPr bwMode="auto">
            <a:xfrm>
              <a:off x="3602038" y="1074738"/>
              <a:ext cx="884238" cy="679450"/>
            </a:xfrm>
            <a:custGeom>
              <a:avLst/>
              <a:gdLst>
                <a:gd name="T0" fmla="*/ 0 w 557"/>
                <a:gd name="T1" fmla="*/ 428 h 428"/>
                <a:gd name="T2" fmla="*/ 93 w 557"/>
                <a:gd name="T3" fmla="*/ 0 h 428"/>
                <a:gd name="T4" fmla="*/ 265 w 557"/>
                <a:gd name="T5" fmla="*/ 0 h 428"/>
                <a:gd name="T6" fmla="*/ 273 w 557"/>
                <a:gd name="T7" fmla="*/ 238 h 428"/>
                <a:gd name="T8" fmla="*/ 385 w 557"/>
                <a:gd name="T9" fmla="*/ 0 h 428"/>
                <a:gd name="T10" fmla="*/ 557 w 557"/>
                <a:gd name="T11" fmla="*/ 0 h 428"/>
                <a:gd name="T12" fmla="*/ 459 w 557"/>
                <a:gd name="T13" fmla="*/ 428 h 428"/>
                <a:gd name="T14" fmla="*/ 339 w 557"/>
                <a:gd name="T15" fmla="*/ 428 h 428"/>
                <a:gd name="T16" fmla="*/ 389 w 557"/>
                <a:gd name="T17" fmla="*/ 199 h 428"/>
                <a:gd name="T18" fmla="*/ 273 w 557"/>
                <a:gd name="T19" fmla="*/ 428 h 428"/>
                <a:gd name="T20" fmla="*/ 187 w 557"/>
                <a:gd name="T21" fmla="*/ 428 h 428"/>
                <a:gd name="T22" fmla="*/ 179 w 557"/>
                <a:gd name="T23" fmla="*/ 199 h 428"/>
                <a:gd name="T24" fmla="*/ 125 w 557"/>
                <a:gd name="T25" fmla="*/ 428 h 428"/>
                <a:gd name="T26" fmla="*/ 0 w 557"/>
                <a:gd name="T27" fmla="*/ 428 h 428"/>
                <a:gd name="T28" fmla="*/ 0 w 557"/>
                <a:gd name="T29" fmla="*/ 42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7" h="428">
                  <a:moveTo>
                    <a:pt x="0" y="428"/>
                  </a:moveTo>
                  <a:lnTo>
                    <a:pt x="93" y="0"/>
                  </a:lnTo>
                  <a:lnTo>
                    <a:pt x="265" y="0"/>
                  </a:lnTo>
                  <a:lnTo>
                    <a:pt x="273" y="238"/>
                  </a:lnTo>
                  <a:lnTo>
                    <a:pt x="385" y="0"/>
                  </a:lnTo>
                  <a:lnTo>
                    <a:pt x="557" y="0"/>
                  </a:lnTo>
                  <a:lnTo>
                    <a:pt x="459" y="428"/>
                  </a:lnTo>
                  <a:lnTo>
                    <a:pt x="339" y="428"/>
                  </a:lnTo>
                  <a:lnTo>
                    <a:pt x="389" y="199"/>
                  </a:lnTo>
                  <a:lnTo>
                    <a:pt x="273" y="428"/>
                  </a:lnTo>
                  <a:lnTo>
                    <a:pt x="187" y="428"/>
                  </a:lnTo>
                  <a:lnTo>
                    <a:pt x="179" y="199"/>
                  </a:lnTo>
                  <a:lnTo>
                    <a:pt x="125" y="428"/>
                  </a:lnTo>
                  <a:lnTo>
                    <a:pt x="0" y="428"/>
                  </a:lnTo>
                  <a:lnTo>
                    <a:pt x="0" y="428"/>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685853" fontAlgn="auto">
                <a:spcBef>
                  <a:spcPts val="0"/>
                </a:spcBef>
                <a:spcAft>
                  <a:spcPts val="0"/>
                </a:spcAft>
              </a:pPr>
              <a:endParaRPr lang="en-US" sz="1313">
                <a:solidFill>
                  <a:prstClr val="black"/>
                </a:solidFill>
                <a:latin typeface="Segoe UI"/>
              </a:endParaRPr>
            </a:p>
          </p:txBody>
        </p:sp>
        <p:sp>
          <p:nvSpPr>
            <p:cNvPr id="10" name="Freeform 9"/>
            <p:cNvSpPr>
              <a:spLocks/>
            </p:cNvSpPr>
            <p:nvPr/>
          </p:nvSpPr>
          <p:spPr bwMode="auto">
            <a:xfrm>
              <a:off x="4510088" y="1074738"/>
              <a:ext cx="204788" cy="111125"/>
            </a:xfrm>
            <a:custGeom>
              <a:avLst/>
              <a:gdLst>
                <a:gd name="T0" fmla="*/ 0 w 129"/>
                <a:gd name="T1" fmla="*/ 70 h 70"/>
                <a:gd name="T2" fmla="*/ 113 w 129"/>
                <a:gd name="T3" fmla="*/ 70 h 70"/>
                <a:gd name="T4" fmla="*/ 129 w 129"/>
                <a:gd name="T5" fmla="*/ 0 h 70"/>
                <a:gd name="T6" fmla="*/ 16 w 129"/>
                <a:gd name="T7" fmla="*/ 0 h 70"/>
                <a:gd name="T8" fmla="*/ 0 w 129"/>
                <a:gd name="T9" fmla="*/ 70 h 70"/>
                <a:gd name="T10" fmla="*/ 0 w 129"/>
                <a:gd name="T11" fmla="*/ 70 h 70"/>
              </a:gdLst>
              <a:ahLst/>
              <a:cxnLst>
                <a:cxn ang="0">
                  <a:pos x="T0" y="T1"/>
                </a:cxn>
                <a:cxn ang="0">
                  <a:pos x="T2" y="T3"/>
                </a:cxn>
                <a:cxn ang="0">
                  <a:pos x="T4" y="T5"/>
                </a:cxn>
                <a:cxn ang="0">
                  <a:pos x="T6" y="T7"/>
                </a:cxn>
                <a:cxn ang="0">
                  <a:pos x="T8" y="T9"/>
                </a:cxn>
                <a:cxn ang="0">
                  <a:pos x="T10" y="T11"/>
                </a:cxn>
              </a:cxnLst>
              <a:rect l="0" t="0" r="r" b="b"/>
              <a:pathLst>
                <a:path w="129" h="70">
                  <a:moveTo>
                    <a:pt x="0" y="70"/>
                  </a:moveTo>
                  <a:lnTo>
                    <a:pt x="113" y="70"/>
                  </a:lnTo>
                  <a:lnTo>
                    <a:pt x="129" y="0"/>
                  </a:lnTo>
                  <a:lnTo>
                    <a:pt x="16" y="0"/>
                  </a:lnTo>
                  <a:lnTo>
                    <a:pt x="0" y="70"/>
                  </a:lnTo>
                  <a:lnTo>
                    <a:pt x="0" y="7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685853" fontAlgn="auto">
                <a:spcBef>
                  <a:spcPts val="0"/>
                </a:spcBef>
                <a:spcAft>
                  <a:spcPts val="0"/>
                </a:spcAft>
              </a:pPr>
              <a:endParaRPr lang="en-US" sz="1313">
                <a:solidFill>
                  <a:prstClr val="black"/>
                </a:solidFill>
                <a:latin typeface="Segoe UI"/>
              </a:endParaRPr>
            </a:p>
          </p:txBody>
        </p:sp>
        <p:sp>
          <p:nvSpPr>
            <p:cNvPr id="11" name="Freeform 10"/>
            <p:cNvSpPr>
              <a:spLocks/>
            </p:cNvSpPr>
            <p:nvPr/>
          </p:nvSpPr>
          <p:spPr bwMode="auto">
            <a:xfrm>
              <a:off x="4381501" y="1247776"/>
              <a:ext cx="296863" cy="506413"/>
            </a:xfrm>
            <a:custGeom>
              <a:avLst/>
              <a:gdLst>
                <a:gd name="T0" fmla="*/ 116 w 187"/>
                <a:gd name="T1" fmla="*/ 319 h 319"/>
                <a:gd name="T2" fmla="*/ 0 w 187"/>
                <a:gd name="T3" fmla="*/ 319 h 319"/>
                <a:gd name="T4" fmla="*/ 70 w 187"/>
                <a:gd name="T5" fmla="*/ 0 h 319"/>
                <a:gd name="T6" fmla="*/ 187 w 187"/>
                <a:gd name="T7" fmla="*/ 0 h 319"/>
                <a:gd name="T8" fmla="*/ 116 w 187"/>
                <a:gd name="T9" fmla="*/ 319 h 319"/>
                <a:gd name="T10" fmla="*/ 116 w 187"/>
                <a:gd name="T11" fmla="*/ 319 h 319"/>
              </a:gdLst>
              <a:ahLst/>
              <a:cxnLst>
                <a:cxn ang="0">
                  <a:pos x="T0" y="T1"/>
                </a:cxn>
                <a:cxn ang="0">
                  <a:pos x="T2" y="T3"/>
                </a:cxn>
                <a:cxn ang="0">
                  <a:pos x="T4" y="T5"/>
                </a:cxn>
                <a:cxn ang="0">
                  <a:pos x="T6" y="T7"/>
                </a:cxn>
                <a:cxn ang="0">
                  <a:pos x="T8" y="T9"/>
                </a:cxn>
                <a:cxn ang="0">
                  <a:pos x="T10" y="T11"/>
                </a:cxn>
              </a:cxnLst>
              <a:rect l="0" t="0" r="r" b="b"/>
              <a:pathLst>
                <a:path w="187" h="319">
                  <a:moveTo>
                    <a:pt x="116" y="319"/>
                  </a:moveTo>
                  <a:lnTo>
                    <a:pt x="0" y="319"/>
                  </a:lnTo>
                  <a:lnTo>
                    <a:pt x="70" y="0"/>
                  </a:lnTo>
                  <a:lnTo>
                    <a:pt x="187" y="0"/>
                  </a:lnTo>
                  <a:lnTo>
                    <a:pt x="116" y="319"/>
                  </a:lnTo>
                  <a:lnTo>
                    <a:pt x="116" y="319"/>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685853" fontAlgn="auto">
                <a:spcBef>
                  <a:spcPts val="0"/>
                </a:spcBef>
                <a:spcAft>
                  <a:spcPts val="0"/>
                </a:spcAft>
              </a:pPr>
              <a:endParaRPr lang="en-US" sz="1313">
                <a:solidFill>
                  <a:prstClr val="black"/>
                </a:solidFill>
                <a:latin typeface="Segoe UI"/>
              </a:endParaRPr>
            </a:p>
          </p:txBody>
        </p:sp>
        <p:sp>
          <p:nvSpPr>
            <p:cNvPr id="12" name="Freeform 11"/>
            <p:cNvSpPr>
              <a:spLocks/>
            </p:cNvSpPr>
            <p:nvPr/>
          </p:nvSpPr>
          <p:spPr bwMode="auto">
            <a:xfrm>
              <a:off x="5148263" y="1241426"/>
              <a:ext cx="431800" cy="512763"/>
            </a:xfrm>
            <a:custGeom>
              <a:avLst/>
              <a:gdLst>
                <a:gd name="T0" fmla="*/ 19 w 70"/>
                <a:gd name="T1" fmla="*/ 1 h 83"/>
                <a:gd name="T2" fmla="*/ 45 w 70"/>
                <a:gd name="T3" fmla="*/ 1 h 83"/>
                <a:gd name="T4" fmla="*/ 43 w 70"/>
                <a:gd name="T5" fmla="*/ 12 h 83"/>
                <a:gd name="T6" fmla="*/ 56 w 70"/>
                <a:gd name="T7" fmla="*/ 2 h 83"/>
                <a:gd name="T8" fmla="*/ 70 w 70"/>
                <a:gd name="T9" fmla="*/ 0 h 83"/>
                <a:gd name="T10" fmla="*/ 64 w 70"/>
                <a:gd name="T11" fmla="*/ 27 h 83"/>
                <a:gd name="T12" fmla="*/ 35 w 70"/>
                <a:gd name="T13" fmla="*/ 54 h 83"/>
                <a:gd name="T14" fmla="*/ 28 w 70"/>
                <a:gd name="T15" fmla="*/ 83 h 83"/>
                <a:gd name="T16" fmla="*/ 0 w 70"/>
                <a:gd name="T17" fmla="*/ 83 h 83"/>
                <a:gd name="T18" fmla="*/ 19 w 70"/>
                <a:gd name="T19"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83">
                  <a:moveTo>
                    <a:pt x="19" y="1"/>
                  </a:moveTo>
                  <a:cubicBezTo>
                    <a:pt x="45" y="1"/>
                    <a:pt x="45" y="1"/>
                    <a:pt x="45" y="1"/>
                  </a:cubicBezTo>
                  <a:cubicBezTo>
                    <a:pt x="43" y="12"/>
                    <a:pt x="43" y="12"/>
                    <a:pt x="43" y="12"/>
                  </a:cubicBezTo>
                  <a:cubicBezTo>
                    <a:pt x="46" y="7"/>
                    <a:pt x="51" y="4"/>
                    <a:pt x="56" y="2"/>
                  </a:cubicBezTo>
                  <a:cubicBezTo>
                    <a:pt x="61" y="1"/>
                    <a:pt x="65" y="0"/>
                    <a:pt x="70" y="0"/>
                  </a:cubicBezTo>
                  <a:cubicBezTo>
                    <a:pt x="64" y="27"/>
                    <a:pt x="64" y="27"/>
                    <a:pt x="64" y="27"/>
                  </a:cubicBezTo>
                  <a:cubicBezTo>
                    <a:pt x="62" y="27"/>
                    <a:pt x="41" y="23"/>
                    <a:pt x="35" y="54"/>
                  </a:cubicBezTo>
                  <a:cubicBezTo>
                    <a:pt x="28" y="83"/>
                    <a:pt x="28" y="83"/>
                    <a:pt x="28" y="83"/>
                  </a:cubicBezTo>
                  <a:cubicBezTo>
                    <a:pt x="0" y="83"/>
                    <a:pt x="0" y="83"/>
                    <a:pt x="0" y="83"/>
                  </a:cubicBezTo>
                  <a:cubicBezTo>
                    <a:pt x="19" y="1"/>
                    <a:pt x="19" y="1"/>
                    <a:pt x="19" y="1"/>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685853" fontAlgn="auto">
                <a:spcBef>
                  <a:spcPts val="0"/>
                </a:spcBef>
                <a:spcAft>
                  <a:spcPts val="0"/>
                </a:spcAft>
              </a:pPr>
              <a:endParaRPr lang="en-US" sz="1313">
                <a:solidFill>
                  <a:prstClr val="black"/>
                </a:solidFill>
                <a:latin typeface="Segoe UI"/>
              </a:endParaRPr>
            </a:p>
          </p:txBody>
        </p:sp>
        <p:sp>
          <p:nvSpPr>
            <p:cNvPr id="13" name="Freeform 12"/>
            <p:cNvSpPr>
              <a:spLocks/>
            </p:cNvSpPr>
            <p:nvPr/>
          </p:nvSpPr>
          <p:spPr bwMode="auto">
            <a:xfrm>
              <a:off x="4510088" y="1217613"/>
              <a:ext cx="700088" cy="555625"/>
            </a:xfrm>
            <a:custGeom>
              <a:avLst/>
              <a:gdLst>
                <a:gd name="T0" fmla="*/ 106 w 113"/>
                <a:gd name="T1" fmla="*/ 57 h 90"/>
                <a:gd name="T2" fmla="*/ 56 w 113"/>
                <a:gd name="T3" fmla="*/ 90 h 90"/>
                <a:gd name="T4" fmla="*/ 77 w 113"/>
                <a:gd name="T5" fmla="*/ 3 h 90"/>
                <a:gd name="T6" fmla="*/ 111 w 113"/>
                <a:gd name="T7" fmla="*/ 36 h 90"/>
                <a:gd name="T8" fmla="*/ 80 w 113"/>
                <a:gd name="T9" fmla="*/ 36 h 90"/>
                <a:gd name="T10" fmla="*/ 72 w 113"/>
                <a:gd name="T11" fmla="*/ 23 h 90"/>
                <a:gd name="T12" fmla="*/ 61 w 113"/>
                <a:gd name="T13" fmla="*/ 69 h 90"/>
                <a:gd name="T14" fmla="*/ 75 w 113"/>
                <a:gd name="T15" fmla="*/ 57 h 90"/>
                <a:gd name="T16" fmla="*/ 106 w 113"/>
                <a:gd name="T17" fmla="*/ 5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90">
                  <a:moveTo>
                    <a:pt x="106" y="57"/>
                  </a:moveTo>
                  <a:cubicBezTo>
                    <a:pt x="106" y="58"/>
                    <a:pt x="97" y="90"/>
                    <a:pt x="56" y="90"/>
                  </a:cubicBezTo>
                  <a:cubicBezTo>
                    <a:pt x="0" y="88"/>
                    <a:pt x="15" y="0"/>
                    <a:pt x="77" y="3"/>
                  </a:cubicBezTo>
                  <a:cubicBezTo>
                    <a:pt x="113" y="5"/>
                    <a:pt x="111" y="35"/>
                    <a:pt x="111" y="36"/>
                  </a:cubicBezTo>
                  <a:cubicBezTo>
                    <a:pt x="80" y="36"/>
                    <a:pt x="80" y="36"/>
                    <a:pt x="80" y="36"/>
                  </a:cubicBezTo>
                  <a:cubicBezTo>
                    <a:pt x="80" y="35"/>
                    <a:pt x="81" y="22"/>
                    <a:pt x="72" y="23"/>
                  </a:cubicBezTo>
                  <a:cubicBezTo>
                    <a:pt x="54" y="23"/>
                    <a:pt x="41" y="68"/>
                    <a:pt x="61" y="69"/>
                  </a:cubicBezTo>
                  <a:cubicBezTo>
                    <a:pt x="70" y="69"/>
                    <a:pt x="74" y="58"/>
                    <a:pt x="75" y="57"/>
                  </a:cubicBezTo>
                  <a:cubicBezTo>
                    <a:pt x="106" y="57"/>
                    <a:pt x="106" y="57"/>
                    <a:pt x="106" y="57"/>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685853" fontAlgn="auto">
                <a:spcBef>
                  <a:spcPts val="0"/>
                </a:spcBef>
                <a:spcAft>
                  <a:spcPts val="0"/>
                </a:spcAft>
              </a:pPr>
              <a:endParaRPr lang="en-US" sz="1313">
                <a:solidFill>
                  <a:prstClr val="black"/>
                </a:solidFill>
                <a:latin typeface="Segoe UI"/>
              </a:endParaRPr>
            </a:p>
          </p:txBody>
        </p:sp>
        <p:sp>
          <p:nvSpPr>
            <p:cNvPr id="14" name="Freeform 13"/>
            <p:cNvSpPr>
              <a:spLocks noEditPoints="1"/>
            </p:cNvSpPr>
            <p:nvPr/>
          </p:nvSpPr>
          <p:spPr bwMode="auto">
            <a:xfrm>
              <a:off x="6427788" y="1211263"/>
              <a:ext cx="846138" cy="574675"/>
            </a:xfrm>
            <a:custGeom>
              <a:avLst/>
              <a:gdLst>
                <a:gd name="T0" fmla="*/ 60 w 137"/>
                <a:gd name="T1" fmla="*/ 91 h 93"/>
                <a:gd name="T2" fmla="*/ 79 w 137"/>
                <a:gd name="T3" fmla="*/ 3 h 93"/>
                <a:gd name="T4" fmla="*/ 60 w 137"/>
                <a:gd name="T5" fmla="*/ 91 h 93"/>
                <a:gd name="T6" fmla="*/ 77 w 137"/>
                <a:gd name="T7" fmla="*/ 22 h 93"/>
                <a:gd name="T8" fmla="*/ 61 w 137"/>
                <a:gd name="T9" fmla="*/ 70 h 93"/>
                <a:gd name="T10" fmla="*/ 77 w 137"/>
                <a:gd name="T11" fmla="*/ 22 h 93"/>
              </a:gdLst>
              <a:ahLst/>
              <a:cxnLst>
                <a:cxn ang="0">
                  <a:pos x="T0" y="T1"/>
                </a:cxn>
                <a:cxn ang="0">
                  <a:pos x="T2" y="T3"/>
                </a:cxn>
                <a:cxn ang="0">
                  <a:pos x="T4" y="T5"/>
                </a:cxn>
                <a:cxn ang="0">
                  <a:pos x="T6" y="T7"/>
                </a:cxn>
                <a:cxn ang="0">
                  <a:pos x="T8" y="T9"/>
                </a:cxn>
                <a:cxn ang="0">
                  <a:pos x="T10" y="T11"/>
                </a:cxn>
              </a:cxnLst>
              <a:rect l="0" t="0" r="r" b="b"/>
              <a:pathLst>
                <a:path w="137" h="93">
                  <a:moveTo>
                    <a:pt x="60" y="91"/>
                  </a:moveTo>
                  <a:cubicBezTo>
                    <a:pt x="0" y="88"/>
                    <a:pt x="18" y="0"/>
                    <a:pt x="79" y="3"/>
                  </a:cubicBezTo>
                  <a:cubicBezTo>
                    <a:pt x="137" y="6"/>
                    <a:pt x="120" y="93"/>
                    <a:pt x="60" y="91"/>
                  </a:cubicBezTo>
                  <a:close/>
                  <a:moveTo>
                    <a:pt x="77" y="22"/>
                  </a:moveTo>
                  <a:cubicBezTo>
                    <a:pt x="57" y="18"/>
                    <a:pt x="43" y="66"/>
                    <a:pt x="61" y="70"/>
                  </a:cubicBezTo>
                  <a:cubicBezTo>
                    <a:pt x="82" y="74"/>
                    <a:pt x="97" y="26"/>
                    <a:pt x="77" y="22"/>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685853" fontAlgn="auto">
                <a:spcBef>
                  <a:spcPts val="0"/>
                </a:spcBef>
                <a:spcAft>
                  <a:spcPts val="0"/>
                </a:spcAft>
              </a:pPr>
              <a:endParaRPr lang="en-US" sz="1313">
                <a:solidFill>
                  <a:prstClr val="black"/>
                </a:solidFill>
                <a:latin typeface="Segoe UI"/>
              </a:endParaRPr>
            </a:p>
          </p:txBody>
        </p:sp>
        <p:sp>
          <p:nvSpPr>
            <p:cNvPr id="15" name="Freeform 14"/>
            <p:cNvSpPr>
              <a:spLocks/>
            </p:cNvSpPr>
            <p:nvPr/>
          </p:nvSpPr>
          <p:spPr bwMode="auto">
            <a:xfrm>
              <a:off x="7126288" y="1063626"/>
              <a:ext cx="655638" cy="703263"/>
            </a:xfrm>
            <a:custGeom>
              <a:avLst/>
              <a:gdLst>
                <a:gd name="T0" fmla="*/ 59 w 106"/>
                <a:gd name="T1" fmla="*/ 18 h 114"/>
                <a:gd name="T2" fmla="*/ 48 w 106"/>
                <a:gd name="T3" fmla="*/ 28 h 114"/>
                <a:gd name="T4" fmla="*/ 47 w 106"/>
                <a:gd name="T5" fmla="*/ 30 h 114"/>
                <a:gd name="T6" fmla="*/ 64 w 106"/>
                <a:gd name="T7" fmla="*/ 30 h 114"/>
                <a:gd name="T8" fmla="*/ 69 w 106"/>
                <a:gd name="T9" fmla="*/ 11 h 114"/>
                <a:gd name="T10" fmla="*/ 96 w 106"/>
                <a:gd name="T11" fmla="*/ 11 h 114"/>
                <a:gd name="T12" fmla="*/ 92 w 106"/>
                <a:gd name="T13" fmla="*/ 30 h 114"/>
                <a:gd name="T14" fmla="*/ 106 w 106"/>
                <a:gd name="T15" fmla="*/ 30 h 114"/>
                <a:gd name="T16" fmla="*/ 101 w 106"/>
                <a:gd name="T17" fmla="*/ 49 h 114"/>
                <a:gd name="T18" fmla="*/ 87 w 106"/>
                <a:gd name="T19" fmla="*/ 49 h 114"/>
                <a:gd name="T20" fmla="*/ 80 w 106"/>
                <a:gd name="T21" fmla="*/ 85 h 114"/>
                <a:gd name="T22" fmla="*/ 79 w 106"/>
                <a:gd name="T23" fmla="*/ 91 h 114"/>
                <a:gd name="T24" fmla="*/ 92 w 106"/>
                <a:gd name="T25" fmla="*/ 93 h 114"/>
                <a:gd name="T26" fmla="*/ 88 w 106"/>
                <a:gd name="T27" fmla="*/ 112 h 114"/>
                <a:gd name="T28" fmla="*/ 56 w 106"/>
                <a:gd name="T29" fmla="*/ 109 h 114"/>
                <a:gd name="T30" fmla="*/ 51 w 106"/>
                <a:gd name="T31" fmla="*/ 91 h 114"/>
                <a:gd name="T32" fmla="*/ 60 w 106"/>
                <a:gd name="T33" fmla="*/ 49 h 114"/>
                <a:gd name="T34" fmla="*/ 44 w 106"/>
                <a:gd name="T35" fmla="*/ 49 h 114"/>
                <a:gd name="T36" fmla="*/ 30 w 106"/>
                <a:gd name="T37" fmla="*/ 112 h 114"/>
                <a:gd name="T38" fmla="*/ 1 w 106"/>
                <a:gd name="T39" fmla="*/ 112 h 114"/>
                <a:gd name="T40" fmla="*/ 15 w 106"/>
                <a:gd name="T41" fmla="*/ 49 h 114"/>
                <a:gd name="T42" fmla="*/ 0 w 106"/>
                <a:gd name="T43" fmla="*/ 49 h 114"/>
                <a:gd name="T44" fmla="*/ 4 w 106"/>
                <a:gd name="T45" fmla="*/ 30 h 114"/>
                <a:gd name="T46" fmla="*/ 18 w 106"/>
                <a:gd name="T47" fmla="*/ 30 h 114"/>
                <a:gd name="T48" fmla="*/ 30 w 106"/>
                <a:gd name="T49" fmla="*/ 7 h 114"/>
                <a:gd name="T50" fmla="*/ 62 w 106"/>
                <a:gd name="T51" fmla="*/ 3 h 114"/>
                <a:gd name="T52" fmla="*/ 59 w 106"/>
                <a:gd name="T53" fmla="*/ 1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6" h="114">
                  <a:moveTo>
                    <a:pt x="59" y="18"/>
                  </a:moveTo>
                  <a:cubicBezTo>
                    <a:pt x="50" y="18"/>
                    <a:pt x="49" y="22"/>
                    <a:pt x="48" y="28"/>
                  </a:cubicBezTo>
                  <a:cubicBezTo>
                    <a:pt x="47" y="30"/>
                    <a:pt x="47" y="30"/>
                    <a:pt x="47" y="30"/>
                  </a:cubicBezTo>
                  <a:cubicBezTo>
                    <a:pt x="64" y="30"/>
                    <a:pt x="64" y="30"/>
                    <a:pt x="64" y="30"/>
                  </a:cubicBezTo>
                  <a:cubicBezTo>
                    <a:pt x="69" y="11"/>
                    <a:pt x="69" y="11"/>
                    <a:pt x="69" y="11"/>
                  </a:cubicBezTo>
                  <a:cubicBezTo>
                    <a:pt x="96" y="11"/>
                    <a:pt x="96" y="11"/>
                    <a:pt x="96" y="11"/>
                  </a:cubicBezTo>
                  <a:cubicBezTo>
                    <a:pt x="92" y="30"/>
                    <a:pt x="92" y="30"/>
                    <a:pt x="92" y="30"/>
                  </a:cubicBezTo>
                  <a:cubicBezTo>
                    <a:pt x="106" y="30"/>
                    <a:pt x="106" y="30"/>
                    <a:pt x="106" y="30"/>
                  </a:cubicBezTo>
                  <a:cubicBezTo>
                    <a:pt x="101" y="49"/>
                    <a:pt x="101" y="49"/>
                    <a:pt x="101" y="49"/>
                  </a:cubicBezTo>
                  <a:cubicBezTo>
                    <a:pt x="87" y="49"/>
                    <a:pt x="87" y="49"/>
                    <a:pt x="87" y="49"/>
                  </a:cubicBezTo>
                  <a:cubicBezTo>
                    <a:pt x="80" y="85"/>
                    <a:pt x="80" y="85"/>
                    <a:pt x="80" y="85"/>
                  </a:cubicBezTo>
                  <a:cubicBezTo>
                    <a:pt x="79" y="87"/>
                    <a:pt x="79" y="89"/>
                    <a:pt x="79" y="91"/>
                  </a:cubicBezTo>
                  <a:cubicBezTo>
                    <a:pt x="81" y="94"/>
                    <a:pt x="92" y="93"/>
                    <a:pt x="92" y="93"/>
                  </a:cubicBezTo>
                  <a:cubicBezTo>
                    <a:pt x="88" y="112"/>
                    <a:pt x="88" y="112"/>
                    <a:pt x="88" y="112"/>
                  </a:cubicBezTo>
                  <a:cubicBezTo>
                    <a:pt x="88" y="112"/>
                    <a:pt x="64" y="114"/>
                    <a:pt x="56" y="109"/>
                  </a:cubicBezTo>
                  <a:cubicBezTo>
                    <a:pt x="52" y="106"/>
                    <a:pt x="49" y="101"/>
                    <a:pt x="51" y="91"/>
                  </a:cubicBezTo>
                  <a:cubicBezTo>
                    <a:pt x="60" y="49"/>
                    <a:pt x="60" y="49"/>
                    <a:pt x="60" y="49"/>
                  </a:cubicBezTo>
                  <a:cubicBezTo>
                    <a:pt x="44" y="49"/>
                    <a:pt x="44" y="49"/>
                    <a:pt x="44" y="49"/>
                  </a:cubicBezTo>
                  <a:cubicBezTo>
                    <a:pt x="30" y="112"/>
                    <a:pt x="30" y="112"/>
                    <a:pt x="30" y="112"/>
                  </a:cubicBezTo>
                  <a:cubicBezTo>
                    <a:pt x="1" y="112"/>
                    <a:pt x="1" y="112"/>
                    <a:pt x="1" y="112"/>
                  </a:cubicBezTo>
                  <a:cubicBezTo>
                    <a:pt x="15" y="49"/>
                    <a:pt x="15" y="49"/>
                    <a:pt x="15" y="49"/>
                  </a:cubicBezTo>
                  <a:cubicBezTo>
                    <a:pt x="0" y="49"/>
                    <a:pt x="0" y="49"/>
                    <a:pt x="0" y="49"/>
                  </a:cubicBezTo>
                  <a:cubicBezTo>
                    <a:pt x="4" y="30"/>
                    <a:pt x="4" y="30"/>
                    <a:pt x="4" y="30"/>
                  </a:cubicBezTo>
                  <a:cubicBezTo>
                    <a:pt x="18" y="30"/>
                    <a:pt x="18" y="30"/>
                    <a:pt x="18" y="30"/>
                  </a:cubicBezTo>
                  <a:cubicBezTo>
                    <a:pt x="21" y="20"/>
                    <a:pt x="23" y="13"/>
                    <a:pt x="30" y="7"/>
                  </a:cubicBezTo>
                  <a:cubicBezTo>
                    <a:pt x="39" y="0"/>
                    <a:pt x="62" y="3"/>
                    <a:pt x="62" y="3"/>
                  </a:cubicBezTo>
                  <a:cubicBezTo>
                    <a:pt x="59" y="18"/>
                    <a:pt x="59" y="18"/>
                    <a:pt x="59" y="18"/>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685853" fontAlgn="auto">
                <a:spcBef>
                  <a:spcPts val="0"/>
                </a:spcBef>
                <a:spcAft>
                  <a:spcPts val="0"/>
                </a:spcAft>
              </a:pPr>
              <a:endParaRPr lang="en-US" sz="1313">
                <a:solidFill>
                  <a:prstClr val="black"/>
                </a:solidFill>
                <a:latin typeface="Segoe UI"/>
              </a:endParaRPr>
            </a:p>
          </p:txBody>
        </p:sp>
        <p:sp>
          <p:nvSpPr>
            <p:cNvPr id="16" name="Freeform 15"/>
            <p:cNvSpPr>
              <a:spLocks noEditPoints="1"/>
            </p:cNvSpPr>
            <p:nvPr/>
          </p:nvSpPr>
          <p:spPr bwMode="auto">
            <a:xfrm>
              <a:off x="5338763" y="1211263"/>
              <a:ext cx="1274763" cy="568325"/>
            </a:xfrm>
            <a:custGeom>
              <a:avLst/>
              <a:gdLst>
                <a:gd name="T0" fmla="*/ 85 w 206"/>
                <a:gd name="T1" fmla="*/ 60 h 92"/>
                <a:gd name="T2" fmla="*/ 141 w 206"/>
                <a:gd name="T3" fmla="*/ 60 h 92"/>
                <a:gd name="T4" fmla="*/ 154 w 206"/>
                <a:gd name="T5" fmla="*/ 72 h 92"/>
                <a:gd name="T6" fmla="*/ 154 w 206"/>
                <a:gd name="T7" fmla="*/ 56 h 92"/>
                <a:gd name="T8" fmla="*/ 121 w 206"/>
                <a:gd name="T9" fmla="*/ 27 h 92"/>
                <a:gd name="T10" fmla="*/ 164 w 206"/>
                <a:gd name="T11" fmla="*/ 3 h 92"/>
                <a:gd name="T12" fmla="*/ 199 w 206"/>
                <a:gd name="T13" fmla="*/ 30 h 92"/>
                <a:gd name="T14" fmla="*/ 170 w 206"/>
                <a:gd name="T15" fmla="*/ 30 h 92"/>
                <a:gd name="T16" fmla="*/ 161 w 206"/>
                <a:gd name="T17" fmla="*/ 20 h 92"/>
                <a:gd name="T18" fmla="*/ 159 w 206"/>
                <a:gd name="T19" fmla="*/ 33 h 92"/>
                <a:gd name="T20" fmla="*/ 196 w 206"/>
                <a:gd name="T21" fmla="*/ 59 h 92"/>
                <a:gd name="T22" fmla="*/ 150 w 206"/>
                <a:gd name="T23" fmla="*/ 91 h 92"/>
                <a:gd name="T24" fmla="*/ 109 w 206"/>
                <a:gd name="T25" fmla="*/ 63 h 92"/>
                <a:gd name="T26" fmla="*/ 60 w 206"/>
                <a:gd name="T27" fmla="*/ 91 h 92"/>
                <a:gd name="T28" fmla="*/ 79 w 206"/>
                <a:gd name="T29" fmla="*/ 3 h 92"/>
                <a:gd name="T30" fmla="*/ 115 w 206"/>
                <a:gd name="T31" fmla="*/ 47 h 92"/>
                <a:gd name="T32" fmla="*/ 113 w 206"/>
                <a:gd name="T33" fmla="*/ 51 h 92"/>
                <a:gd name="T34" fmla="*/ 85 w 206"/>
                <a:gd name="T35" fmla="*/ 60 h 92"/>
                <a:gd name="T36" fmla="*/ 77 w 206"/>
                <a:gd name="T37" fmla="*/ 22 h 92"/>
                <a:gd name="T38" fmla="*/ 62 w 206"/>
                <a:gd name="T39" fmla="*/ 70 h 92"/>
                <a:gd name="T40" fmla="*/ 77 w 206"/>
                <a:gd name="T41" fmla="*/ 2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6" h="92">
                  <a:moveTo>
                    <a:pt x="85" y="60"/>
                  </a:moveTo>
                  <a:cubicBezTo>
                    <a:pt x="141" y="60"/>
                    <a:pt x="141" y="60"/>
                    <a:pt x="141" y="60"/>
                  </a:cubicBezTo>
                  <a:cubicBezTo>
                    <a:pt x="141" y="60"/>
                    <a:pt x="136" y="72"/>
                    <a:pt x="154" y="72"/>
                  </a:cubicBezTo>
                  <a:cubicBezTo>
                    <a:pt x="166" y="72"/>
                    <a:pt x="170" y="59"/>
                    <a:pt x="154" y="56"/>
                  </a:cubicBezTo>
                  <a:cubicBezTo>
                    <a:pt x="147" y="54"/>
                    <a:pt x="118" y="50"/>
                    <a:pt x="121" y="27"/>
                  </a:cubicBezTo>
                  <a:cubicBezTo>
                    <a:pt x="124" y="9"/>
                    <a:pt x="143" y="3"/>
                    <a:pt x="164" y="3"/>
                  </a:cubicBezTo>
                  <a:cubicBezTo>
                    <a:pt x="206" y="4"/>
                    <a:pt x="198" y="29"/>
                    <a:pt x="199" y="30"/>
                  </a:cubicBezTo>
                  <a:cubicBezTo>
                    <a:pt x="170" y="30"/>
                    <a:pt x="170" y="30"/>
                    <a:pt x="170" y="30"/>
                  </a:cubicBezTo>
                  <a:cubicBezTo>
                    <a:pt x="170" y="30"/>
                    <a:pt x="173" y="20"/>
                    <a:pt x="161" y="20"/>
                  </a:cubicBezTo>
                  <a:cubicBezTo>
                    <a:pt x="149" y="20"/>
                    <a:pt x="146" y="30"/>
                    <a:pt x="159" y="33"/>
                  </a:cubicBezTo>
                  <a:cubicBezTo>
                    <a:pt x="176" y="37"/>
                    <a:pt x="195" y="37"/>
                    <a:pt x="196" y="59"/>
                  </a:cubicBezTo>
                  <a:cubicBezTo>
                    <a:pt x="196" y="64"/>
                    <a:pt x="193" y="92"/>
                    <a:pt x="150" y="91"/>
                  </a:cubicBezTo>
                  <a:cubicBezTo>
                    <a:pt x="110" y="90"/>
                    <a:pt x="108" y="72"/>
                    <a:pt x="109" y="63"/>
                  </a:cubicBezTo>
                  <a:cubicBezTo>
                    <a:pt x="102" y="78"/>
                    <a:pt x="84" y="92"/>
                    <a:pt x="60" y="91"/>
                  </a:cubicBezTo>
                  <a:cubicBezTo>
                    <a:pt x="0" y="89"/>
                    <a:pt x="18" y="0"/>
                    <a:pt x="79" y="3"/>
                  </a:cubicBezTo>
                  <a:cubicBezTo>
                    <a:pt x="107" y="5"/>
                    <a:pt x="118" y="26"/>
                    <a:pt x="115" y="47"/>
                  </a:cubicBezTo>
                  <a:cubicBezTo>
                    <a:pt x="114" y="50"/>
                    <a:pt x="114" y="51"/>
                    <a:pt x="113" y="51"/>
                  </a:cubicBezTo>
                  <a:cubicBezTo>
                    <a:pt x="85" y="60"/>
                    <a:pt x="85" y="60"/>
                    <a:pt x="85" y="60"/>
                  </a:cubicBezTo>
                  <a:close/>
                  <a:moveTo>
                    <a:pt x="77" y="22"/>
                  </a:moveTo>
                  <a:cubicBezTo>
                    <a:pt x="58" y="18"/>
                    <a:pt x="43" y="66"/>
                    <a:pt x="62" y="70"/>
                  </a:cubicBezTo>
                  <a:cubicBezTo>
                    <a:pt x="83" y="74"/>
                    <a:pt x="97" y="26"/>
                    <a:pt x="77" y="22"/>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685853" fontAlgn="auto">
                <a:spcBef>
                  <a:spcPts val="0"/>
                </a:spcBef>
                <a:spcAft>
                  <a:spcPts val="0"/>
                </a:spcAft>
              </a:pPr>
              <a:endParaRPr lang="en-US" sz="1313">
                <a:solidFill>
                  <a:prstClr val="black"/>
                </a:solidFill>
                <a:latin typeface="Segoe UI"/>
              </a:endParaRPr>
            </a:p>
          </p:txBody>
        </p:sp>
        <p:sp>
          <p:nvSpPr>
            <p:cNvPr id="17" name="Freeform 16"/>
            <p:cNvSpPr>
              <a:spLocks noEditPoints="1"/>
            </p:cNvSpPr>
            <p:nvPr/>
          </p:nvSpPr>
          <p:spPr bwMode="auto">
            <a:xfrm>
              <a:off x="7794626" y="1247776"/>
              <a:ext cx="173038" cy="130175"/>
            </a:xfrm>
            <a:custGeom>
              <a:avLst/>
              <a:gdLst>
                <a:gd name="T0" fmla="*/ 14 w 28"/>
                <a:gd name="T1" fmla="*/ 0 h 21"/>
                <a:gd name="T2" fmla="*/ 14 w 28"/>
                <a:gd name="T3" fmla="*/ 21 h 21"/>
                <a:gd name="T4" fmla="*/ 14 w 28"/>
                <a:gd name="T5" fmla="*/ 0 h 21"/>
                <a:gd name="T6" fmla="*/ 14 w 28"/>
                <a:gd name="T7" fmla="*/ 2 h 21"/>
                <a:gd name="T8" fmla="*/ 14 w 28"/>
                <a:gd name="T9" fmla="*/ 19 h 21"/>
                <a:gd name="T10" fmla="*/ 14 w 28"/>
                <a:gd name="T11" fmla="*/ 2 h 21"/>
                <a:gd name="T12" fmla="*/ 16 w 28"/>
                <a:gd name="T13" fmla="*/ 12 h 21"/>
                <a:gd name="T14" fmla="*/ 18 w 28"/>
                <a:gd name="T15" fmla="*/ 16 h 21"/>
                <a:gd name="T16" fmla="*/ 15 w 28"/>
                <a:gd name="T17" fmla="*/ 16 h 21"/>
                <a:gd name="T18" fmla="*/ 14 w 28"/>
                <a:gd name="T19" fmla="*/ 12 h 21"/>
                <a:gd name="T20" fmla="*/ 12 w 28"/>
                <a:gd name="T21" fmla="*/ 12 h 21"/>
                <a:gd name="T22" fmla="*/ 12 w 28"/>
                <a:gd name="T23" fmla="*/ 17 h 21"/>
                <a:gd name="T24" fmla="*/ 9 w 28"/>
                <a:gd name="T25" fmla="*/ 17 h 21"/>
                <a:gd name="T26" fmla="*/ 11 w 28"/>
                <a:gd name="T27" fmla="*/ 5 h 21"/>
                <a:gd name="T28" fmla="*/ 16 w 28"/>
                <a:gd name="T29" fmla="*/ 5 h 21"/>
                <a:gd name="T30" fmla="*/ 19 w 28"/>
                <a:gd name="T31" fmla="*/ 9 h 21"/>
                <a:gd name="T32" fmla="*/ 16 w 28"/>
                <a:gd name="T33" fmla="*/ 12 h 21"/>
                <a:gd name="T34" fmla="*/ 15 w 28"/>
                <a:gd name="T35" fmla="*/ 7 h 21"/>
                <a:gd name="T36" fmla="*/ 13 w 28"/>
                <a:gd name="T37" fmla="*/ 7 h 21"/>
                <a:gd name="T38" fmla="*/ 13 w 28"/>
                <a:gd name="T39" fmla="*/ 11 h 21"/>
                <a:gd name="T40" fmla="*/ 15 w 28"/>
                <a:gd name="T41" fmla="*/ 11 h 21"/>
                <a:gd name="T42" fmla="*/ 17 w 28"/>
                <a:gd name="T43" fmla="*/ 9 h 21"/>
                <a:gd name="T44" fmla="*/ 15 w 28"/>
                <a:gd name="T45"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1">
                  <a:moveTo>
                    <a:pt x="14" y="0"/>
                  </a:moveTo>
                  <a:cubicBezTo>
                    <a:pt x="28" y="0"/>
                    <a:pt x="28" y="21"/>
                    <a:pt x="14" y="21"/>
                  </a:cubicBezTo>
                  <a:cubicBezTo>
                    <a:pt x="0" y="21"/>
                    <a:pt x="0" y="0"/>
                    <a:pt x="14" y="0"/>
                  </a:cubicBezTo>
                  <a:close/>
                  <a:moveTo>
                    <a:pt x="14" y="2"/>
                  </a:moveTo>
                  <a:cubicBezTo>
                    <a:pt x="2" y="2"/>
                    <a:pt x="2" y="19"/>
                    <a:pt x="14" y="19"/>
                  </a:cubicBezTo>
                  <a:cubicBezTo>
                    <a:pt x="26" y="19"/>
                    <a:pt x="26" y="2"/>
                    <a:pt x="14" y="2"/>
                  </a:cubicBezTo>
                  <a:close/>
                  <a:moveTo>
                    <a:pt x="16" y="12"/>
                  </a:moveTo>
                  <a:cubicBezTo>
                    <a:pt x="18" y="16"/>
                    <a:pt x="18" y="16"/>
                    <a:pt x="18" y="16"/>
                  </a:cubicBezTo>
                  <a:cubicBezTo>
                    <a:pt x="15" y="16"/>
                    <a:pt x="15" y="16"/>
                    <a:pt x="15" y="16"/>
                  </a:cubicBezTo>
                  <a:cubicBezTo>
                    <a:pt x="14" y="12"/>
                    <a:pt x="14" y="12"/>
                    <a:pt x="14" y="12"/>
                  </a:cubicBezTo>
                  <a:cubicBezTo>
                    <a:pt x="12" y="12"/>
                    <a:pt x="12" y="12"/>
                    <a:pt x="12" y="12"/>
                  </a:cubicBezTo>
                  <a:cubicBezTo>
                    <a:pt x="12" y="17"/>
                    <a:pt x="12" y="17"/>
                    <a:pt x="12" y="17"/>
                  </a:cubicBezTo>
                  <a:cubicBezTo>
                    <a:pt x="9" y="17"/>
                    <a:pt x="9" y="17"/>
                    <a:pt x="9" y="17"/>
                  </a:cubicBezTo>
                  <a:cubicBezTo>
                    <a:pt x="11" y="5"/>
                    <a:pt x="11" y="5"/>
                    <a:pt x="11" y="5"/>
                  </a:cubicBezTo>
                  <a:cubicBezTo>
                    <a:pt x="16" y="5"/>
                    <a:pt x="16" y="5"/>
                    <a:pt x="16" y="5"/>
                  </a:cubicBezTo>
                  <a:cubicBezTo>
                    <a:pt x="16" y="5"/>
                    <a:pt x="19" y="6"/>
                    <a:pt x="19" y="9"/>
                  </a:cubicBezTo>
                  <a:cubicBezTo>
                    <a:pt x="19" y="12"/>
                    <a:pt x="16" y="12"/>
                    <a:pt x="16" y="12"/>
                  </a:cubicBezTo>
                  <a:close/>
                  <a:moveTo>
                    <a:pt x="15" y="7"/>
                  </a:moveTo>
                  <a:cubicBezTo>
                    <a:pt x="13" y="7"/>
                    <a:pt x="13" y="7"/>
                    <a:pt x="13" y="7"/>
                  </a:cubicBezTo>
                  <a:cubicBezTo>
                    <a:pt x="13" y="11"/>
                    <a:pt x="13" y="11"/>
                    <a:pt x="13" y="11"/>
                  </a:cubicBezTo>
                  <a:cubicBezTo>
                    <a:pt x="15" y="11"/>
                    <a:pt x="15" y="11"/>
                    <a:pt x="15" y="11"/>
                  </a:cubicBezTo>
                  <a:cubicBezTo>
                    <a:pt x="15" y="11"/>
                    <a:pt x="17" y="11"/>
                    <a:pt x="17" y="9"/>
                  </a:cubicBezTo>
                  <a:cubicBezTo>
                    <a:pt x="17" y="7"/>
                    <a:pt x="15" y="7"/>
                    <a:pt x="15" y="7"/>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685853" fontAlgn="auto">
                <a:spcBef>
                  <a:spcPts val="0"/>
                </a:spcBef>
                <a:spcAft>
                  <a:spcPts val="0"/>
                </a:spcAft>
              </a:pPr>
              <a:endParaRPr lang="en-US" sz="1313">
                <a:solidFill>
                  <a:prstClr val="black"/>
                </a:solidFill>
                <a:latin typeface="Segoe UI"/>
              </a:endParaRPr>
            </a:p>
          </p:txBody>
        </p:sp>
      </p:grpSp>
      <p:sp>
        <p:nvSpPr>
          <p:cNvPr id="2" name="Title 1"/>
          <p:cNvSpPr>
            <a:spLocks noGrp="1"/>
          </p:cNvSpPr>
          <p:nvPr>
            <p:ph type="ctrTitle"/>
          </p:nvPr>
        </p:nvSpPr>
        <p:spPr>
          <a:xfrm>
            <a:off x="3700297" y="1954476"/>
            <a:ext cx="5167407" cy="968834"/>
          </a:xfrm>
        </p:spPr>
        <p:txBody>
          <a:bodyPr anchor="b">
            <a:noAutofit/>
          </a:bodyPr>
          <a:lstStyle>
            <a:lvl1pPr>
              <a:lnSpc>
                <a:spcPct val="90000"/>
              </a:lnSpc>
              <a:defRPr sz="3000" baseline="0"/>
            </a:lvl1pPr>
          </a:lstStyle>
          <a:p>
            <a:r>
              <a:rPr lang="en-US" smtClean="0"/>
              <a:t>Click to edit Master title style</a:t>
            </a:r>
            <a:endParaRPr lang="en-US" dirty="0"/>
          </a:p>
        </p:txBody>
      </p:sp>
      <p:sp>
        <p:nvSpPr>
          <p:cNvPr id="3" name="Subtitle 2"/>
          <p:cNvSpPr>
            <a:spLocks noGrp="1"/>
          </p:cNvSpPr>
          <p:nvPr>
            <p:ph type="subTitle" idx="1"/>
          </p:nvPr>
        </p:nvSpPr>
        <p:spPr>
          <a:xfrm>
            <a:off x="3700128" y="2978728"/>
            <a:ext cx="5167575" cy="463255"/>
          </a:xfrm>
        </p:spPr>
        <p:txBody>
          <a:bodyPr anchor="ctr">
            <a:noAutofit/>
          </a:bodyPr>
          <a:lstStyle>
            <a:lvl1pPr marL="0" indent="0" algn="l">
              <a:lnSpc>
                <a:spcPct val="90000"/>
              </a:lnSpc>
              <a:spcBef>
                <a:spcPts val="0"/>
              </a:spcBef>
              <a:buNone/>
              <a:defRPr sz="1500">
                <a:solidFill>
                  <a:schemeClr val="tx2">
                    <a:alpha val="99000"/>
                  </a:schemeClr>
                </a:solidFill>
              </a:defRPr>
            </a:lvl1pPr>
            <a:lvl2pPr marL="342904" indent="0" algn="ctr">
              <a:buNone/>
              <a:defRPr>
                <a:solidFill>
                  <a:schemeClr val="tx1">
                    <a:tint val="75000"/>
                  </a:schemeClr>
                </a:solidFill>
              </a:defRPr>
            </a:lvl2pPr>
            <a:lvl3pPr marL="685809" indent="0" algn="ctr">
              <a:buNone/>
              <a:defRPr>
                <a:solidFill>
                  <a:schemeClr val="tx1">
                    <a:tint val="75000"/>
                  </a:schemeClr>
                </a:solidFill>
              </a:defRPr>
            </a:lvl3pPr>
            <a:lvl4pPr marL="1028713" indent="0" algn="ctr">
              <a:buNone/>
              <a:defRPr>
                <a:solidFill>
                  <a:schemeClr val="tx1">
                    <a:tint val="75000"/>
                  </a:schemeClr>
                </a:solidFill>
              </a:defRPr>
            </a:lvl4pPr>
            <a:lvl5pPr marL="1371619" indent="0" algn="ctr">
              <a:buNone/>
              <a:defRPr>
                <a:solidFill>
                  <a:schemeClr val="tx1">
                    <a:tint val="75000"/>
                  </a:schemeClr>
                </a:solidFill>
              </a:defRPr>
            </a:lvl5pPr>
            <a:lvl6pPr marL="1714523" indent="0" algn="ctr">
              <a:buNone/>
              <a:defRPr>
                <a:solidFill>
                  <a:schemeClr val="tx1">
                    <a:tint val="75000"/>
                  </a:schemeClr>
                </a:solidFill>
              </a:defRPr>
            </a:lvl6pPr>
            <a:lvl7pPr marL="2057427" indent="0" algn="ctr">
              <a:buNone/>
              <a:defRPr>
                <a:solidFill>
                  <a:schemeClr val="tx1">
                    <a:tint val="75000"/>
                  </a:schemeClr>
                </a:solidFill>
              </a:defRPr>
            </a:lvl7pPr>
            <a:lvl8pPr marL="2400332" indent="0" algn="ctr">
              <a:buNone/>
              <a:defRPr>
                <a:solidFill>
                  <a:schemeClr val="tx1">
                    <a:tint val="75000"/>
                  </a:schemeClr>
                </a:solidFill>
              </a:defRPr>
            </a:lvl8pPr>
            <a:lvl9pPr marL="2743236" indent="0" algn="ctr">
              <a:buNone/>
              <a:defRPr>
                <a:solidFill>
                  <a:schemeClr val="tx1">
                    <a:tint val="75000"/>
                  </a:schemeClr>
                </a:solidFill>
              </a:defRPr>
            </a:lvl9pPr>
          </a:lstStyle>
          <a:p>
            <a:r>
              <a:rPr lang="en-US" smtClean="0"/>
              <a:t>Click to edit Master subtitle style</a:t>
            </a:r>
            <a:endParaRPr lang="en-US" dirty="0"/>
          </a:p>
        </p:txBody>
      </p:sp>
      <p:cxnSp>
        <p:nvCxnSpPr>
          <p:cNvPr id="7" name="Straight Connector 6"/>
          <p:cNvCxnSpPr/>
          <p:nvPr/>
        </p:nvCxnSpPr>
        <p:spPr>
          <a:xfrm>
            <a:off x="3198835" y="2022763"/>
            <a:ext cx="0" cy="1648692"/>
          </a:xfrm>
          <a:prstGeom prst="line">
            <a:avLst/>
          </a:prstGeom>
          <a:ln w="28575" cap="rnd">
            <a:solidFill>
              <a:srgbClr val="EE7816"/>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12094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16789" y="1198565"/>
            <a:ext cx="8550914" cy="100142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6344945"/>
            <a:ext cx="1028968" cy="436856"/>
          </a:xfrm>
          <a:prstGeom prst="rect">
            <a:avLst/>
          </a:prstGeom>
        </p:spPr>
      </p:pic>
      <p:sp>
        <p:nvSpPr>
          <p:cNvPr id="5" name="Slide Number Placeholder 4"/>
          <p:cNvSpPr>
            <a:spLocks noGrp="1"/>
          </p:cNvSpPr>
          <p:nvPr>
            <p:ph type="sldNum" sz="quarter" idx="4"/>
          </p:nvPr>
        </p:nvSpPr>
        <p:spPr>
          <a:xfrm>
            <a:off x="217290" y="6270904"/>
            <a:ext cx="299033" cy="365125"/>
          </a:xfrm>
          <a:prstGeom prst="rect">
            <a:avLst/>
          </a:prstGeom>
        </p:spPr>
        <p:txBody>
          <a:bodyPr vert="horz" lIns="109746" tIns="54873" rIns="109746" bIns="54873" rtlCol="0" anchor="ctr"/>
          <a:lstStyle>
            <a:lvl1pPr algn="l">
              <a:defRPr sz="875">
                <a:solidFill>
                  <a:schemeClr val="tx1">
                    <a:tint val="75000"/>
                  </a:schemeClr>
                </a:solidFill>
              </a:defRPr>
            </a:lvl1pPr>
          </a:lstStyle>
          <a:p>
            <a:fld id="{B60359E2-F1E6-40F3-81C3-5A646FA8713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5160445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16789" y="1198563"/>
            <a:ext cx="4188519" cy="1001428"/>
          </a:xfrm>
        </p:spPr>
        <p:txBody>
          <a:bodyPr/>
          <a:lstStyle>
            <a:lvl1pPr marL="254995" indent="-254995">
              <a:lnSpc>
                <a:spcPct val="90000"/>
              </a:lnSpc>
              <a:defRPr sz="1500"/>
            </a:lvl1pPr>
            <a:lvl2pPr marL="505030" indent="-244081">
              <a:lnSpc>
                <a:spcPct val="90000"/>
              </a:lnSpc>
              <a:defRPr sz="1375"/>
            </a:lvl2pPr>
            <a:lvl3pPr marL="715377" indent="-216299">
              <a:lnSpc>
                <a:spcPct val="90000"/>
              </a:lnSpc>
              <a:defRPr sz="1188"/>
            </a:lvl3pPr>
            <a:lvl4pPr marL="920763" indent="-205386">
              <a:lnSpc>
                <a:spcPct val="90000"/>
              </a:lnSpc>
              <a:defRPr sz="1063"/>
            </a:lvl4pPr>
            <a:lvl5pPr marL="1137062" indent="-210346">
              <a:lnSpc>
                <a:spcPct val="90000"/>
              </a:lnSpc>
              <a:defRPr sz="1063"/>
            </a:lvl5pPr>
            <a:lvl6pPr>
              <a:defRPr sz="1375"/>
            </a:lvl6pPr>
            <a:lvl7pPr>
              <a:defRPr sz="1375"/>
            </a:lvl7pPr>
            <a:lvl8pPr>
              <a:defRPr sz="1375"/>
            </a:lvl8pPr>
            <a:lvl9pPr>
              <a:defRPr sz="13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198563"/>
            <a:ext cx="4230202" cy="1001428"/>
          </a:xfrm>
        </p:spPr>
        <p:txBody>
          <a:bodyPr/>
          <a:lstStyle>
            <a:lvl1pPr marL="260949" indent="-260949">
              <a:lnSpc>
                <a:spcPct val="90000"/>
              </a:lnSpc>
              <a:defRPr sz="1500"/>
            </a:lvl1pPr>
            <a:lvl2pPr marL="505030" indent="-254995">
              <a:lnSpc>
                <a:spcPct val="90000"/>
              </a:lnSpc>
              <a:defRPr sz="1375"/>
            </a:lvl2pPr>
            <a:lvl3pPr marL="721330" indent="-227214">
              <a:lnSpc>
                <a:spcPct val="90000"/>
              </a:lnSpc>
              <a:defRPr sz="1188"/>
            </a:lvl3pPr>
            <a:lvl4pPr marL="920763" indent="-199433">
              <a:lnSpc>
                <a:spcPct val="90000"/>
              </a:lnSpc>
              <a:defRPr sz="1063"/>
            </a:lvl4pPr>
            <a:lvl5pPr marL="1137062" indent="-205386">
              <a:lnSpc>
                <a:spcPct val="90000"/>
              </a:lnSpc>
              <a:defRPr sz="1063"/>
            </a:lvl5pPr>
            <a:lvl6pPr>
              <a:defRPr sz="1375"/>
            </a:lvl6pPr>
            <a:lvl7pPr>
              <a:defRPr sz="1375"/>
            </a:lvl7pPr>
            <a:lvl8pPr>
              <a:defRPr sz="1375"/>
            </a:lvl8pPr>
            <a:lvl9pPr>
              <a:defRPr sz="13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6344945"/>
            <a:ext cx="1028968" cy="436856"/>
          </a:xfrm>
          <a:prstGeom prst="rect">
            <a:avLst/>
          </a:prstGeom>
        </p:spPr>
      </p:pic>
    </p:spTree>
    <p:extLst>
      <p:ext uri="{BB962C8B-B14F-4D97-AF65-F5344CB8AC3E}">
        <p14:creationId xmlns:p14="http://schemas.microsoft.com/office/powerpoint/2010/main" val="113024088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vsnittsrubrik">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en-US" smtClean="0"/>
              <a:t>Click to edit Master title style</a:t>
            </a:r>
            <a:endParaRPr lang="sv-SE"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7" name="Bildobjekt 7" descr="ADDSKILLS_NEGATIVE_TRANSPARENCY_RGB.png"/>
          <p:cNvPicPr>
            <a:picLocks noChangeAspect="1"/>
          </p:cNvPicPr>
          <p:nvPr/>
        </p:nvPicPr>
        <p:blipFill>
          <a:blip r:embed="rId2"/>
          <a:srcRect l="11055" t="23690" r="11068" b="23772"/>
          <a:stretch>
            <a:fillRect/>
          </a:stretch>
        </p:blipFill>
        <p:spPr>
          <a:xfrm>
            <a:off x="7565514" y="6247586"/>
            <a:ext cx="1440000" cy="476274"/>
          </a:xfrm>
          <a:prstGeom prst="rect">
            <a:avLst/>
          </a:prstGeom>
          <a:solidFill>
            <a:schemeClr val="tx2">
              <a:lumMod val="50000"/>
            </a:schemeClr>
          </a:solidFill>
        </p:spPr>
      </p:pic>
      <p:sp>
        <p:nvSpPr>
          <p:cNvPr id="10" name="Platshållare för bildnummer 5"/>
          <p:cNvSpPr>
            <a:spLocks noGrp="1"/>
          </p:cNvSpPr>
          <p:nvPr>
            <p:ph type="sldNum" sz="quarter" idx="4"/>
          </p:nvPr>
        </p:nvSpPr>
        <p:spPr>
          <a:xfrm>
            <a:off x="4680064" y="6350023"/>
            <a:ext cx="468000" cy="365125"/>
          </a:xfrm>
          <a:prstGeom prst="rect">
            <a:avLst/>
          </a:prstGeom>
        </p:spPr>
        <p:txBody>
          <a:bodyPr vert="horz" lIns="91440" tIns="45720" rIns="91440" bIns="45720" rtlCol="0" anchor="ctr"/>
          <a:lstStyle>
            <a:lvl1pPr algn="r">
              <a:defRPr sz="900">
                <a:solidFill>
                  <a:schemeClr val="bg1"/>
                </a:solidFill>
                <a:latin typeface="Verdana" pitchFamily="34" charset="0"/>
                <a:ea typeface="Verdana" pitchFamily="34" charset="0"/>
                <a:cs typeface="Verdana" pitchFamily="34" charset="0"/>
              </a:defRPr>
            </a:lvl1pPr>
          </a:lstStyle>
          <a:p>
            <a:pPr>
              <a:defRPr/>
            </a:pPr>
            <a:fld id="{FD6810E7-735E-4CB7-8C3C-DAE6EAC80629}" type="slidenum">
              <a:rPr lang="en-GB" smtClean="0"/>
              <a:pPr>
                <a:defRPr/>
              </a:pPr>
              <a:t>‹#›</a:t>
            </a:fld>
            <a:endParaRPr lang="en-GB"/>
          </a:p>
        </p:txBody>
      </p:sp>
    </p:spTree>
    <p:extLst>
      <p:ext uri="{BB962C8B-B14F-4D97-AF65-F5344CB8AC3E}">
        <p14:creationId xmlns:p14="http://schemas.microsoft.com/office/powerpoint/2010/main" val="29587197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16790" y="1326226"/>
            <a:ext cx="4179011" cy="259686"/>
          </a:xfrm>
        </p:spPr>
        <p:txBody>
          <a:bodyPr anchor="b"/>
          <a:lstStyle>
            <a:lvl1pPr marL="0" indent="0">
              <a:lnSpc>
                <a:spcPct val="90000"/>
              </a:lnSpc>
              <a:spcBef>
                <a:spcPts val="0"/>
              </a:spcBef>
              <a:buNone/>
              <a:defRPr sz="1875" b="0">
                <a:latin typeface="Segoe UI Semibold" pitchFamily="34" charset="0"/>
              </a:defRPr>
            </a:lvl1pPr>
            <a:lvl2pPr marL="342904" indent="0">
              <a:buNone/>
              <a:defRPr sz="1500" b="1"/>
            </a:lvl2pPr>
            <a:lvl3pPr marL="685809" indent="0">
              <a:buNone/>
              <a:defRPr sz="1375" b="1"/>
            </a:lvl3pPr>
            <a:lvl4pPr marL="1028713" indent="0">
              <a:buNone/>
              <a:defRPr sz="1188" b="1"/>
            </a:lvl4pPr>
            <a:lvl5pPr marL="1371619" indent="0">
              <a:buNone/>
              <a:defRPr sz="1188" b="1"/>
            </a:lvl5pPr>
            <a:lvl6pPr marL="1714523" indent="0">
              <a:buNone/>
              <a:defRPr sz="1188" b="1"/>
            </a:lvl6pPr>
            <a:lvl7pPr marL="2057427" indent="0">
              <a:buNone/>
              <a:defRPr sz="1188" b="1"/>
            </a:lvl7pPr>
            <a:lvl8pPr marL="2400332" indent="0">
              <a:buNone/>
              <a:defRPr sz="1188" b="1"/>
            </a:lvl8pPr>
            <a:lvl9pPr marL="2743236" indent="0">
              <a:buNone/>
              <a:defRPr sz="1188" b="1"/>
            </a:lvl9pPr>
          </a:lstStyle>
          <a:p>
            <a:pPr lvl="0"/>
            <a:r>
              <a:rPr lang="en-US" smtClean="0"/>
              <a:t>Click to edit Master text styles</a:t>
            </a:r>
          </a:p>
        </p:txBody>
      </p:sp>
      <p:sp>
        <p:nvSpPr>
          <p:cNvPr id="4" name="Content Placeholder 3"/>
          <p:cNvSpPr>
            <a:spLocks noGrp="1"/>
          </p:cNvSpPr>
          <p:nvPr>
            <p:ph sz="half" idx="2"/>
          </p:nvPr>
        </p:nvSpPr>
        <p:spPr>
          <a:xfrm>
            <a:off x="308371" y="1905000"/>
            <a:ext cx="4187429" cy="1043747"/>
          </a:xfrm>
        </p:spPr>
        <p:txBody>
          <a:bodyPr/>
          <a:lstStyle>
            <a:lvl1pPr marL="211339" indent="-211339">
              <a:defRPr sz="1500"/>
            </a:lvl1pPr>
            <a:lvl2pPr marL="421686" indent="-199433">
              <a:defRPr sz="1375"/>
            </a:lvl2pPr>
            <a:lvl3pPr marL="610204" indent="-182564">
              <a:defRPr sz="1188"/>
            </a:lvl3pPr>
            <a:lvl4pPr marL="787808" indent="-171651">
              <a:defRPr sz="1188"/>
            </a:lvl4pPr>
            <a:lvl5pPr marL="959459" indent="-154784">
              <a:defRPr sz="1188"/>
            </a:lvl5pPr>
            <a:lvl6pPr>
              <a:defRPr sz="1188"/>
            </a:lvl6pPr>
            <a:lvl7pPr>
              <a:defRPr sz="1188"/>
            </a:lvl7pPr>
            <a:lvl8pPr>
              <a:defRPr sz="1188"/>
            </a:lvl8pPr>
            <a:lvl9pPr>
              <a:defRPr sz="11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326226"/>
            <a:ext cx="4230202" cy="259686"/>
          </a:xfrm>
        </p:spPr>
        <p:txBody>
          <a:bodyPr anchor="b"/>
          <a:lstStyle>
            <a:lvl1pPr marL="0" indent="0">
              <a:lnSpc>
                <a:spcPct val="90000"/>
              </a:lnSpc>
              <a:spcBef>
                <a:spcPts val="0"/>
              </a:spcBef>
              <a:buNone/>
              <a:defRPr sz="1875" b="1"/>
            </a:lvl1pPr>
            <a:lvl2pPr marL="342904" indent="0">
              <a:buNone/>
              <a:defRPr sz="1500" b="1"/>
            </a:lvl2pPr>
            <a:lvl3pPr marL="685809" indent="0">
              <a:buNone/>
              <a:defRPr sz="1375" b="1"/>
            </a:lvl3pPr>
            <a:lvl4pPr marL="1028713" indent="0">
              <a:buNone/>
              <a:defRPr sz="1188" b="1"/>
            </a:lvl4pPr>
            <a:lvl5pPr marL="1371619" indent="0">
              <a:buNone/>
              <a:defRPr sz="1188" b="1"/>
            </a:lvl5pPr>
            <a:lvl6pPr marL="1714523" indent="0">
              <a:buNone/>
              <a:defRPr sz="1188" b="1"/>
            </a:lvl6pPr>
            <a:lvl7pPr marL="2057427" indent="0">
              <a:buNone/>
              <a:defRPr sz="1188" b="1"/>
            </a:lvl7pPr>
            <a:lvl8pPr marL="2400332" indent="0">
              <a:buNone/>
              <a:defRPr sz="1188" b="1"/>
            </a:lvl8pPr>
            <a:lvl9pPr marL="2743236" indent="0">
              <a:buNone/>
              <a:defRPr sz="1188" b="1"/>
            </a:lvl9pPr>
          </a:lstStyle>
          <a:p>
            <a:pPr lvl="0"/>
            <a:r>
              <a:rPr lang="en-US" smtClean="0"/>
              <a:t>Click to edit Master text styles</a:t>
            </a:r>
          </a:p>
        </p:txBody>
      </p:sp>
      <p:sp>
        <p:nvSpPr>
          <p:cNvPr id="6" name="Content Placeholder 5"/>
          <p:cNvSpPr>
            <a:spLocks noGrp="1"/>
          </p:cNvSpPr>
          <p:nvPr>
            <p:ph sz="quarter" idx="4"/>
          </p:nvPr>
        </p:nvSpPr>
        <p:spPr>
          <a:xfrm>
            <a:off x="4637502" y="1905001"/>
            <a:ext cx="4207466" cy="1043747"/>
          </a:xfrm>
        </p:spPr>
        <p:txBody>
          <a:bodyPr/>
          <a:lstStyle>
            <a:lvl1pPr marL="222253" indent="-222253">
              <a:defRPr sz="1500"/>
            </a:lvl1pPr>
            <a:lvl2pPr marL="427639" indent="-205386">
              <a:defRPr sz="1375"/>
            </a:lvl2pPr>
            <a:lvl3pPr marL="616157" indent="-183557">
              <a:defRPr sz="1188"/>
            </a:lvl3pPr>
            <a:lvl4pPr marL="787808" indent="-177604">
              <a:defRPr sz="1188"/>
            </a:lvl4pPr>
            <a:lvl5pPr marL="959459" indent="-165698">
              <a:defRPr sz="1188"/>
            </a:lvl5pPr>
            <a:lvl6pPr>
              <a:defRPr sz="1188"/>
            </a:lvl6pPr>
            <a:lvl7pPr>
              <a:defRPr sz="1188"/>
            </a:lvl7pPr>
            <a:lvl8pPr>
              <a:defRPr sz="1188"/>
            </a:lvl8pPr>
            <a:lvl9pPr>
              <a:defRPr sz="11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6344945"/>
            <a:ext cx="1028968" cy="436856"/>
          </a:xfrm>
          <a:prstGeom prst="rect">
            <a:avLst/>
          </a:prstGeom>
        </p:spPr>
      </p:pic>
    </p:spTree>
    <p:extLst>
      <p:ext uri="{BB962C8B-B14F-4D97-AF65-F5344CB8AC3E}">
        <p14:creationId xmlns:p14="http://schemas.microsoft.com/office/powerpoint/2010/main" val="296647056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alpha val="99000"/>
                  </a:schemeClr>
                </a:solidFill>
              </a:defRPr>
            </a:lvl1pPr>
          </a:lstStyle>
          <a:p>
            <a:r>
              <a:rPr lang="en-US" smtClean="0"/>
              <a:t>Click to edit Master title style</a:t>
            </a:r>
            <a:endParaRPr lang="en-US" dirty="0"/>
          </a:p>
        </p:txBody>
      </p:sp>
      <p:pic>
        <p:nvPicPr>
          <p:cNvPr id="3" name="Picture 2"/>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6344945"/>
            <a:ext cx="1028968" cy="436856"/>
          </a:xfrm>
          <a:prstGeom prst="rect">
            <a:avLst/>
          </a:prstGeom>
        </p:spPr>
      </p:pic>
      <p:sp>
        <p:nvSpPr>
          <p:cNvPr id="4" name="Slide Number Placeholder 4"/>
          <p:cNvSpPr>
            <a:spLocks noGrp="1"/>
          </p:cNvSpPr>
          <p:nvPr>
            <p:ph type="sldNum" sz="quarter" idx="4"/>
          </p:nvPr>
        </p:nvSpPr>
        <p:spPr>
          <a:xfrm>
            <a:off x="8797210" y="6424112"/>
            <a:ext cx="299033" cy="365125"/>
          </a:xfrm>
          <a:prstGeom prst="rect">
            <a:avLst/>
          </a:prstGeom>
        </p:spPr>
        <p:txBody>
          <a:bodyPr vert="horz" lIns="109746" tIns="54873" rIns="109746" bIns="54873" rtlCol="0" anchor="ctr"/>
          <a:lstStyle>
            <a:lvl1pPr algn="l">
              <a:defRPr sz="875">
                <a:solidFill>
                  <a:schemeClr val="tx1">
                    <a:tint val="75000"/>
                  </a:schemeClr>
                </a:solidFill>
              </a:defRPr>
            </a:lvl1pPr>
          </a:lstStyle>
          <a:p>
            <a:fld id="{B60359E2-F1E6-40F3-81C3-5A646FA8713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0231201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6344945"/>
            <a:ext cx="1028968" cy="436856"/>
          </a:xfrm>
          <a:prstGeom prst="rect">
            <a:avLst/>
          </a:prstGeom>
        </p:spPr>
      </p:pic>
    </p:spTree>
    <p:extLst>
      <p:ext uri="{BB962C8B-B14F-4D97-AF65-F5344CB8AC3E}">
        <p14:creationId xmlns:p14="http://schemas.microsoft.com/office/powerpoint/2010/main" val="32649181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5"/>
            <a:ext cx="8382001" cy="1001428"/>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8"/>
            <a:ext cx="9144001" cy="619125"/>
          </a:xfrm>
          <a:solidFill>
            <a:srgbClr val="FFFF99"/>
          </a:solidFill>
        </p:spPr>
        <p:txBody>
          <a:bodyPr wrap="square" lIns="182882" tIns="91442" rIns="182882" bIns="91442"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66612277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with Logo">
    <p:spTree>
      <p:nvGrpSpPr>
        <p:cNvPr id="1" name=""/>
        <p:cNvGrpSpPr/>
        <p:nvPr/>
      </p:nvGrpSpPr>
      <p:grpSpPr>
        <a:xfrm>
          <a:off x="0" y="0"/>
          <a:ext cx="0" cy="0"/>
          <a:chOff x="0" y="0"/>
          <a:chExt cx="0" cy="0"/>
        </a:xfrm>
      </p:grpSpPr>
      <p:sp>
        <p:nvSpPr>
          <p:cNvPr id="11" name="Title 1"/>
          <p:cNvSpPr>
            <a:spLocks noGrp="1"/>
          </p:cNvSpPr>
          <p:nvPr>
            <p:ph type="ctrTitle"/>
          </p:nvPr>
        </p:nvSpPr>
        <p:spPr>
          <a:xfrm>
            <a:off x="730048" y="1410936"/>
            <a:ext cx="7683913" cy="1523497"/>
          </a:xfrm>
        </p:spPr>
        <p:txBody>
          <a:bodyPr>
            <a:noAutofit/>
          </a:bodyPr>
          <a:lstStyle>
            <a:lvl1pPr>
              <a:lnSpc>
                <a:spcPct val="90000"/>
              </a:lnSpc>
              <a:defRPr sz="4438"/>
            </a:lvl1pPr>
          </a:lstStyle>
          <a:p>
            <a:r>
              <a:rPr lang="en-US" smtClean="0"/>
              <a:t>Click to edit Master title style</a:t>
            </a:r>
            <a:endParaRPr lang="en-US" dirty="0"/>
          </a:p>
        </p:txBody>
      </p:sp>
      <p:sp>
        <p:nvSpPr>
          <p:cNvPr id="13" name="Subtitle 2"/>
          <p:cNvSpPr>
            <a:spLocks noGrp="1"/>
          </p:cNvSpPr>
          <p:nvPr>
            <p:ph type="subTitle" idx="1"/>
          </p:nvPr>
        </p:nvSpPr>
        <p:spPr>
          <a:xfrm>
            <a:off x="727077" y="3429006"/>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6" indent="0" algn="ctr">
              <a:buNone/>
              <a:defRPr>
                <a:solidFill>
                  <a:schemeClr val="tx1">
                    <a:tint val="75000"/>
                  </a:schemeClr>
                </a:solidFill>
              </a:defRPr>
            </a:lvl5pPr>
            <a:lvl6pPr marL="2285794" indent="0" algn="ctr">
              <a:buNone/>
              <a:defRPr>
                <a:solidFill>
                  <a:schemeClr val="tx1">
                    <a:tint val="75000"/>
                  </a:schemeClr>
                </a:solidFill>
              </a:defRPr>
            </a:lvl6pPr>
            <a:lvl7pPr marL="2742952" indent="0" algn="ctr">
              <a:buNone/>
              <a:defRPr>
                <a:solidFill>
                  <a:schemeClr val="tx1">
                    <a:tint val="75000"/>
                  </a:schemeClr>
                </a:solidFill>
              </a:defRPr>
            </a:lvl7pPr>
            <a:lvl8pPr marL="3200112" indent="0" algn="ctr">
              <a:buNone/>
              <a:defRPr>
                <a:solidFill>
                  <a:schemeClr val="tx1">
                    <a:tint val="75000"/>
                  </a:schemeClr>
                </a:solidFill>
              </a:defRPr>
            </a:lvl8pPr>
            <a:lvl9pPr marL="3657271"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14669454"/>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8F57B"/>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7" y="1447801"/>
            <a:ext cx="8363938" cy="100142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1280672"/>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2663870"/>
            <a:ext cx="6994362" cy="649941"/>
          </a:xfrm>
        </p:spPr>
        <p:txBody>
          <a:bodyPr anchor="t" anchorCtr="0">
            <a:noAutofit/>
          </a:bodyPr>
          <a:lstStyle>
            <a:lvl1pPr>
              <a:lnSpc>
                <a:spcPct val="90000"/>
              </a:lnSpc>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417217" y="3881741"/>
            <a:ext cx="6994363" cy="461665"/>
          </a:xfrm>
        </p:spPr>
        <p:txBody>
          <a:bodyPr>
            <a:noAutofit/>
          </a:bodyPr>
          <a:lstStyle>
            <a:lvl1pPr marL="0" indent="0" algn="l">
              <a:lnSpc>
                <a:spcPct val="90000"/>
              </a:lnSpc>
              <a:spcBef>
                <a:spcPts val="0"/>
              </a:spcBef>
              <a:buNone/>
              <a:defRPr sz="2750">
                <a:gradFill>
                  <a:gsLst>
                    <a:gs pos="0">
                      <a:schemeClr val="tx1"/>
                    </a:gs>
                    <a:gs pos="86000">
                      <a:schemeClr val="tx1"/>
                    </a:gs>
                  </a:gsLst>
                  <a:lin ang="5400000" scaled="0"/>
                </a:gradFill>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6" indent="0" algn="ctr">
              <a:buNone/>
              <a:defRPr>
                <a:solidFill>
                  <a:schemeClr val="tx1">
                    <a:tint val="75000"/>
                  </a:schemeClr>
                </a:solidFill>
              </a:defRPr>
            </a:lvl5pPr>
            <a:lvl6pPr marL="2285794" indent="0" algn="ctr">
              <a:buNone/>
              <a:defRPr>
                <a:solidFill>
                  <a:schemeClr val="tx1">
                    <a:tint val="75000"/>
                  </a:schemeClr>
                </a:solidFill>
              </a:defRPr>
            </a:lvl6pPr>
            <a:lvl7pPr marL="2742952" indent="0" algn="ctr">
              <a:buNone/>
              <a:defRPr>
                <a:solidFill>
                  <a:schemeClr val="tx1">
                    <a:tint val="75000"/>
                  </a:schemeClr>
                </a:solidFill>
              </a:defRPr>
            </a:lvl7pPr>
            <a:lvl8pPr marL="3200112" indent="0" algn="ctr">
              <a:buNone/>
              <a:defRPr>
                <a:solidFill>
                  <a:schemeClr val="tx1">
                    <a:tint val="75000"/>
                  </a:schemeClr>
                </a:solidFill>
              </a:defRPr>
            </a:lvl8pPr>
            <a:lvl9pPr marL="36572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7662" y="1447800"/>
            <a:ext cx="7683914" cy="914400"/>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6000" b="0" i="0" u="none" strike="noStrike" kern="1200" cap="none" spc="-150" normalizeH="0" baseline="0" noProof="0" dirty="0" smtClean="0">
                <a:ln w="11430"/>
                <a:gradFill>
                  <a:gsLst>
                    <a:gs pos="0">
                      <a:schemeClr val="tx1"/>
                    </a:gs>
                    <a:gs pos="88000">
                      <a:schemeClr val="tx1"/>
                    </a:gs>
                  </a:gsLst>
                  <a:lin ang="5400000"/>
                </a:gradFill>
                <a:effectLst/>
                <a:uLnTx/>
                <a:uFillTx/>
                <a:latin typeface="Segoe UI" pitchFamily="34" charset="0"/>
                <a:ea typeface="+mn-ea"/>
                <a:cs typeface="+mn-cs"/>
              </a:defRPr>
            </a:lvl1pPr>
          </a:lstStyle>
          <a:p>
            <a:pPr lvl="0"/>
            <a:r>
              <a:rPr lang="en-US" dirty="0" smtClean="0"/>
              <a:t>click to…</a:t>
            </a:r>
          </a:p>
        </p:txBody>
      </p:sp>
    </p:spTree>
    <p:extLst>
      <p:ext uri="{BB962C8B-B14F-4D97-AF65-F5344CB8AC3E}">
        <p14:creationId xmlns:p14="http://schemas.microsoft.com/office/powerpoint/2010/main" val="677425198"/>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7023797" y="2978728"/>
            <a:ext cx="1808866" cy="346249"/>
          </a:xfrm>
        </p:spPr>
        <p:txBody>
          <a:bodyPr/>
          <a:lstStyle>
            <a:lvl1pPr marL="0" indent="0">
              <a:buFontTx/>
              <a:buNone/>
              <a:defRPr sz="1250">
                <a:solidFill>
                  <a:schemeClr val="tx2">
                    <a:alpha val="99000"/>
                  </a:schemeClr>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132317089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7023797" y="2978728"/>
            <a:ext cx="1808866" cy="346249"/>
          </a:xfrm>
        </p:spPr>
        <p:txBody>
          <a:bodyPr/>
          <a:lstStyle>
            <a:lvl1pPr marL="0" indent="0">
              <a:buFontTx/>
              <a:buNone/>
              <a:defRPr sz="1250">
                <a:solidFill>
                  <a:schemeClr val="tx2">
                    <a:alpha val="99000"/>
                  </a:schemeClr>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2044799430"/>
      </p:ext>
    </p:extLst>
  </p:cSld>
  <p:clrMapOvr>
    <a:masterClrMapping/>
  </p:clrMapOvr>
  <p:transition>
    <p:fade/>
  </p:transition>
  <p:timing>
    <p:tnLst>
      <p:par>
        <p:cTn id="1" dur="indefinite" restart="never" nodeType="tmRoot"/>
      </p:par>
    </p:tnLst>
  </p:timing>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7023797" y="2978728"/>
            <a:ext cx="1808866" cy="346249"/>
          </a:xfrm>
        </p:spPr>
        <p:txBody>
          <a:bodyPr/>
          <a:lstStyle>
            <a:lvl1pPr marL="0" indent="0">
              <a:buFontTx/>
              <a:buNone/>
              <a:defRPr sz="1250">
                <a:solidFill>
                  <a:schemeClr val="tx2">
                    <a:alpha val="99000"/>
                  </a:schemeClr>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91515236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lvl1pPr marL="177800" indent="-177800">
              <a:buClr>
                <a:schemeClr val="accent1"/>
              </a:buClr>
              <a:buFont typeface="Wingdings" pitchFamily="2" charset="2"/>
              <a:buChar char="§"/>
              <a:defRPr/>
            </a:lvl1pPr>
            <a:lvl2pPr marL="541338" indent="-184150">
              <a:buClr>
                <a:schemeClr val="accent1"/>
              </a:buClr>
              <a:buFont typeface="Wingdings" pitchFamily="2" charset="2"/>
              <a:buChar char="§"/>
              <a:defRPr/>
            </a:lvl2pPr>
            <a:lvl3pPr marL="896938" indent="-176213">
              <a:buClr>
                <a:schemeClr val="accent1"/>
              </a:buClr>
              <a:buFont typeface="Wingdings" pitchFamily="2" charset="2"/>
              <a:buChar char="§"/>
              <a:defRPr/>
            </a:lvl3pPr>
            <a:lvl4pPr marL="1252538" indent="-176213">
              <a:buClr>
                <a:schemeClr val="accent1"/>
              </a:buClr>
              <a:buFont typeface="Wingdings" pitchFamily="2" charset="2"/>
              <a:buChar char="§"/>
              <a:defRPr/>
            </a:lvl4pPr>
            <a:lvl5pPr marL="1616075" indent="-184150">
              <a:buClr>
                <a:schemeClr val="accent1"/>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Tree>
    <p:extLst>
      <p:ext uri="{BB962C8B-B14F-4D97-AF65-F5344CB8AC3E}">
        <p14:creationId xmlns:p14="http://schemas.microsoft.com/office/powerpoint/2010/main" val="319560248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7023797" y="2978728"/>
            <a:ext cx="1808866" cy="346249"/>
          </a:xfrm>
        </p:spPr>
        <p:txBody>
          <a:bodyPr/>
          <a:lstStyle>
            <a:lvl1pPr marL="0" indent="0">
              <a:buFontTx/>
              <a:buNone/>
              <a:defRPr sz="1250">
                <a:solidFill>
                  <a:schemeClr val="tx2">
                    <a:alpha val="99000"/>
                  </a:schemeClr>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395698658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5430"/>
            <a:ext cx="8382001" cy="415498"/>
          </a:xfrm>
        </p:spPr>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1" y="1411559"/>
            <a:ext cx="8382001" cy="1001428"/>
          </a:xfrm>
        </p:spPr>
        <p:txBody>
          <a:bodyPr/>
          <a:lstStyle>
            <a:lvl1pPr>
              <a:buClr>
                <a:schemeClr val="tx1"/>
              </a:buClr>
              <a:buSzPct val="70000"/>
              <a:buFont typeface="Wingdings" pitchFamily="2" charset="2"/>
              <a:buChar char="l"/>
              <a:defRPr>
                <a:solidFill>
                  <a:srgbClr val="FFFFFF"/>
                </a:solidFill>
              </a:defRPr>
            </a:lvl1pPr>
            <a:lvl2pPr>
              <a:buClr>
                <a:schemeClr val="tx1"/>
              </a:buClr>
              <a:buSzPct val="70000"/>
              <a:buFont typeface="Wingdings" pitchFamily="2" charset="2"/>
              <a:buChar char="l"/>
              <a:defRPr>
                <a:solidFill>
                  <a:srgbClr val="FFFFFF"/>
                </a:solidFill>
              </a:defRPr>
            </a:lvl2pPr>
            <a:lvl3pPr>
              <a:buClr>
                <a:schemeClr val="tx1"/>
              </a:buClr>
              <a:buSzPct val="70000"/>
              <a:buFont typeface="Wingdings" pitchFamily="2" charset="2"/>
              <a:buChar char="l"/>
              <a:defRPr>
                <a:solidFill>
                  <a:srgbClr val="FFFFFF"/>
                </a:solidFill>
              </a:defRPr>
            </a:lvl3pPr>
            <a:lvl4pPr>
              <a:buClr>
                <a:schemeClr val="tx1"/>
              </a:buClr>
              <a:buSzPct val="70000"/>
              <a:buFont typeface="Wingdings" pitchFamily="2" charset="2"/>
              <a:buChar char="l"/>
              <a:defRPr>
                <a:solidFill>
                  <a:srgbClr val="FFFFFF"/>
                </a:solidFill>
              </a:defRPr>
            </a:lvl4pPr>
            <a:lvl5pPr>
              <a:buClr>
                <a:schemeClr val="tx1"/>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083090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2_Title Slide 3">
    <p:bg>
      <p:bgPr>
        <a:solidFill>
          <a:schemeClr val="bg1"/>
        </a:solidFill>
        <a:effectLst/>
      </p:bgPr>
    </p:bg>
    <p:spTree>
      <p:nvGrpSpPr>
        <p:cNvPr id="1" name=""/>
        <p:cNvGrpSpPr/>
        <p:nvPr/>
      </p:nvGrpSpPr>
      <p:grpSpPr>
        <a:xfrm>
          <a:off x="0" y="0"/>
          <a:ext cx="0" cy="0"/>
          <a:chOff x="0" y="0"/>
          <a:chExt cx="0" cy="0"/>
        </a:xfrm>
      </p:grpSpPr>
      <p:grpSp>
        <p:nvGrpSpPr>
          <p:cNvPr id="8" name="Group 7"/>
          <p:cNvGrpSpPr/>
          <p:nvPr/>
        </p:nvGrpSpPr>
        <p:grpSpPr>
          <a:xfrm>
            <a:off x="8055053" y="429492"/>
            <a:ext cx="812164" cy="179122"/>
            <a:chOff x="3602038" y="1063626"/>
            <a:chExt cx="4365626" cy="722312"/>
          </a:xfrm>
        </p:grpSpPr>
        <p:sp>
          <p:nvSpPr>
            <p:cNvPr id="9" name="Freeform 8"/>
            <p:cNvSpPr>
              <a:spLocks/>
            </p:cNvSpPr>
            <p:nvPr/>
          </p:nvSpPr>
          <p:spPr bwMode="auto">
            <a:xfrm>
              <a:off x="3602038" y="1074738"/>
              <a:ext cx="884238" cy="679450"/>
            </a:xfrm>
            <a:custGeom>
              <a:avLst/>
              <a:gdLst>
                <a:gd name="T0" fmla="*/ 0 w 557"/>
                <a:gd name="T1" fmla="*/ 428 h 428"/>
                <a:gd name="T2" fmla="*/ 93 w 557"/>
                <a:gd name="T3" fmla="*/ 0 h 428"/>
                <a:gd name="T4" fmla="*/ 265 w 557"/>
                <a:gd name="T5" fmla="*/ 0 h 428"/>
                <a:gd name="T6" fmla="*/ 273 w 557"/>
                <a:gd name="T7" fmla="*/ 238 h 428"/>
                <a:gd name="T8" fmla="*/ 385 w 557"/>
                <a:gd name="T9" fmla="*/ 0 h 428"/>
                <a:gd name="T10" fmla="*/ 557 w 557"/>
                <a:gd name="T11" fmla="*/ 0 h 428"/>
                <a:gd name="T12" fmla="*/ 459 w 557"/>
                <a:gd name="T13" fmla="*/ 428 h 428"/>
                <a:gd name="T14" fmla="*/ 339 w 557"/>
                <a:gd name="T15" fmla="*/ 428 h 428"/>
                <a:gd name="T16" fmla="*/ 389 w 557"/>
                <a:gd name="T17" fmla="*/ 199 h 428"/>
                <a:gd name="T18" fmla="*/ 273 w 557"/>
                <a:gd name="T19" fmla="*/ 428 h 428"/>
                <a:gd name="T20" fmla="*/ 187 w 557"/>
                <a:gd name="T21" fmla="*/ 428 h 428"/>
                <a:gd name="T22" fmla="*/ 179 w 557"/>
                <a:gd name="T23" fmla="*/ 199 h 428"/>
                <a:gd name="T24" fmla="*/ 125 w 557"/>
                <a:gd name="T25" fmla="*/ 428 h 428"/>
                <a:gd name="T26" fmla="*/ 0 w 557"/>
                <a:gd name="T27" fmla="*/ 428 h 428"/>
                <a:gd name="T28" fmla="*/ 0 w 557"/>
                <a:gd name="T29" fmla="*/ 42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7" h="428">
                  <a:moveTo>
                    <a:pt x="0" y="428"/>
                  </a:moveTo>
                  <a:lnTo>
                    <a:pt x="93" y="0"/>
                  </a:lnTo>
                  <a:lnTo>
                    <a:pt x="265" y="0"/>
                  </a:lnTo>
                  <a:lnTo>
                    <a:pt x="273" y="238"/>
                  </a:lnTo>
                  <a:lnTo>
                    <a:pt x="385" y="0"/>
                  </a:lnTo>
                  <a:lnTo>
                    <a:pt x="557" y="0"/>
                  </a:lnTo>
                  <a:lnTo>
                    <a:pt x="459" y="428"/>
                  </a:lnTo>
                  <a:lnTo>
                    <a:pt x="339" y="428"/>
                  </a:lnTo>
                  <a:lnTo>
                    <a:pt x="389" y="199"/>
                  </a:lnTo>
                  <a:lnTo>
                    <a:pt x="273" y="428"/>
                  </a:lnTo>
                  <a:lnTo>
                    <a:pt x="187" y="428"/>
                  </a:lnTo>
                  <a:lnTo>
                    <a:pt x="179" y="199"/>
                  </a:lnTo>
                  <a:lnTo>
                    <a:pt x="125" y="428"/>
                  </a:lnTo>
                  <a:lnTo>
                    <a:pt x="0" y="428"/>
                  </a:lnTo>
                  <a:lnTo>
                    <a:pt x="0" y="428"/>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685853" fontAlgn="auto">
                <a:spcBef>
                  <a:spcPts val="0"/>
                </a:spcBef>
                <a:spcAft>
                  <a:spcPts val="0"/>
                </a:spcAft>
              </a:pPr>
              <a:endParaRPr lang="en-US" sz="1313">
                <a:solidFill>
                  <a:prstClr val="black"/>
                </a:solidFill>
                <a:latin typeface="Segoe UI"/>
              </a:endParaRPr>
            </a:p>
          </p:txBody>
        </p:sp>
        <p:sp>
          <p:nvSpPr>
            <p:cNvPr id="10" name="Freeform 9"/>
            <p:cNvSpPr>
              <a:spLocks/>
            </p:cNvSpPr>
            <p:nvPr/>
          </p:nvSpPr>
          <p:spPr bwMode="auto">
            <a:xfrm>
              <a:off x="4510088" y="1074738"/>
              <a:ext cx="204788" cy="111125"/>
            </a:xfrm>
            <a:custGeom>
              <a:avLst/>
              <a:gdLst>
                <a:gd name="T0" fmla="*/ 0 w 129"/>
                <a:gd name="T1" fmla="*/ 70 h 70"/>
                <a:gd name="T2" fmla="*/ 113 w 129"/>
                <a:gd name="T3" fmla="*/ 70 h 70"/>
                <a:gd name="T4" fmla="*/ 129 w 129"/>
                <a:gd name="T5" fmla="*/ 0 h 70"/>
                <a:gd name="T6" fmla="*/ 16 w 129"/>
                <a:gd name="T7" fmla="*/ 0 h 70"/>
                <a:gd name="T8" fmla="*/ 0 w 129"/>
                <a:gd name="T9" fmla="*/ 70 h 70"/>
                <a:gd name="T10" fmla="*/ 0 w 129"/>
                <a:gd name="T11" fmla="*/ 70 h 70"/>
              </a:gdLst>
              <a:ahLst/>
              <a:cxnLst>
                <a:cxn ang="0">
                  <a:pos x="T0" y="T1"/>
                </a:cxn>
                <a:cxn ang="0">
                  <a:pos x="T2" y="T3"/>
                </a:cxn>
                <a:cxn ang="0">
                  <a:pos x="T4" y="T5"/>
                </a:cxn>
                <a:cxn ang="0">
                  <a:pos x="T6" y="T7"/>
                </a:cxn>
                <a:cxn ang="0">
                  <a:pos x="T8" y="T9"/>
                </a:cxn>
                <a:cxn ang="0">
                  <a:pos x="T10" y="T11"/>
                </a:cxn>
              </a:cxnLst>
              <a:rect l="0" t="0" r="r" b="b"/>
              <a:pathLst>
                <a:path w="129" h="70">
                  <a:moveTo>
                    <a:pt x="0" y="70"/>
                  </a:moveTo>
                  <a:lnTo>
                    <a:pt x="113" y="70"/>
                  </a:lnTo>
                  <a:lnTo>
                    <a:pt x="129" y="0"/>
                  </a:lnTo>
                  <a:lnTo>
                    <a:pt x="16" y="0"/>
                  </a:lnTo>
                  <a:lnTo>
                    <a:pt x="0" y="70"/>
                  </a:lnTo>
                  <a:lnTo>
                    <a:pt x="0" y="7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685853" fontAlgn="auto">
                <a:spcBef>
                  <a:spcPts val="0"/>
                </a:spcBef>
                <a:spcAft>
                  <a:spcPts val="0"/>
                </a:spcAft>
              </a:pPr>
              <a:endParaRPr lang="en-US" sz="1313">
                <a:solidFill>
                  <a:prstClr val="black"/>
                </a:solidFill>
                <a:latin typeface="Segoe UI"/>
              </a:endParaRPr>
            </a:p>
          </p:txBody>
        </p:sp>
        <p:sp>
          <p:nvSpPr>
            <p:cNvPr id="11" name="Freeform 10"/>
            <p:cNvSpPr>
              <a:spLocks/>
            </p:cNvSpPr>
            <p:nvPr/>
          </p:nvSpPr>
          <p:spPr bwMode="auto">
            <a:xfrm>
              <a:off x="4381501" y="1247776"/>
              <a:ext cx="296863" cy="506413"/>
            </a:xfrm>
            <a:custGeom>
              <a:avLst/>
              <a:gdLst>
                <a:gd name="T0" fmla="*/ 116 w 187"/>
                <a:gd name="T1" fmla="*/ 319 h 319"/>
                <a:gd name="T2" fmla="*/ 0 w 187"/>
                <a:gd name="T3" fmla="*/ 319 h 319"/>
                <a:gd name="T4" fmla="*/ 70 w 187"/>
                <a:gd name="T5" fmla="*/ 0 h 319"/>
                <a:gd name="T6" fmla="*/ 187 w 187"/>
                <a:gd name="T7" fmla="*/ 0 h 319"/>
                <a:gd name="T8" fmla="*/ 116 w 187"/>
                <a:gd name="T9" fmla="*/ 319 h 319"/>
                <a:gd name="T10" fmla="*/ 116 w 187"/>
                <a:gd name="T11" fmla="*/ 319 h 319"/>
              </a:gdLst>
              <a:ahLst/>
              <a:cxnLst>
                <a:cxn ang="0">
                  <a:pos x="T0" y="T1"/>
                </a:cxn>
                <a:cxn ang="0">
                  <a:pos x="T2" y="T3"/>
                </a:cxn>
                <a:cxn ang="0">
                  <a:pos x="T4" y="T5"/>
                </a:cxn>
                <a:cxn ang="0">
                  <a:pos x="T6" y="T7"/>
                </a:cxn>
                <a:cxn ang="0">
                  <a:pos x="T8" y="T9"/>
                </a:cxn>
                <a:cxn ang="0">
                  <a:pos x="T10" y="T11"/>
                </a:cxn>
              </a:cxnLst>
              <a:rect l="0" t="0" r="r" b="b"/>
              <a:pathLst>
                <a:path w="187" h="319">
                  <a:moveTo>
                    <a:pt x="116" y="319"/>
                  </a:moveTo>
                  <a:lnTo>
                    <a:pt x="0" y="319"/>
                  </a:lnTo>
                  <a:lnTo>
                    <a:pt x="70" y="0"/>
                  </a:lnTo>
                  <a:lnTo>
                    <a:pt x="187" y="0"/>
                  </a:lnTo>
                  <a:lnTo>
                    <a:pt x="116" y="319"/>
                  </a:lnTo>
                  <a:lnTo>
                    <a:pt x="116" y="319"/>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685853" fontAlgn="auto">
                <a:spcBef>
                  <a:spcPts val="0"/>
                </a:spcBef>
                <a:spcAft>
                  <a:spcPts val="0"/>
                </a:spcAft>
              </a:pPr>
              <a:endParaRPr lang="en-US" sz="1313">
                <a:solidFill>
                  <a:prstClr val="black"/>
                </a:solidFill>
                <a:latin typeface="Segoe UI"/>
              </a:endParaRPr>
            </a:p>
          </p:txBody>
        </p:sp>
        <p:sp>
          <p:nvSpPr>
            <p:cNvPr id="12" name="Freeform 11"/>
            <p:cNvSpPr>
              <a:spLocks/>
            </p:cNvSpPr>
            <p:nvPr/>
          </p:nvSpPr>
          <p:spPr bwMode="auto">
            <a:xfrm>
              <a:off x="5148263" y="1241426"/>
              <a:ext cx="431800" cy="512763"/>
            </a:xfrm>
            <a:custGeom>
              <a:avLst/>
              <a:gdLst>
                <a:gd name="T0" fmla="*/ 19 w 70"/>
                <a:gd name="T1" fmla="*/ 1 h 83"/>
                <a:gd name="T2" fmla="*/ 45 w 70"/>
                <a:gd name="T3" fmla="*/ 1 h 83"/>
                <a:gd name="T4" fmla="*/ 43 w 70"/>
                <a:gd name="T5" fmla="*/ 12 h 83"/>
                <a:gd name="T6" fmla="*/ 56 w 70"/>
                <a:gd name="T7" fmla="*/ 2 h 83"/>
                <a:gd name="T8" fmla="*/ 70 w 70"/>
                <a:gd name="T9" fmla="*/ 0 h 83"/>
                <a:gd name="T10" fmla="*/ 64 w 70"/>
                <a:gd name="T11" fmla="*/ 27 h 83"/>
                <a:gd name="T12" fmla="*/ 35 w 70"/>
                <a:gd name="T13" fmla="*/ 54 h 83"/>
                <a:gd name="T14" fmla="*/ 28 w 70"/>
                <a:gd name="T15" fmla="*/ 83 h 83"/>
                <a:gd name="T16" fmla="*/ 0 w 70"/>
                <a:gd name="T17" fmla="*/ 83 h 83"/>
                <a:gd name="T18" fmla="*/ 19 w 70"/>
                <a:gd name="T19"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83">
                  <a:moveTo>
                    <a:pt x="19" y="1"/>
                  </a:moveTo>
                  <a:cubicBezTo>
                    <a:pt x="45" y="1"/>
                    <a:pt x="45" y="1"/>
                    <a:pt x="45" y="1"/>
                  </a:cubicBezTo>
                  <a:cubicBezTo>
                    <a:pt x="43" y="12"/>
                    <a:pt x="43" y="12"/>
                    <a:pt x="43" y="12"/>
                  </a:cubicBezTo>
                  <a:cubicBezTo>
                    <a:pt x="46" y="7"/>
                    <a:pt x="51" y="4"/>
                    <a:pt x="56" y="2"/>
                  </a:cubicBezTo>
                  <a:cubicBezTo>
                    <a:pt x="61" y="1"/>
                    <a:pt x="65" y="0"/>
                    <a:pt x="70" y="0"/>
                  </a:cubicBezTo>
                  <a:cubicBezTo>
                    <a:pt x="64" y="27"/>
                    <a:pt x="64" y="27"/>
                    <a:pt x="64" y="27"/>
                  </a:cubicBezTo>
                  <a:cubicBezTo>
                    <a:pt x="62" y="27"/>
                    <a:pt x="41" y="23"/>
                    <a:pt x="35" y="54"/>
                  </a:cubicBezTo>
                  <a:cubicBezTo>
                    <a:pt x="28" y="83"/>
                    <a:pt x="28" y="83"/>
                    <a:pt x="28" y="83"/>
                  </a:cubicBezTo>
                  <a:cubicBezTo>
                    <a:pt x="0" y="83"/>
                    <a:pt x="0" y="83"/>
                    <a:pt x="0" y="83"/>
                  </a:cubicBezTo>
                  <a:cubicBezTo>
                    <a:pt x="19" y="1"/>
                    <a:pt x="19" y="1"/>
                    <a:pt x="19" y="1"/>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685853" fontAlgn="auto">
                <a:spcBef>
                  <a:spcPts val="0"/>
                </a:spcBef>
                <a:spcAft>
                  <a:spcPts val="0"/>
                </a:spcAft>
              </a:pPr>
              <a:endParaRPr lang="en-US" sz="1313">
                <a:solidFill>
                  <a:prstClr val="black"/>
                </a:solidFill>
                <a:latin typeface="Segoe UI"/>
              </a:endParaRPr>
            </a:p>
          </p:txBody>
        </p:sp>
        <p:sp>
          <p:nvSpPr>
            <p:cNvPr id="13" name="Freeform 12"/>
            <p:cNvSpPr>
              <a:spLocks/>
            </p:cNvSpPr>
            <p:nvPr/>
          </p:nvSpPr>
          <p:spPr bwMode="auto">
            <a:xfrm>
              <a:off x="4510088" y="1217613"/>
              <a:ext cx="700088" cy="555625"/>
            </a:xfrm>
            <a:custGeom>
              <a:avLst/>
              <a:gdLst>
                <a:gd name="T0" fmla="*/ 106 w 113"/>
                <a:gd name="T1" fmla="*/ 57 h 90"/>
                <a:gd name="T2" fmla="*/ 56 w 113"/>
                <a:gd name="T3" fmla="*/ 90 h 90"/>
                <a:gd name="T4" fmla="*/ 77 w 113"/>
                <a:gd name="T5" fmla="*/ 3 h 90"/>
                <a:gd name="T6" fmla="*/ 111 w 113"/>
                <a:gd name="T7" fmla="*/ 36 h 90"/>
                <a:gd name="T8" fmla="*/ 80 w 113"/>
                <a:gd name="T9" fmla="*/ 36 h 90"/>
                <a:gd name="T10" fmla="*/ 72 w 113"/>
                <a:gd name="T11" fmla="*/ 23 h 90"/>
                <a:gd name="T12" fmla="*/ 61 w 113"/>
                <a:gd name="T13" fmla="*/ 69 h 90"/>
                <a:gd name="T14" fmla="*/ 75 w 113"/>
                <a:gd name="T15" fmla="*/ 57 h 90"/>
                <a:gd name="T16" fmla="*/ 106 w 113"/>
                <a:gd name="T17" fmla="*/ 5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90">
                  <a:moveTo>
                    <a:pt x="106" y="57"/>
                  </a:moveTo>
                  <a:cubicBezTo>
                    <a:pt x="106" y="58"/>
                    <a:pt x="97" y="90"/>
                    <a:pt x="56" y="90"/>
                  </a:cubicBezTo>
                  <a:cubicBezTo>
                    <a:pt x="0" y="88"/>
                    <a:pt x="15" y="0"/>
                    <a:pt x="77" y="3"/>
                  </a:cubicBezTo>
                  <a:cubicBezTo>
                    <a:pt x="113" y="5"/>
                    <a:pt x="111" y="35"/>
                    <a:pt x="111" y="36"/>
                  </a:cubicBezTo>
                  <a:cubicBezTo>
                    <a:pt x="80" y="36"/>
                    <a:pt x="80" y="36"/>
                    <a:pt x="80" y="36"/>
                  </a:cubicBezTo>
                  <a:cubicBezTo>
                    <a:pt x="80" y="35"/>
                    <a:pt x="81" y="22"/>
                    <a:pt x="72" y="23"/>
                  </a:cubicBezTo>
                  <a:cubicBezTo>
                    <a:pt x="54" y="23"/>
                    <a:pt x="41" y="68"/>
                    <a:pt x="61" y="69"/>
                  </a:cubicBezTo>
                  <a:cubicBezTo>
                    <a:pt x="70" y="69"/>
                    <a:pt x="74" y="58"/>
                    <a:pt x="75" y="57"/>
                  </a:cubicBezTo>
                  <a:cubicBezTo>
                    <a:pt x="106" y="57"/>
                    <a:pt x="106" y="57"/>
                    <a:pt x="106" y="57"/>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685853" fontAlgn="auto">
                <a:spcBef>
                  <a:spcPts val="0"/>
                </a:spcBef>
                <a:spcAft>
                  <a:spcPts val="0"/>
                </a:spcAft>
              </a:pPr>
              <a:endParaRPr lang="en-US" sz="1313">
                <a:solidFill>
                  <a:prstClr val="black"/>
                </a:solidFill>
                <a:latin typeface="Segoe UI"/>
              </a:endParaRPr>
            </a:p>
          </p:txBody>
        </p:sp>
        <p:sp>
          <p:nvSpPr>
            <p:cNvPr id="14" name="Freeform 13"/>
            <p:cNvSpPr>
              <a:spLocks noEditPoints="1"/>
            </p:cNvSpPr>
            <p:nvPr/>
          </p:nvSpPr>
          <p:spPr bwMode="auto">
            <a:xfrm>
              <a:off x="6427788" y="1211263"/>
              <a:ext cx="846138" cy="574675"/>
            </a:xfrm>
            <a:custGeom>
              <a:avLst/>
              <a:gdLst>
                <a:gd name="T0" fmla="*/ 60 w 137"/>
                <a:gd name="T1" fmla="*/ 91 h 93"/>
                <a:gd name="T2" fmla="*/ 79 w 137"/>
                <a:gd name="T3" fmla="*/ 3 h 93"/>
                <a:gd name="T4" fmla="*/ 60 w 137"/>
                <a:gd name="T5" fmla="*/ 91 h 93"/>
                <a:gd name="T6" fmla="*/ 77 w 137"/>
                <a:gd name="T7" fmla="*/ 22 h 93"/>
                <a:gd name="T8" fmla="*/ 61 w 137"/>
                <a:gd name="T9" fmla="*/ 70 h 93"/>
                <a:gd name="T10" fmla="*/ 77 w 137"/>
                <a:gd name="T11" fmla="*/ 22 h 93"/>
              </a:gdLst>
              <a:ahLst/>
              <a:cxnLst>
                <a:cxn ang="0">
                  <a:pos x="T0" y="T1"/>
                </a:cxn>
                <a:cxn ang="0">
                  <a:pos x="T2" y="T3"/>
                </a:cxn>
                <a:cxn ang="0">
                  <a:pos x="T4" y="T5"/>
                </a:cxn>
                <a:cxn ang="0">
                  <a:pos x="T6" y="T7"/>
                </a:cxn>
                <a:cxn ang="0">
                  <a:pos x="T8" y="T9"/>
                </a:cxn>
                <a:cxn ang="0">
                  <a:pos x="T10" y="T11"/>
                </a:cxn>
              </a:cxnLst>
              <a:rect l="0" t="0" r="r" b="b"/>
              <a:pathLst>
                <a:path w="137" h="93">
                  <a:moveTo>
                    <a:pt x="60" y="91"/>
                  </a:moveTo>
                  <a:cubicBezTo>
                    <a:pt x="0" y="88"/>
                    <a:pt x="18" y="0"/>
                    <a:pt x="79" y="3"/>
                  </a:cubicBezTo>
                  <a:cubicBezTo>
                    <a:pt x="137" y="6"/>
                    <a:pt x="120" y="93"/>
                    <a:pt x="60" y="91"/>
                  </a:cubicBezTo>
                  <a:close/>
                  <a:moveTo>
                    <a:pt x="77" y="22"/>
                  </a:moveTo>
                  <a:cubicBezTo>
                    <a:pt x="57" y="18"/>
                    <a:pt x="43" y="66"/>
                    <a:pt x="61" y="70"/>
                  </a:cubicBezTo>
                  <a:cubicBezTo>
                    <a:pt x="82" y="74"/>
                    <a:pt x="97" y="26"/>
                    <a:pt x="77" y="22"/>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685853" fontAlgn="auto">
                <a:spcBef>
                  <a:spcPts val="0"/>
                </a:spcBef>
                <a:spcAft>
                  <a:spcPts val="0"/>
                </a:spcAft>
              </a:pPr>
              <a:endParaRPr lang="en-US" sz="1313">
                <a:solidFill>
                  <a:prstClr val="black"/>
                </a:solidFill>
                <a:latin typeface="Segoe UI"/>
              </a:endParaRPr>
            </a:p>
          </p:txBody>
        </p:sp>
        <p:sp>
          <p:nvSpPr>
            <p:cNvPr id="15" name="Freeform 14"/>
            <p:cNvSpPr>
              <a:spLocks/>
            </p:cNvSpPr>
            <p:nvPr/>
          </p:nvSpPr>
          <p:spPr bwMode="auto">
            <a:xfrm>
              <a:off x="7126288" y="1063626"/>
              <a:ext cx="655638" cy="703263"/>
            </a:xfrm>
            <a:custGeom>
              <a:avLst/>
              <a:gdLst>
                <a:gd name="T0" fmla="*/ 59 w 106"/>
                <a:gd name="T1" fmla="*/ 18 h 114"/>
                <a:gd name="T2" fmla="*/ 48 w 106"/>
                <a:gd name="T3" fmla="*/ 28 h 114"/>
                <a:gd name="T4" fmla="*/ 47 w 106"/>
                <a:gd name="T5" fmla="*/ 30 h 114"/>
                <a:gd name="T6" fmla="*/ 64 w 106"/>
                <a:gd name="T7" fmla="*/ 30 h 114"/>
                <a:gd name="T8" fmla="*/ 69 w 106"/>
                <a:gd name="T9" fmla="*/ 11 h 114"/>
                <a:gd name="T10" fmla="*/ 96 w 106"/>
                <a:gd name="T11" fmla="*/ 11 h 114"/>
                <a:gd name="T12" fmla="*/ 92 w 106"/>
                <a:gd name="T13" fmla="*/ 30 h 114"/>
                <a:gd name="T14" fmla="*/ 106 w 106"/>
                <a:gd name="T15" fmla="*/ 30 h 114"/>
                <a:gd name="T16" fmla="*/ 101 w 106"/>
                <a:gd name="T17" fmla="*/ 49 h 114"/>
                <a:gd name="T18" fmla="*/ 87 w 106"/>
                <a:gd name="T19" fmla="*/ 49 h 114"/>
                <a:gd name="T20" fmla="*/ 80 w 106"/>
                <a:gd name="T21" fmla="*/ 85 h 114"/>
                <a:gd name="T22" fmla="*/ 79 w 106"/>
                <a:gd name="T23" fmla="*/ 91 h 114"/>
                <a:gd name="T24" fmla="*/ 92 w 106"/>
                <a:gd name="T25" fmla="*/ 93 h 114"/>
                <a:gd name="T26" fmla="*/ 88 w 106"/>
                <a:gd name="T27" fmla="*/ 112 h 114"/>
                <a:gd name="T28" fmla="*/ 56 w 106"/>
                <a:gd name="T29" fmla="*/ 109 h 114"/>
                <a:gd name="T30" fmla="*/ 51 w 106"/>
                <a:gd name="T31" fmla="*/ 91 h 114"/>
                <a:gd name="T32" fmla="*/ 60 w 106"/>
                <a:gd name="T33" fmla="*/ 49 h 114"/>
                <a:gd name="T34" fmla="*/ 44 w 106"/>
                <a:gd name="T35" fmla="*/ 49 h 114"/>
                <a:gd name="T36" fmla="*/ 30 w 106"/>
                <a:gd name="T37" fmla="*/ 112 h 114"/>
                <a:gd name="T38" fmla="*/ 1 w 106"/>
                <a:gd name="T39" fmla="*/ 112 h 114"/>
                <a:gd name="T40" fmla="*/ 15 w 106"/>
                <a:gd name="T41" fmla="*/ 49 h 114"/>
                <a:gd name="T42" fmla="*/ 0 w 106"/>
                <a:gd name="T43" fmla="*/ 49 h 114"/>
                <a:gd name="T44" fmla="*/ 4 w 106"/>
                <a:gd name="T45" fmla="*/ 30 h 114"/>
                <a:gd name="T46" fmla="*/ 18 w 106"/>
                <a:gd name="T47" fmla="*/ 30 h 114"/>
                <a:gd name="T48" fmla="*/ 30 w 106"/>
                <a:gd name="T49" fmla="*/ 7 h 114"/>
                <a:gd name="T50" fmla="*/ 62 w 106"/>
                <a:gd name="T51" fmla="*/ 3 h 114"/>
                <a:gd name="T52" fmla="*/ 59 w 106"/>
                <a:gd name="T53" fmla="*/ 1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6" h="114">
                  <a:moveTo>
                    <a:pt x="59" y="18"/>
                  </a:moveTo>
                  <a:cubicBezTo>
                    <a:pt x="50" y="18"/>
                    <a:pt x="49" y="22"/>
                    <a:pt x="48" y="28"/>
                  </a:cubicBezTo>
                  <a:cubicBezTo>
                    <a:pt x="47" y="30"/>
                    <a:pt x="47" y="30"/>
                    <a:pt x="47" y="30"/>
                  </a:cubicBezTo>
                  <a:cubicBezTo>
                    <a:pt x="64" y="30"/>
                    <a:pt x="64" y="30"/>
                    <a:pt x="64" y="30"/>
                  </a:cubicBezTo>
                  <a:cubicBezTo>
                    <a:pt x="69" y="11"/>
                    <a:pt x="69" y="11"/>
                    <a:pt x="69" y="11"/>
                  </a:cubicBezTo>
                  <a:cubicBezTo>
                    <a:pt x="96" y="11"/>
                    <a:pt x="96" y="11"/>
                    <a:pt x="96" y="11"/>
                  </a:cubicBezTo>
                  <a:cubicBezTo>
                    <a:pt x="92" y="30"/>
                    <a:pt x="92" y="30"/>
                    <a:pt x="92" y="30"/>
                  </a:cubicBezTo>
                  <a:cubicBezTo>
                    <a:pt x="106" y="30"/>
                    <a:pt x="106" y="30"/>
                    <a:pt x="106" y="30"/>
                  </a:cubicBezTo>
                  <a:cubicBezTo>
                    <a:pt x="101" y="49"/>
                    <a:pt x="101" y="49"/>
                    <a:pt x="101" y="49"/>
                  </a:cubicBezTo>
                  <a:cubicBezTo>
                    <a:pt x="87" y="49"/>
                    <a:pt x="87" y="49"/>
                    <a:pt x="87" y="49"/>
                  </a:cubicBezTo>
                  <a:cubicBezTo>
                    <a:pt x="80" y="85"/>
                    <a:pt x="80" y="85"/>
                    <a:pt x="80" y="85"/>
                  </a:cubicBezTo>
                  <a:cubicBezTo>
                    <a:pt x="79" y="87"/>
                    <a:pt x="79" y="89"/>
                    <a:pt x="79" y="91"/>
                  </a:cubicBezTo>
                  <a:cubicBezTo>
                    <a:pt x="81" y="94"/>
                    <a:pt x="92" y="93"/>
                    <a:pt x="92" y="93"/>
                  </a:cubicBezTo>
                  <a:cubicBezTo>
                    <a:pt x="88" y="112"/>
                    <a:pt x="88" y="112"/>
                    <a:pt x="88" y="112"/>
                  </a:cubicBezTo>
                  <a:cubicBezTo>
                    <a:pt x="88" y="112"/>
                    <a:pt x="64" y="114"/>
                    <a:pt x="56" y="109"/>
                  </a:cubicBezTo>
                  <a:cubicBezTo>
                    <a:pt x="52" y="106"/>
                    <a:pt x="49" y="101"/>
                    <a:pt x="51" y="91"/>
                  </a:cubicBezTo>
                  <a:cubicBezTo>
                    <a:pt x="60" y="49"/>
                    <a:pt x="60" y="49"/>
                    <a:pt x="60" y="49"/>
                  </a:cubicBezTo>
                  <a:cubicBezTo>
                    <a:pt x="44" y="49"/>
                    <a:pt x="44" y="49"/>
                    <a:pt x="44" y="49"/>
                  </a:cubicBezTo>
                  <a:cubicBezTo>
                    <a:pt x="30" y="112"/>
                    <a:pt x="30" y="112"/>
                    <a:pt x="30" y="112"/>
                  </a:cubicBezTo>
                  <a:cubicBezTo>
                    <a:pt x="1" y="112"/>
                    <a:pt x="1" y="112"/>
                    <a:pt x="1" y="112"/>
                  </a:cubicBezTo>
                  <a:cubicBezTo>
                    <a:pt x="15" y="49"/>
                    <a:pt x="15" y="49"/>
                    <a:pt x="15" y="49"/>
                  </a:cubicBezTo>
                  <a:cubicBezTo>
                    <a:pt x="0" y="49"/>
                    <a:pt x="0" y="49"/>
                    <a:pt x="0" y="49"/>
                  </a:cubicBezTo>
                  <a:cubicBezTo>
                    <a:pt x="4" y="30"/>
                    <a:pt x="4" y="30"/>
                    <a:pt x="4" y="30"/>
                  </a:cubicBezTo>
                  <a:cubicBezTo>
                    <a:pt x="18" y="30"/>
                    <a:pt x="18" y="30"/>
                    <a:pt x="18" y="30"/>
                  </a:cubicBezTo>
                  <a:cubicBezTo>
                    <a:pt x="21" y="20"/>
                    <a:pt x="23" y="13"/>
                    <a:pt x="30" y="7"/>
                  </a:cubicBezTo>
                  <a:cubicBezTo>
                    <a:pt x="39" y="0"/>
                    <a:pt x="62" y="3"/>
                    <a:pt x="62" y="3"/>
                  </a:cubicBezTo>
                  <a:cubicBezTo>
                    <a:pt x="59" y="18"/>
                    <a:pt x="59" y="18"/>
                    <a:pt x="59" y="18"/>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685853" fontAlgn="auto">
                <a:spcBef>
                  <a:spcPts val="0"/>
                </a:spcBef>
                <a:spcAft>
                  <a:spcPts val="0"/>
                </a:spcAft>
              </a:pPr>
              <a:endParaRPr lang="en-US" sz="1313">
                <a:solidFill>
                  <a:prstClr val="black"/>
                </a:solidFill>
                <a:latin typeface="Segoe UI"/>
              </a:endParaRPr>
            </a:p>
          </p:txBody>
        </p:sp>
        <p:sp>
          <p:nvSpPr>
            <p:cNvPr id="16" name="Freeform 15"/>
            <p:cNvSpPr>
              <a:spLocks noEditPoints="1"/>
            </p:cNvSpPr>
            <p:nvPr/>
          </p:nvSpPr>
          <p:spPr bwMode="auto">
            <a:xfrm>
              <a:off x="5338763" y="1211263"/>
              <a:ext cx="1274763" cy="568325"/>
            </a:xfrm>
            <a:custGeom>
              <a:avLst/>
              <a:gdLst>
                <a:gd name="T0" fmla="*/ 85 w 206"/>
                <a:gd name="T1" fmla="*/ 60 h 92"/>
                <a:gd name="T2" fmla="*/ 141 w 206"/>
                <a:gd name="T3" fmla="*/ 60 h 92"/>
                <a:gd name="T4" fmla="*/ 154 w 206"/>
                <a:gd name="T5" fmla="*/ 72 h 92"/>
                <a:gd name="T6" fmla="*/ 154 w 206"/>
                <a:gd name="T7" fmla="*/ 56 h 92"/>
                <a:gd name="T8" fmla="*/ 121 w 206"/>
                <a:gd name="T9" fmla="*/ 27 h 92"/>
                <a:gd name="T10" fmla="*/ 164 w 206"/>
                <a:gd name="T11" fmla="*/ 3 h 92"/>
                <a:gd name="T12" fmla="*/ 199 w 206"/>
                <a:gd name="T13" fmla="*/ 30 h 92"/>
                <a:gd name="T14" fmla="*/ 170 w 206"/>
                <a:gd name="T15" fmla="*/ 30 h 92"/>
                <a:gd name="T16" fmla="*/ 161 w 206"/>
                <a:gd name="T17" fmla="*/ 20 h 92"/>
                <a:gd name="T18" fmla="*/ 159 w 206"/>
                <a:gd name="T19" fmla="*/ 33 h 92"/>
                <a:gd name="T20" fmla="*/ 196 w 206"/>
                <a:gd name="T21" fmla="*/ 59 h 92"/>
                <a:gd name="T22" fmla="*/ 150 w 206"/>
                <a:gd name="T23" fmla="*/ 91 h 92"/>
                <a:gd name="T24" fmla="*/ 109 w 206"/>
                <a:gd name="T25" fmla="*/ 63 h 92"/>
                <a:gd name="T26" fmla="*/ 60 w 206"/>
                <a:gd name="T27" fmla="*/ 91 h 92"/>
                <a:gd name="T28" fmla="*/ 79 w 206"/>
                <a:gd name="T29" fmla="*/ 3 h 92"/>
                <a:gd name="T30" fmla="*/ 115 w 206"/>
                <a:gd name="T31" fmla="*/ 47 h 92"/>
                <a:gd name="T32" fmla="*/ 113 w 206"/>
                <a:gd name="T33" fmla="*/ 51 h 92"/>
                <a:gd name="T34" fmla="*/ 85 w 206"/>
                <a:gd name="T35" fmla="*/ 60 h 92"/>
                <a:gd name="T36" fmla="*/ 77 w 206"/>
                <a:gd name="T37" fmla="*/ 22 h 92"/>
                <a:gd name="T38" fmla="*/ 62 w 206"/>
                <a:gd name="T39" fmla="*/ 70 h 92"/>
                <a:gd name="T40" fmla="*/ 77 w 206"/>
                <a:gd name="T41" fmla="*/ 2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6" h="92">
                  <a:moveTo>
                    <a:pt x="85" y="60"/>
                  </a:moveTo>
                  <a:cubicBezTo>
                    <a:pt x="141" y="60"/>
                    <a:pt x="141" y="60"/>
                    <a:pt x="141" y="60"/>
                  </a:cubicBezTo>
                  <a:cubicBezTo>
                    <a:pt x="141" y="60"/>
                    <a:pt x="136" y="72"/>
                    <a:pt x="154" y="72"/>
                  </a:cubicBezTo>
                  <a:cubicBezTo>
                    <a:pt x="166" y="72"/>
                    <a:pt x="170" y="59"/>
                    <a:pt x="154" y="56"/>
                  </a:cubicBezTo>
                  <a:cubicBezTo>
                    <a:pt x="147" y="54"/>
                    <a:pt x="118" y="50"/>
                    <a:pt x="121" y="27"/>
                  </a:cubicBezTo>
                  <a:cubicBezTo>
                    <a:pt x="124" y="9"/>
                    <a:pt x="143" y="3"/>
                    <a:pt x="164" y="3"/>
                  </a:cubicBezTo>
                  <a:cubicBezTo>
                    <a:pt x="206" y="4"/>
                    <a:pt x="198" y="29"/>
                    <a:pt x="199" y="30"/>
                  </a:cubicBezTo>
                  <a:cubicBezTo>
                    <a:pt x="170" y="30"/>
                    <a:pt x="170" y="30"/>
                    <a:pt x="170" y="30"/>
                  </a:cubicBezTo>
                  <a:cubicBezTo>
                    <a:pt x="170" y="30"/>
                    <a:pt x="173" y="20"/>
                    <a:pt x="161" y="20"/>
                  </a:cubicBezTo>
                  <a:cubicBezTo>
                    <a:pt x="149" y="20"/>
                    <a:pt x="146" y="30"/>
                    <a:pt x="159" y="33"/>
                  </a:cubicBezTo>
                  <a:cubicBezTo>
                    <a:pt x="176" y="37"/>
                    <a:pt x="195" y="37"/>
                    <a:pt x="196" y="59"/>
                  </a:cubicBezTo>
                  <a:cubicBezTo>
                    <a:pt x="196" y="64"/>
                    <a:pt x="193" y="92"/>
                    <a:pt x="150" y="91"/>
                  </a:cubicBezTo>
                  <a:cubicBezTo>
                    <a:pt x="110" y="90"/>
                    <a:pt x="108" y="72"/>
                    <a:pt x="109" y="63"/>
                  </a:cubicBezTo>
                  <a:cubicBezTo>
                    <a:pt x="102" y="78"/>
                    <a:pt x="84" y="92"/>
                    <a:pt x="60" y="91"/>
                  </a:cubicBezTo>
                  <a:cubicBezTo>
                    <a:pt x="0" y="89"/>
                    <a:pt x="18" y="0"/>
                    <a:pt x="79" y="3"/>
                  </a:cubicBezTo>
                  <a:cubicBezTo>
                    <a:pt x="107" y="5"/>
                    <a:pt x="118" y="26"/>
                    <a:pt x="115" y="47"/>
                  </a:cubicBezTo>
                  <a:cubicBezTo>
                    <a:pt x="114" y="50"/>
                    <a:pt x="114" y="51"/>
                    <a:pt x="113" y="51"/>
                  </a:cubicBezTo>
                  <a:cubicBezTo>
                    <a:pt x="85" y="60"/>
                    <a:pt x="85" y="60"/>
                    <a:pt x="85" y="60"/>
                  </a:cubicBezTo>
                  <a:close/>
                  <a:moveTo>
                    <a:pt x="77" y="22"/>
                  </a:moveTo>
                  <a:cubicBezTo>
                    <a:pt x="58" y="18"/>
                    <a:pt x="43" y="66"/>
                    <a:pt x="62" y="70"/>
                  </a:cubicBezTo>
                  <a:cubicBezTo>
                    <a:pt x="83" y="74"/>
                    <a:pt x="97" y="26"/>
                    <a:pt x="77" y="22"/>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685853" fontAlgn="auto">
                <a:spcBef>
                  <a:spcPts val="0"/>
                </a:spcBef>
                <a:spcAft>
                  <a:spcPts val="0"/>
                </a:spcAft>
              </a:pPr>
              <a:endParaRPr lang="en-US" sz="1313">
                <a:solidFill>
                  <a:prstClr val="black"/>
                </a:solidFill>
                <a:latin typeface="Segoe UI"/>
              </a:endParaRPr>
            </a:p>
          </p:txBody>
        </p:sp>
        <p:sp>
          <p:nvSpPr>
            <p:cNvPr id="17" name="Freeform 16"/>
            <p:cNvSpPr>
              <a:spLocks noEditPoints="1"/>
            </p:cNvSpPr>
            <p:nvPr/>
          </p:nvSpPr>
          <p:spPr bwMode="auto">
            <a:xfrm>
              <a:off x="7794626" y="1247776"/>
              <a:ext cx="173038" cy="130175"/>
            </a:xfrm>
            <a:custGeom>
              <a:avLst/>
              <a:gdLst>
                <a:gd name="T0" fmla="*/ 14 w 28"/>
                <a:gd name="T1" fmla="*/ 0 h 21"/>
                <a:gd name="T2" fmla="*/ 14 w 28"/>
                <a:gd name="T3" fmla="*/ 21 h 21"/>
                <a:gd name="T4" fmla="*/ 14 w 28"/>
                <a:gd name="T5" fmla="*/ 0 h 21"/>
                <a:gd name="T6" fmla="*/ 14 w 28"/>
                <a:gd name="T7" fmla="*/ 2 h 21"/>
                <a:gd name="T8" fmla="*/ 14 w 28"/>
                <a:gd name="T9" fmla="*/ 19 h 21"/>
                <a:gd name="T10" fmla="*/ 14 w 28"/>
                <a:gd name="T11" fmla="*/ 2 h 21"/>
                <a:gd name="T12" fmla="*/ 16 w 28"/>
                <a:gd name="T13" fmla="*/ 12 h 21"/>
                <a:gd name="T14" fmla="*/ 18 w 28"/>
                <a:gd name="T15" fmla="*/ 16 h 21"/>
                <a:gd name="T16" fmla="*/ 15 w 28"/>
                <a:gd name="T17" fmla="*/ 16 h 21"/>
                <a:gd name="T18" fmla="*/ 14 w 28"/>
                <a:gd name="T19" fmla="*/ 12 h 21"/>
                <a:gd name="T20" fmla="*/ 12 w 28"/>
                <a:gd name="T21" fmla="*/ 12 h 21"/>
                <a:gd name="T22" fmla="*/ 12 w 28"/>
                <a:gd name="T23" fmla="*/ 17 h 21"/>
                <a:gd name="T24" fmla="*/ 9 w 28"/>
                <a:gd name="T25" fmla="*/ 17 h 21"/>
                <a:gd name="T26" fmla="*/ 11 w 28"/>
                <a:gd name="T27" fmla="*/ 5 h 21"/>
                <a:gd name="T28" fmla="*/ 16 w 28"/>
                <a:gd name="T29" fmla="*/ 5 h 21"/>
                <a:gd name="T30" fmla="*/ 19 w 28"/>
                <a:gd name="T31" fmla="*/ 9 h 21"/>
                <a:gd name="T32" fmla="*/ 16 w 28"/>
                <a:gd name="T33" fmla="*/ 12 h 21"/>
                <a:gd name="T34" fmla="*/ 15 w 28"/>
                <a:gd name="T35" fmla="*/ 7 h 21"/>
                <a:gd name="T36" fmla="*/ 13 w 28"/>
                <a:gd name="T37" fmla="*/ 7 h 21"/>
                <a:gd name="T38" fmla="*/ 13 w 28"/>
                <a:gd name="T39" fmla="*/ 11 h 21"/>
                <a:gd name="T40" fmla="*/ 15 w 28"/>
                <a:gd name="T41" fmla="*/ 11 h 21"/>
                <a:gd name="T42" fmla="*/ 17 w 28"/>
                <a:gd name="T43" fmla="*/ 9 h 21"/>
                <a:gd name="T44" fmla="*/ 15 w 28"/>
                <a:gd name="T45"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1">
                  <a:moveTo>
                    <a:pt x="14" y="0"/>
                  </a:moveTo>
                  <a:cubicBezTo>
                    <a:pt x="28" y="0"/>
                    <a:pt x="28" y="21"/>
                    <a:pt x="14" y="21"/>
                  </a:cubicBezTo>
                  <a:cubicBezTo>
                    <a:pt x="0" y="21"/>
                    <a:pt x="0" y="0"/>
                    <a:pt x="14" y="0"/>
                  </a:cubicBezTo>
                  <a:close/>
                  <a:moveTo>
                    <a:pt x="14" y="2"/>
                  </a:moveTo>
                  <a:cubicBezTo>
                    <a:pt x="2" y="2"/>
                    <a:pt x="2" y="19"/>
                    <a:pt x="14" y="19"/>
                  </a:cubicBezTo>
                  <a:cubicBezTo>
                    <a:pt x="26" y="19"/>
                    <a:pt x="26" y="2"/>
                    <a:pt x="14" y="2"/>
                  </a:cubicBezTo>
                  <a:close/>
                  <a:moveTo>
                    <a:pt x="16" y="12"/>
                  </a:moveTo>
                  <a:cubicBezTo>
                    <a:pt x="18" y="16"/>
                    <a:pt x="18" y="16"/>
                    <a:pt x="18" y="16"/>
                  </a:cubicBezTo>
                  <a:cubicBezTo>
                    <a:pt x="15" y="16"/>
                    <a:pt x="15" y="16"/>
                    <a:pt x="15" y="16"/>
                  </a:cubicBezTo>
                  <a:cubicBezTo>
                    <a:pt x="14" y="12"/>
                    <a:pt x="14" y="12"/>
                    <a:pt x="14" y="12"/>
                  </a:cubicBezTo>
                  <a:cubicBezTo>
                    <a:pt x="12" y="12"/>
                    <a:pt x="12" y="12"/>
                    <a:pt x="12" y="12"/>
                  </a:cubicBezTo>
                  <a:cubicBezTo>
                    <a:pt x="12" y="17"/>
                    <a:pt x="12" y="17"/>
                    <a:pt x="12" y="17"/>
                  </a:cubicBezTo>
                  <a:cubicBezTo>
                    <a:pt x="9" y="17"/>
                    <a:pt x="9" y="17"/>
                    <a:pt x="9" y="17"/>
                  </a:cubicBezTo>
                  <a:cubicBezTo>
                    <a:pt x="11" y="5"/>
                    <a:pt x="11" y="5"/>
                    <a:pt x="11" y="5"/>
                  </a:cubicBezTo>
                  <a:cubicBezTo>
                    <a:pt x="16" y="5"/>
                    <a:pt x="16" y="5"/>
                    <a:pt x="16" y="5"/>
                  </a:cubicBezTo>
                  <a:cubicBezTo>
                    <a:pt x="16" y="5"/>
                    <a:pt x="19" y="6"/>
                    <a:pt x="19" y="9"/>
                  </a:cubicBezTo>
                  <a:cubicBezTo>
                    <a:pt x="19" y="12"/>
                    <a:pt x="16" y="12"/>
                    <a:pt x="16" y="12"/>
                  </a:cubicBezTo>
                  <a:close/>
                  <a:moveTo>
                    <a:pt x="15" y="7"/>
                  </a:moveTo>
                  <a:cubicBezTo>
                    <a:pt x="13" y="7"/>
                    <a:pt x="13" y="7"/>
                    <a:pt x="13" y="7"/>
                  </a:cubicBezTo>
                  <a:cubicBezTo>
                    <a:pt x="13" y="11"/>
                    <a:pt x="13" y="11"/>
                    <a:pt x="13" y="11"/>
                  </a:cubicBezTo>
                  <a:cubicBezTo>
                    <a:pt x="15" y="11"/>
                    <a:pt x="15" y="11"/>
                    <a:pt x="15" y="11"/>
                  </a:cubicBezTo>
                  <a:cubicBezTo>
                    <a:pt x="15" y="11"/>
                    <a:pt x="17" y="11"/>
                    <a:pt x="17" y="9"/>
                  </a:cubicBezTo>
                  <a:cubicBezTo>
                    <a:pt x="17" y="7"/>
                    <a:pt x="15" y="7"/>
                    <a:pt x="15" y="7"/>
                  </a:cubicBez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pPr defTabSz="685853" fontAlgn="auto">
                <a:spcBef>
                  <a:spcPts val="0"/>
                </a:spcBef>
                <a:spcAft>
                  <a:spcPts val="0"/>
                </a:spcAft>
              </a:pPr>
              <a:endParaRPr lang="en-US" sz="1313">
                <a:solidFill>
                  <a:prstClr val="black"/>
                </a:solidFill>
                <a:latin typeface="Segoe UI"/>
              </a:endParaRPr>
            </a:p>
          </p:txBody>
        </p:sp>
      </p:grpSp>
      <p:sp>
        <p:nvSpPr>
          <p:cNvPr id="2" name="Title 1"/>
          <p:cNvSpPr>
            <a:spLocks noGrp="1"/>
          </p:cNvSpPr>
          <p:nvPr>
            <p:ph type="ctrTitle"/>
          </p:nvPr>
        </p:nvSpPr>
        <p:spPr>
          <a:xfrm>
            <a:off x="3700297" y="1954476"/>
            <a:ext cx="5167407" cy="968834"/>
          </a:xfrm>
        </p:spPr>
        <p:txBody>
          <a:bodyPr anchor="b">
            <a:noAutofit/>
          </a:bodyPr>
          <a:lstStyle>
            <a:lvl1pPr>
              <a:lnSpc>
                <a:spcPct val="90000"/>
              </a:lnSpc>
              <a:defRPr sz="3000" baseline="0"/>
            </a:lvl1pPr>
          </a:lstStyle>
          <a:p>
            <a:r>
              <a:rPr lang="en-US" smtClean="0"/>
              <a:t>Click to edit Master title style</a:t>
            </a:r>
            <a:endParaRPr lang="en-US" dirty="0"/>
          </a:p>
        </p:txBody>
      </p:sp>
      <p:sp>
        <p:nvSpPr>
          <p:cNvPr id="3" name="Subtitle 2"/>
          <p:cNvSpPr>
            <a:spLocks noGrp="1"/>
          </p:cNvSpPr>
          <p:nvPr>
            <p:ph type="subTitle" idx="1"/>
          </p:nvPr>
        </p:nvSpPr>
        <p:spPr>
          <a:xfrm>
            <a:off x="3700128" y="2978728"/>
            <a:ext cx="5167575" cy="463255"/>
          </a:xfrm>
        </p:spPr>
        <p:txBody>
          <a:bodyPr anchor="ctr">
            <a:noAutofit/>
          </a:bodyPr>
          <a:lstStyle>
            <a:lvl1pPr marL="0" indent="0" algn="l">
              <a:lnSpc>
                <a:spcPct val="90000"/>
              </a:lnSpc>
              <a:spcBef>
                <a:spcPts val="0"/>
              </a:spcBef>
              <a:buNone/>
              <a:defRPr sz="1500">
                <a:solidFill>
                  <a:schemeClr val="tx2">
                    <a:alpha val="99000"/>
                  </a:schemeClr>
                </a:solidFill>
              </a:defRPr>
            </a:lvl1pPr>
            <a:lvl2pPr marL="342904" indent="0" algn="ctr">
              <a:buNone/>
              <a:defRPr>
                <a:solidFill>
                  <a:schemeClr val="tx1">
                    <a:tint val="75000"/>
                  </a:schemeClr>
                </a:solidFill>
              </a:defRPr>
            </a:lvl2pPr>
            <a:lvl3pPr marL="685809" indent="0" algn="ctr">
              <a:buNone/>
              <a:defRPr>
                <a:solidFill>
                  <a:schemeClr val="tx1">
                    <a:tint val="75000"/>
                  </a:schemeClr>
                </a:solidFill>
              </a:defRPr>
            </a:lvl3pPr>
            <a:lvl4pPr marL="1028713" indent="0" algn="ctr">
              <a:buNone/>
              <a:defRPr>
                <a:solidFill>
                  <a:schemeClr val="tx1">
                    <a:tint val="75000"/>
                  </a:schemeClr>
                </a:solidFill>
              </a:defRPr>
            </a:lvl4pPr>
            <a:lvl5pPr marL="1371619" indent="0" algn="ctr">
              <a:buNone/>
              <a:defRPr>
                <a:solidFill>
                  <a:schemeClr val="tx1">
                    <a:tint val="75000"/>
                  </a:schemeClr>
                </a:solidFill>
              </a:defRPr>
            </a:lvl5pPr>
            <a:lvl6pPr marL="1714523" indent="0" algn="ctr">
              <a:buNone/>
              <a:defRPr>
                <a:solidFill>
                  <a:schemeClr val="tx1">
                    <a:tint val="75000"/>
                  </a:schemeClr>
                </a:solidFill>
              </a:defRPr>
            </a:lvl6pPr>
            <a:lvl7pPr marL="2057427" indent="0" algn="ctr">
              <a:buNone/>
              <a:defRPr>
                <a:solidFill>
                  <a:schemeClr val="tx1">
                    <a:tint val="75000"/>
                  </a:schemeClr>
                </a:solidFill>
              </a:defRPr>
            </a:lvl7pPr>
            <a:lvl8pPr marL="2400332" indent="0" algn="ctr">
              <a:buNone/>
              <a:defRPr>
                <a:solidFill>
                  <a:schemeClr val="tx1">
                    <a:tint val="75000"/>
                  </a:schemeClr>
                </a:solidFill>
              </a:defRPr>
            </a:lvl8pPr>
            <a:lvl9pPr marL="2743236" indent="0" algn="ctr">
              <a:buNone/>
              <a:defRPr>
                <a:solidFill>
                  <a:schemeClr val="tx1">
                    <a:tint val="75000"/>
                  </a:schemeClr>
                </a:solidFill>
              </a:defRPr>
            </a:lvl9pPr>
          </a:lstStyle>
          <a:p>
            <a:r>
              <a:rPr lang="en-US" smtClean="0"/>
              <a:t>Click to edit Master subtitle style</a:t>
            </a:r>
            <a:endParaRPr lang="en-US" dirty="0"/>
          </a:p>
        </p:txBody>
      </p:sp>
      <p:cxnSp>
        <p:nvCxnSpPr>
          <p:cNvPr id="7" name="Straight Connector 6"/>
          <p:cNvCxnSpPr/>
          <p:nvPr/>
        </p:nvCxnSpPr>
        <p:spPr>
          <a:xfrm>
            <a:off x="3198835" y="2022763"/>
            <a:ext cx="0" cy="1648692"/>
          </a:xfrm>
          <a:prstGeom prst="line">
            <a:avLst/>
          </a:prstGeom>
          <a:ln w="28575" cap="rnd">
            <a:solidFill>
              <a:srgbClr val="EE7816"/>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68423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16789" y="1198565"/>
            <a:ext cx="8550914" cy="100142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6344945"/>
            <a:ext cx="1028968" cy="436856"/>
          </a:xfrm>
          <a:prstGeom prst="rect">
            <a:avLst/>
          </a:prstGeom>
        </p:spPr>
      </p:pic>
      <p:sp>
        <p:nvSpPr>
          <p:cNvPr id="5" name="Slide Number Placeholder 4"/>
          <p:cNvSpPr>
            <a:spLocks noGrp="1"/>
          </p:cNvSpPr>
          <p:nvPr>
            <p:ph type="sldNum" sz="quarter" idx="4"/>
          </p:nvPr>
        </p:nvSpPr>
        <p:spPr>
          <a:xfrm>
            <a:off x="217290" y="6270904"/>
            <a:ext cx="299033" cy="365125"/>
          </a:xfrm>
          <a:prstGeom prst="rect">
            <a:avLst/>
          </a:prstGeom>
        </p:spPr>
        <p:txBody>
          <a:bodyPr vert="horz" lIns="109746" tIns="54873" rIns="109746" bIns="54873" rtlCol="0" anchor="ctr"/>
          <a:lstStyle>
            <a:lvl1pPr algn="l">
              <a:defRPr sz="875">
                <a:solidFill>
                  <a:schemeClr val="tx1">
                    <a:tint val="75000"/>
                  </a:schemeClr>
                </a:solidFill>
              </a:defRPr>
            </a:lvl1pPr>
          </a:lstStyle>
          <a:p>
            <a:fld id="{B60359E2-F1E6-40F3-81C3-5A646FA8713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6408790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16789" y="1198563"/>
            <a:ext cx="4188519" cy="1001428"/>
          </a:xfrm>
        </p:spPr>
        <p:txBody>
          <a:bodyPr/>
          <a:lstStyle>
            <a:lvl1pPr marL="254995" indent="-254995">
              <a:lnSpc>
                <a:spcPct val="90000"/>
              </a:lnSpc>
              <a:defRPr sz="1500"/>
            </a:lvl1pPr>
            <a:lvl2pPr marL="505030" indent="-244081">
              <a:lnSpc>
                <a:spcPct val="90000"/>
              </a:lnSpc>
              <a:defRPr sz="1375"/>
            </a:lvl2pPr>
            <a:lvl3pPr marL="715377" indent="-216299">
              <a:lnSpc>
                <a:spcPct val="90000"/>
              </a:lnSpc>
              <a:defRPr sz="1188"/>
            </a:lvl3pPr>
            <a:lvl4pPr marL="920763" indent="-205386">
              <a:lnSpc>
                <a:spcPct val="90000"/>
              </a:lnSpc>
              <a:defRPr sz="1063"/>
            </a:lvl4pPr>
            <a:lvl5pPr marL="1137062" indent="-210346">
              <a:lnSpc>
                <a:spcPct val="90000"/>
              </a:lnSpc>
              <a:defRPr sz="1063"/>
            </a:lvl5pPr>
            <a:lvl6pPr>
              <a:defRPr sz="1375"/>
            </a:lvl6pPr>
            <a:lvl7pPr>
              <a:defRPr sz="1375"/>
            </a:lvl7pPr>
            <a:lvl8pPr>
              <a:defRPr sz="1375"/>
            </a:lvl8pPr>
            <a:lvl9pPr>
              <a:defRPr sz="13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2" y="1198563"/>
            <a:ext cx="4230202" cy="1001428"/>
          </a:xfrm>
        </p:spPr>
        <p:txBody>
          <a:bodyPr/>
          <a:lstStyle>
            <a:lvl1pPr marL="260949" indent="-260949">
              <a:lnSpc>
                <a:spcPct val="90000"/>
              </a:lnSpc>
              <a:defRPr sz="1500"/>
            </a:lvl1pPr>
            <a:lvl2pPr marL="505030" indent="-254995">
              <a:lnSpc>
                <a:spcPct val="90000"/>
              </a:lnSpc>
              <a:defRPr sz="1375"/>
            </a:lvl2pPr>
            <a:lvl3pPr marL="721330" indent="-227214">
              <a:lnSpc>
                <a:spcPct val="90000"/>
              </a:lnSpc>
              <a:defRPr sz="1188"/>
            </a:lvl3pPr>
            <a:lvl4pPr marL="920763" indent="-199433">
              <a:lnSpc>
                <a:spcPct val="90000"/>
              </a:lnSpc>
              <a:defRPr sz="1063"/>
            </a:lvl4pPr>
            <a:lvl5pPr marL="1137062" indent="-205386">
              <a:lnSpc>
                <a:spcPct val="90000"/>
              </a:lnSpc>
              <a:defRPr sz="1063"/>
            </a:lvl5pPr>
            <a:lvl6pPr>
              <a:defRPr sz="1375"/>
            </a:lvl6pPr>
            <a:lvl7pPr>
              <a:defRPr sz="1375"/>
            </a:lvl7pPr>
            <a:lvl8pPr>
              <a:defRPr sz="1375"/>
            </a:lvl8pPr>
            <a:lvl9pPr>
              <a:defRPr sz="13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6344945"/>
            <a:ext cx="1028968" cy="436856"/>
          </a:xfrm>
          <a:prstGeom prst="rect">
            <a:avLst/>
          </a:prstGeom>
        </p:spPr>
      </p:pic>
    </p:spTree>
    <p:extLst>
      <p:ext uri="{BB962C8B-B14F-4D97-AF65-F5344CB8AC3E}">
        <p14:creationId xmlns:p14="http://schemas.microsoft.com/office/powerpoint/2010/main" val="196165223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16790" y="1326226"/>
            <a:ext cx="4179011" cy="259686"/>
          </a:xfrm>
        </p:spPr>
        <p:txBody>
          <a:bodyPr anchor="b"/>
          <a:lstStyle>
            <a:lvl1pPr marL="0" indent="0">
              <a:lnSpc>
                <a:spcPct val="90000"/>
              </a:lnSpc>
              <a:spcBef>
                <a:spcPts val="0"/>
              </a:spcBef>
              <a:buNone/>
              <a:defRPr sz="1875" b="0">
                <a:latin typeface="Segoe UI Semibold" pitchFamily="34" charset="0"/>
              </a:defRPr>
            </a:lvl1pPr>
            <a:lvl2pPr marL="342904" indent="0">
              <a:buNone/>
              <a:defRPr sz="1500" b="1"/>
            </a:lvl2pPr>
            <a:lvl3pPr marL="685809" indent="0">
              <a:buNone/>
              <a:defRPr sz="1375" b="1"/>
            </a:lvl3pPr>
            <a:lvl4pPr marL="1028713" indent="0">
              <a:buNone/>
              <a:defRPr sz="1188" b="1"/>
            </a:lvl4pPr>
            <a:lvl5pPr marL="1371619" indent="0">
              <a:buNone/>
              <a:defRPr sz="1188" b="1"/>
            </a:lvl5pPr>
            <a:lvl6pPr marL="1714523" indent="0">
              <a:buNone/>
              <a:defRPr sz="1188" b="1"/>
            </a:lvl6pPr>
            <a:lvl7pPr marL="2057427" indent="0">
              <a:buNone/>
              <a:defRPr sz="1188" b="1"/>
            </a:lvl7pPr>
            <a:lvl8pPr marL="2400332" indent="0">
              <a:buNone/>
              <a:defRPr sz="1188" b="1"/>
            </a:lvl8pPr>
            <a:lvl9pPr marL="2743236" indent="0">
              <a:buNone/>
              <a:defRPr sz="1188" b="1"/>
            </a:lvl9pPr>
          </a:lstStyle>
          <a:p>
            <a:pPr lvl="0"/>
            <a:r>
              <a:rPr lang="en-US" smtClean="0"/>
              <a:t>Click to edit Master text styles</a:t>
            </a:r>
          </a:p>
        </p:txBody>
      </p:sp>
      <p:sp>
        <p:nvSpPr>
          <p:cNvPr id="4" name="Content Placeholder 3"/>
          <p:cNvSpPr>
            <a:spLocks noGrp="1"/>
          </p:cNvSpPr>
          <p:nvPr>
            <p:ph sz="half" idx="2"/>
          </p:nvPr>
        </p:nvSpPr>
        <p:spPr>
          <a:xfrm>
            <a:off x="308371" y="1905000"/>
            <a:ext cx="4187429" cy="1043747"/>
          </a:xfrm>
        </p:spPr>
        <p:txBody>
          <a:bodyPr/>
          <a:lstStyle>
            <a:lvl1pPr marL="211339" indent="-211339">
              <a:defRPr sz="1500"/>
            </a:lvl1pPr>
            <a:lvl2pPr marL="421686" indent="-199433">
              <a:defRPr sz="1375"/>
            </a:lvl2pPr>
            <a:lvl3pPr marL="610204" indent="-182564">
              <a:defRPr sz="1188"/>
            </a:lvl3pPr>
            <a:lvl4pPr marL="787808" indent="-171651">
              <a:defRPr sz="1188"/>
            </a:lvl4pPr>
            <a:lvl5pPr marL="959459" indent="-154784">
              <a:defRPr sz="1188"/>
            </a:lvl5pPr>
            <a:lvl6pPr>
              <a:defRPr sz="1188"/>
            </a:lvl6pPr>
            <a:lvl7pPr>
              <a:defRPr sz="1188"/>
            </a:lvl7pPr>
            <a:lvl8pPr>
              <a:defRPr sz="1188"/>
            </a:lvl8pPr>
            <a:lvl9pPr>
              <a:defRPr sz="11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2" y="1326226"/>
            <a:ext cx="4230202" cy="259686"/>
          </a:xfrm>
        </p:spPr>
        <p:txBody>
          <a:bodyPr anchor="b"/>
          <a:lstStyle>
            <a:lvl1pPr marL="0" indent="0">
              <a:lnSpc>
                <a:spcPct val="90000"/>
              </a:lnSpc>
              <a:spcBef>
                <a:spcPts val="0"/>
              </a:spcBef>
              <a:buNone/>
              <a:defRPr sz="1875" b="1"/>
            </a:lvl1pPr>
            <a:lvl2pPr marL="342904" indent="0">
              <a:buNone/>
              <a:defRPr sz="1500" b="1"/>
            </a:lvl2pPr>
            <a:lvl3pPr marL="685809" indent="0">
              <a:buNone/>
              <a:defRPr sz="1375" b="1"/>
            </a:lvl3pPr>
            <a:lvl4pPr marL="1028713" indent="0">
              <a:buNone/>
              <a:defRPr sz="1188" b="1"/>
            </a:lvl4pPr>
            <a:lvl5pPr marL="1371619" indent="0">
              <a:buNone/>
              <a:defRPr sz="1188" b="1"/>
            </a:lvl5pPr>
            <a:lvl6pPr marL="1714523" indent="0">
              <a:buNone/>
              <a:defRPr sz="1188" b="1"/>
            </a:lvl6pPr>
            <a:lvl7pPr marL="2057427" indent="0">
              <a:buNone/>
              <a:defRPr sz="1188" b="1"/>
            </a:lvl7pPr>
            <a:lvl8pPr marL="2400332" indent="0">
              <a:buNone/>
              <a:defRPr sz="1188" b="1"/>
            </a:lvl8pPr>
            <a:lvl9pPr marL="2743236" indent="0">
              <a:buNone/>
              <a:defRPr sz="1188" b="1"/>
            </a:lvl9pPr>
          </a:lstStyle>
          <a:p>
            <a:pPr lvl="0"/>
            <a:r>
              <a:rPr lang="en-US" smtClean="0"/>
              <a:t>Click to edit Master text styles</a:t>
            </a:r>
          </a:p>
        </p:txBody>
      </p:sp>
      <p:sp>
        <p:nvSpPr>
          <p:cNvPr id="6" name="Content Placeholder 5"/>
          <p:cNvSpPr>
            <a:spLocks noGrp="1"/>
          </p:cNvSpPr>
          <p:nvPr>
            <p:ph sz="quarter" idx="4"/>
          </p:nvPr>
        </p:nvSpPr>
        <p:spPr>
          <a:xfrm>
            <a:off x="4637502" y="1905001"/>
            <a:ext cx="4207466" cy="1043747"/>
          </a:xfrm>
        </p:spPr>
        <p:txBody>
          <a:bodyPr/>
          <a:lstStyle>
            <a:lvl1pPr marL="222253" indent="-222253">
              <a:defRPr sz="1500"/>
            </a:lvl1pPr>
            <a:lvl2pPr marL="427639" indent="-205386">
              <a:defRPr sz="1375"/>
            </a:lvl2pPr>
            <a:lvl3pPr marL="616157" indent="-183557">
              <a:defRPr sz="1188"/>
            </a:lvl3pPr>
            <a:lvl4pPr marL="787808" indent="-177604">
              <a:defRPr sz="1188"/>
            </a:lvl4pPr>
            <a:lvl5pPr marL="959459" indent="-165698">
              <a:defRPr sz="1188"/>
            </a:lvl5pPr>
            <a:lvl6pPr>
              <a:defRPr sz="1188"/>
            </a:lvl6pPr>
            <a:lvl7pPr>
              <a:defRPr sz="1188"/>
            </a:lvl7pPr>
            <a:lvl8pPr>
              <a:defRPr sz="1188"/>
            </a:lvl8pPr>
            <a:lvl9pPr>
              <a:defRPr sz="11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6344945"/>
            <a:ext cx="1028968" cy="436856"/>
          </a:xfrm>
          <a:prstGeom prst="rect">
            <a:avLst/>
          </a:prstGeom>
        </p:spPr>
      </p:pic>
    </p:spTree>
    <p:extLst>
      <p:ext uri="{BB962C8B-B14F-4D97-AF65-F5344CB8AC3E}">
        <p14:creationId xmlns:p14="http://schemas.microsoft.com/office/powerpoint/2010/main" val="301542327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alpha val="99000"/>
                  </a:schemeClr>
                </a:solidFill>
              </a:defRPr>
            </a:lvl1pPr>
          </a:lstStyle>
          <a:p>
            <a:r>
              <a:rPr lang="en-US" smtClean="0"/>
              <a:t>Click to edit Master title style</a:t>
            </a:r>
            <a:endParaRPr lang="en-US" dirty="0"/>
          </a:p>
        </p:txBody>
      </p:sp>
      <p:pic>
        <p:nvPicPr>
          <p:cNvPr id="3" name="Picture 2"/>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6344945"/>
            <a:ext cx="1028968" cy="436856"/>
          </a:xfrm>
          <a:prstGeom prst="rect">
            <a:avLst/>
          </a:prstGeom>
        </p:spPr>
      </p:pic>
      <p:sp>
        <p:nvSpPr>
          <p:cNvPr id="4" name="Slide Number Placeholder 4"/>
          <p:cNvSpPr>
            <a:spLocks noGrp="1"/>
          </p:cNvSpPr>
          <p:nvPr>
            <p:ph type="sldNum" sz="quarter" idx="4"/>
          </p:nvPr>
        </p:nvSpPr>
        <p:spPr>
          <a:xfrm>
            <a:off x="8797210" y="6424112"/>
            <a:ext cx="299033" cy="365125"/>
          </a:xfrm>
          <a:prstGeom prst="rect">
            <a:avLst/>
          </a:prstGeom>
        </p:spPr>
        <p:txBody>
          <a:bodyPr vert="horz" lIns="109746" tIns="54873" rIns="109746" bIns="54873" rtlCol="0" anchor="ctr"/>
          <a:lstStyle>
            <a:lvl1pPr algn="l">
              <a:defRPr sz="875">
                <a:solidFill>
                  <a:schemeClr val="tx1">
                    <a:tint val="75000"/>
                  </a:schemeClr>
                </a:solidFill>
              </a:defRPr>
            </a:lvl1pPr>
          </a:lstStyle>
          <a:p>
            <a:fld id="{B60359E2-F1E6-40F3-81C3-5A646FA8713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166089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6344945"/>
            <a:ext cx="1028968" cy="436856"/>
          </a:xfrm>
          <a:prstGeom prst="rect">
            <a:avLst/>
          </a:prstGeom>
        </p:spPr>
      </p:pic>
    </p:spTree>
    <p:extLst>
      <p:ext uri="{BB962C8B-B14F-4D97-AF65-F5344CB8AC3E}">
        <p14:creationId xmlns:p14="http://schemas.microsoft.com/office/powerpoint/2010/main" val="44903455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5"/>
            <a:ext cx="8382001" cy="1001428"/>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8"/>
            <a:ext cx="9144001" cy="619125"/>
          </a:xfrm>
          <a:solidFill>
            <a:srgbClr val="FFFF99"/>
          </a:solidFill>
        </p:spPr>
        <p:txBody>
          <a:bodyPr wrap="square" lIns="182882" tIns="91442" rIns="182882" bIns="91442"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10177110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with Logo">
    <p:spTree>
      <p:nvGrpSpPr>
        <p:cNvPr id="1" name=""/>
        <p:cNvGrpSpPr/>
        <p:nvPr/>
      </p:nvGrpSpPr>
      <p:grpSpPr>
        <a:xfrm>
          <a:off x="0" y="0"/>
          <a:ext cx="0" cy="0"/>
          <a:chOff x="0" y="0"/>
          <a:chExt cx="0" cy="0"/>
        </a:xfrm>
      </p:grpSpPr>
      <p:sp>
        <p:nvSpPr>
          <p:cNvPr id="11" name="Title 1"/>
          <p:cNvSpPr>
            <a:spLocks noGrp="1"/>
          </p:cNvSpPr>
          <p:nvPr>
            <p:ph type="ctrTitle"/>
          </p:nvPr>
        </p:nvSpPr>
        <p:spPr>
          <a:xfrm>
            <a:off x="730048" y="1410936"/>
            <a:ext cx="7683913" cy="1523497"/>
          </a:xfrm>
        </p:spPr>
        <p:txBody>
          <a:bodyPr>
            <a:noAutofit/>
          </a:bodyPr>
          <a:lstStyle>
            <a:lvl1pPr>
              <a:lnSpc>
                <a:spcPct val="90000"/>
              </a:lnSpc>
              <a:defRPr sz="4438"/>
            </a:lvl1pPr>
          </a:lstStyle>
          <a:p>
            <a:r>
              <a:rPr lang="en-US" smtClean="0"/>
              <a:t>Click to edit Master title style</a:t>
            </a:r>
            <a:endParaRPr lang="en-US" dirty="0"/>
          </a:p>
        </p:txBody>
      </p:sp>
      <p:sp>
        <p:nvSpPr>
          <p:cNvPr id="13" name="Subtitle 2"/>
          <p:cNvSpPr>
            <a:spLocks noGrp="1"/>
          </p:cNvSpPr>
          <p:nvPr>
            <p:ph type="subTitle" idx="1"/>
          </p:nvPr>
        </p:nvSpPr>
        <p:spPr>
          <a:xfrm>
            <a:off x="727077" y="3429006"/>
            <a:ext cx="7683914" cy="46325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6" indent="0" algn="ctr">
              <a:buNone/>
              <a:defRPr>
                <a:solidFill>
                  <a:schemeClr val="tx1">
                    <a:tint val="75000"/>
                  </a:schemeClr>
                </a:solidFill>
              </a:defRPr>
            </a:lvl5pPr>
            <a:lvl6pPr marL="2285794" indent="0" algn="ctr">
              <a:buNone/>
              <a:defRPr>
                <a:solidFill>
                  <a:schemeClr val="tx1">
                    <a:tint val="75000"/>
                  </a:schemeClr>
                </a:solidFill>
              </a:defRPr>
            </a:lvl6pPr>
            <a:lvl7pPr marL="2742952" indent="0" algn="ctr">
              <a:buNone/>
              <a:defRPr>
                <a:solidFill>
                  <a:schemeClr val="tx1">
                    <a:tint val="75000"/>
                  </a:schemeClr>
                </a:solidFill>
              </a:defRPr>
            </a:lvl7pPr>
            <a:lvl8pPr marL="3200112" indent="0" algn="ctr">
              <a:buNone/>
              <a:defRPr>
                <a:solidFill>
                  <a:schemeClr val="tx1">
                    <a:tint val="75000"/>
                  </a:schemeClr>
                </a:solidFill>
              </a:defRPr>
            </a:lvl8pPr>
            <a:lvl9pPr marL="3657271"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921241355"/>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395288" y="1484313"/>
            <a:ext cx="4100512"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Content Placeholder 3"/>
          <p:cNvSpPr>
            <a:spLocks noGrp="1"/>
          </p:cNvSpPr>
          <p:nvPr>
            <p:ph sz="half" idx="2"/>
          </p:nvPr>
        </p:nvSpPr>
        <p:spPr>
          <a:xfrm>
            <a:off x="4648200" y="1484313"/>
            <a:ext cx="4100513"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Tree>
    <p:extLst>
      <p:ext uri="{BB962C8B-B14F-4D97-AF65-F5344CB8AC3E}">
        <p14:creationId xmlns:p14="http://schemas.microsoft.com/office/powerpoint/2010/main" val="59523361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8F57B"/>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7" y="1447801"/>
            <a:ext cx="8363938" cy="100142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6704147"/>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2663870"/>
            <a:ext cx="6994362" cy="649941"/>
          </a:xfrm>
        </p:spPr>
        <p:txBody>
          <a:bodyPr anchor="t" anchorCtr="0">
            <a:noAutofit/>
          </a:bodyPr>
          <a:lstStyle>
            <a:lvl1pPr>
              <a:lnSpc>
                <a:spcPct val="90000"/>
              </a:lnSpc>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417217" y="3881741"/>
            <a:ext cx="6994363" cy="461665"/>
          </a:xfrm>
        </p:spPr>
        <p:txBody>
          <a:bodyPr>
            <a:noAutofit/>
          </a:bodyPr>
          <a:lstStyle>
            <a:lvl1pPr marL="0" indent="0" algn="l">
              <a:lnSpc>
                <a:spcPct val="90000"/>
              </a:lnSpc>
              <a:spcBef>
                <a:spcPts val="0"/>
              </a:spcBef>
              <a:buNone/>
              <a:defRPr sz="2750">
                <a:gradFill>
                  <a:gsLst>
                    <a:gs pos="0">
                      <a:schemeClr val="tx1"/>
                    </a:gs>
                    <a:gs pos="86000">
                      <a:schemeClr val="tx1"/>
                    </a:gs>
                  </a:gsLst>
                  <a:lin ang="5400000" scaled="0"/>
                </a:gradFill>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6" indent="0" algn="ctr">
              <a:buNone/>
              <a:defRPr>
                <a:solidFill>
                  <a:schemeClr val="tx1">
                    <a:tint val="75000"/>
                  </a:schemeClr>
                </a:solidFill>
              </a:defRPr>
            </a:lvl5pPr>
            <a:lvl6pPr marL="2285794" indent="0" algn="ctr">
              <a:buNone/>
              <a:defRPr>
                <a:solidFill>
                  <a:schemeClr val="tx1">
                    <a:tint val="75000"/>
                  </a:schemeClr>
                </a:solidFill>
              </a:defRPr>
            </a:lvl6pPr>
            <a:lvl7pPr marL="2742952" indent="0" algn="ctr">
              <a:buNone/>
              <a:defRPr>
                <a:solidFill>
                  <a:schemeClr val="tx1">
                    <a:tint val="75000"/>
                  </a:schemeClr>
                </a:solidFill>
              </a:defRPr>
            </a:lvl7pPr>
            <a:lvl8pPr marL="3200112" indent="0" algn="ctr">
              <a:buNone/>
              <a:defRPr>
                <a:solidFill>
                  <a:schemeClr val="tx1">
                    <a:tint val="75000"/>
                  </a:schemeClr>
                </a:solidFill>
              </a:defRPr>
            </a:lvl8pPr>
            <a:lvl9pPr marL="365727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7662" y="1447800"/>
            <a:ext cx="7683914" cy="914400"/>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6000" b="0" i="0" u="none" strike="noStrike" kern="1200" cap="none" spc="-150" normalizeH="0" baseline="0" noProof="0" dirty="0" smtClean="0">
                <a:ln w="11430"/>
                <a:gradFill>
                  <a:gsLst>
                    <a:gs pos="0">
                      <a:schemeClr val="tx1"/>
                    </a:gs>
                    <a:gs pos="88000">
                      <a:schemeClr val="tx1"/>
                    </a:gs>
                  </a:gsLst>
                  <a:lin ang="5400000"/>
                </a:gradFill>
                <a:effectLst/>
                <a:uLnTx/>
                <a:uFillTx/>
                <a:latin typeface="Segoe UI" pitchFamily="34" charset="0"/>
                <a:ea typeface="+mn-ea"/>
                <a:cs typeface="+mn-cs"/>
              </a:defRPr>
            </a:lvl1pPr>
          </a:lstStyle>
          <a:p>
            <a:pPr lvl="0"/>
            <a:r>
              <a:rPr lang="en-US" dirty="0" smtClean="0"/>
              <a:t>click to…</a:t>
            </a:r>
          </a:p>
        </p:txBody>
      </p:sp>
    </p:spTree>
    <p:extLst>
      <p:ext uri="{BB962C8B-B14F-4D97-AF65-F5344CB8AC3E}">
        <p14:creationId xmlns:p14="http://schemas.microsoft.com/office/powerpoint/2010/main" val="3038046657"/>
      </p:ext>
    </p:extLst>
  </p:cSld>
  <p:clrMapOvr>
    <a:masterClrMapping/>
  </p:clrMapOv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7023797" y="2978728"/>
            <a:ext cx="1808866" cy="346249"/>
          </a:xfrm>
        </p:spPr>
        <p:txBody>
          <a:bodyPr/>
          <a:lstStyle>
            <a:lvl1pPr marL="0" indent="0">
              <a:buFontTx/>
              <a:buNone/>
              <a:defRPr sz="1250">
                <a:solidFill>
                  <a:schemeClr val="tx2">
                    <a:alpha val="99000"/>
                  </a:schemeClr>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3089399921"/>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7023797" y="2978728"/>
            <a:ext cx="1808866" cy="346249"/>
          </a:xfrm>
        </p:spPr>
        <p:txBody>
          <a:bodyPr/>
          <a:lstStyle>
            <a:lvl1pPr marL="0" indent="0">
              <a:buFontTx/>
              <a:buNone/>
              <a:defRPr sz="1250">
                <a:solidFill>
                  <a:schemeClr val="tx2">
                    <a:alpha val="99000"/>
                  </a:schemeClr>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317466310"/>
      </p:ext>
    </p:extLst>
  </p:cSld>
  <p:clrMapOvr>
    <a:masterClrMapping/>
  </p:clrMapOvr>
  <p:transition>
    <p:fade/>
  </p:transition>
  <p:timing>
    <p:tnLst>
      <p:par>
        <p:cTn id="1" dur="indefinite" restart="never" nodeType="tmRoot"/>
      </p:par>
    </p:tnLst>
  </p:timing>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7023797" y="2978728"/>
            <a:ext cx="1808866" cy="346249"/>
          </a:xfrm>
        </p:spPr>
        <p:txBody>
          <a:bodyPr/>
          <a:lstStyle>
            <a:lvl1pPr marL="0" indent="0">
              <a:buFontTx/>
              <a:buNone/>
              <a:defRPr sz="1250">
                <a:solidFill>
                  <a:schemeClr val="tx2">
                    <a:alpha val="99000"/>
                  </a:schemeClr>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306022775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7023797" y="2978728"/>
            <a:ext cx="1808866" cy="346249"/>
          </a:xfrm>
        </p:spPr>
        <p:txBody>
          <a:bodyPr/>
          <a:lstStyle>
            <a:lvl1pPr marL="0" indent="0">
              <a:buFontTx/>
              <a:buNone/>
              <a:defRPr sz="1250">
                <a:solidFill>
                  <a:schemeClr val="tx2">
                    <a:alpha val="99000"/>
                  </a:schemeClr>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4237051078"/>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4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5430"/>
            <a:ext cx="8382001" cy="415498"/>
          </a:xfrm>
        </p:spPr>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1" y="1411559"/>
            <a:ext cx="8382001" cy="1001428"/>
          </a:xfrm>
        </p:spPr>
        <p:txBody>
          <a:bodyPr/>
          <a:lstStyle>
            <a:lvl1pPr>
              <a:buClr>
                <a:schemeClr val="tx1"/>
              </a:buClr>
              <a:buSzPct val="70000"/>
              <a:buFont typeface="Wingdings" pitchFamily="2" charset="2"/>
              <a:buChar char="l"/>
              <a:defRPr>
                <a:solidFill>
                  <a:srgbClr val="FFFFFF"/>
                </a:solidFill>
              </a:defRPr>
            </a:lvl1pPr>
            <a:lvl2pPr>
              <a:buClr>
                <a:schemeClr val="tx1"/>
              </a:buClr>
              <a:buSzPct val="70000"/>
              <a:buFont typeface="Wingdings" pitchFamily="2" charset="2"/>
              <a:buChar char="l"/>
              <a:defRPr>
                <a:solidFill>
                  <a:srgbClr val="FFFFFF"/>
                </a:solidFill>
              </a:defRPr>
            </a:lvl2pPr>
            <a:lvl3pPr>
              <a:buClr>
                <a:schemeClr val="tx1"/>
              </a:buClr>
              <a:buSzPct val="70000"/>
              <a:buFont typeface="Wingdings" pitchFamily="2" charset="2"/>
              <a:buChar char="l"/>
              <a:defRPr>
                <a:solidFill>
                  <a:srgbClr val="FFFFFF"/>
                </a:solidFill>
              </a:defRPr>
            </a:lvl3pPr>
            <a:lvl4pPr>
              <a:buClr>
                <a:schemeClr val="tx1"/>
              </a:buClr>
              <a:buSzPct val="70000"/>
              <a:buFont typeface="Wingdings" pitchFamily="2" charset="2"/>
              <a:buChar char="l"/>
              <a:defRPr>
                <a:solidFill>
                  <a:srgbClr val="FFFFFF"/>
                </a:solidFill>
              </a:defRPr>
            </a:lvl4pPr>
            <a:lvl5pPr>
              <a:buClr>
                <a:schemeClr val="tx1"/>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42990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Tree>
    <p:extLst>
      <p:ext uri="{BB962C8B-B14F-4D97-AF65-F5344CB8AC3E}">
        <p14:creationId xmlns:p14="http://schemas.microsoft.com/office/powerpoint/2010/main" val="36012240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Tree>
    <p:extLst>
      <p:ext uri="{BB962C8B-B14F-4D97-AF65-F5344CB8AC3E}">
        <p14:creationId xmlns:p14="http://schemas.microsoft.com/office/powerpoint/2010/main" val="3797733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Endast rubrik utan logg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Rectangle 2"/>
          <p:cNvSpPr/>
          <p:nvPr/>
        </p:nvSpPr>
        <p:spPr bwMode="auto">
          <a:xfrm>
            <a:off x="7050472" y="5993904"/>
            <a:ext cx="2088232" cy="864096"/>
          </a:xfrm>
          <a:prstGeom prst="rect">
            <a:avLst/>
          </a:prstGeom>
          <a:solidFill>
            <a:schemeClr val="accent3"/>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328535796"/>
      </p:ext>
    </p:extLst>
  </p:cSld>
  <p:clrMapOvr>
    <a:masterClrMapping/>
  </p:clrMapOvr>
  <p:timing>
    <p:tnLst>
      <p:par>
        <p:cTn id="1" dur="indefinite" restart="never" nodeType="tmRoot"/>
      </p:par>
    </p:tnLst>
  </p:timing>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9957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Helt tom med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Tree>
    <p:extLst>
      <p:ext uri="{BB962C8B-B14F-4D97-AF65-F5344CB8AC3E}">
        <p14:creationId xmlns:p14="http://schemas.microsoft.com/office/powerpoint/2010/main" val="1559914365"/>
      </p:ext>
    </p:extLst>
  </p:cSld>
  <p:clrMapOvr>
    <a:masterClrMapping/>
  </p:clrMapOvr>
  <p:timing>
    <p:tnLst>
      <p:par>
        <p:cTn id="1" dur="indefinite" restart="never" nodeType="tmRoot"/>
      </p:par>
    </p:tnLst>
  </p:timing>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6" Type="http://schemas.openxmlformats.org/officeDocument/2006/relationships/theme" Target="../theme/theme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8" name="Picture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8885" y="-177800"/>
            <a:ext cx="9523413" cy="721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8" name="Rectangle 4"/>
          <p:cNvSpPr>
            <a:spLocks noGrp="1" noChangeArrowheads="1"/>
          </p:cNvSpPr>
          <p:nvPr>
            <p:ph type="body" idx="1"/>
          </p:nvPr>
        </p:nvSpPr>
        <p:spPr bwMode="gray">
          <a:xfrm>
            <a:off x="395288" y="1484313"/>
            <a:ext cx="8353425" cy="46085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t" anchorCtr="0" compatLnSpc="1">
            <a:prstTxWarp prst="textNoShape">
              <a:avLst/>
            </a:prstTxWarp>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en-GB" dirty="0" smtClean="0"/>
          </a:p>
        </p:txBody>
      </p:sp>
      <p:sp>
        <p:nvSpPr>
          <p:cNvPr id="1029" name="Rectangle 5"/>
          <p:cNvSpPr>
            <a:spLocks noGrp="1" noChangeArrowheads="1"/>
          </p:cNvSpPr>
          <p:nvPr>
            <p:ph type="title"/>
          </p:nvPr>
        </p:nvSpPr>
        <p:spPr bwMode="gray">
          <a:xfrm>
            <a:off x="395288" y="765175"/>
            <a:ext cx="8353425" cy="3603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ctr" anchorCtr="0" compatLnSpc="1">
            <a:prstTxWarp prst="textNoShape">
              <a:avLst/>
            </a:prstTxWarp>
          </a:bodyPr>
          <a:lstStyle/>
          <a:p>
            <a:pPr lvl="0"/>
            <a:r>
              <a:rPr lang="en-GB" dirty="0" smtClean="0"/>
              <a:t>Click to add title</a:t>
            </a:r>
          </a:p>
        </p:txBody>
      </p:sp>
      <p:pic>
        <p:nvPicPr>
          <p:cNvPr id="19" name="Bildobjekt 13" descr="ADDSKILLS_NEGATIVE_TRANSPARENCY_RGB.png"/>
          <p:cNvPicPr>
            <a:picLocks noChangeAspect="1"/>
          </p:cNvPicPr>
          <p:nvPr/>
        </p:nvPicPr>
        <p:blipFill>
          <a:blip r:embed="rId19" cstate="print"/>
          <a:srcRect l="10704" t="22681" r="10949" b="23195"/>
          <a:stretch>
            <a:fillRect/>
          </a:stretch>
        </p:blipFill>
        <p:spPr>
          <a:xfrm>
            <a:off x="7561156" y="6248482"/>
            <a:ext cx="1440000" cy="466666"/>
          </a:xfrm>
          <a:prstGeom prst="rect">
            <a:avLst/>
          </a:prstGeom>
        </p:spPr>
      </p:pic>
      <p:sp>
        <p:nvSpPr>
          <p:cNvPr id="31" name="Platshållare för bildnummer 5"/>
          <p:cNvSpPr txBox="1">
            <a:spLocks/>
          </p:cNvSpPr>
          <p:nvPr/>
        </p:nvSpPr>
        <p:spPr>
          <a:xfrm>
            <a:off x="4675504" y="6350023"/>
            <a:ext cx="468000" cy="365125"/>
          </a:xfrm>
          <a:prstGeom prst="rect">
            <a:avLst/>
          </a:prstGeom>
        </p:spPr>
        <p:txBody>
          <a:bodyPr vert="horz" lIns="91440" tIns="45720" rIns="91440" bIns="45720" rtlCol="0" anchor="ctr"/>
          <a:lstStyle>
            <a:defPPr>
              <a:defRPr lang="de-DE"/>
            </a:defPPr>
            <a:lvl1pPr algn="r" rtl="0" fontAlgn="base">
              <a:spcBef>
                <a:spcPct val="0"/>
              </a:spcBef>
              <a:spcAft>
                <a:spcPct val="0"/>
              </a:spcAft>
              <a:defRPr sz="9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a:lstStyle>
          <a:p>
            <a:fld id="{FE31450E-34DA-474F-BC6E-30BC5F0A7877}" type="slidenum">
              <a:rPr lang="sv-SE" smtClean="0">
                <a:latin typeface="Verdana" pitchFamily="34" charset="0"/>
                <a:ea typeface="Verdana" pitchFamily="34" charset="0"/>
                <a:cs typeface="Verdana" pitchFamily="34" charset="0"/>
              </a:rPr>
              <a:pPr/>
              <a:t>‹#›</a:t>
            </a:fld>
            <a:endParaRPr lang="sv-SE" dirty="0">
              <a:latin typeface="Verdana" pitchFamily="34" charset="0"/>
              <a:ea typeface="Verdana" pitchFamily="34" charset="0"/>
              <a:cs typeface="Verdana" pitchFamily="34" charset="0"/>
            </a:endParaRPr>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Lst>
  <p:timing>
    <p:tnLst>
      <p:par>
        <p:cTn id="1" dur="indefinite" restart="never" nodeType="tmRoot"/>
      </p:par>
    </p:tnLst>
  </p:timing>
  <p:hf hdr="0" ftr="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bg1"/>
          </a:solidFill>
          <a:latin typeface="Arial" charset="0"/>
        </a:defRPr>
      </a:lvl2pPr>
      <a:lvl3pPr algn="l" rtl="0" eaLnBrk="1" fontAlgn="base" hangingPunct="1">
        <a:spcBef>
          <a:spcPct val="0"/>
        </a:spcBef>
        <a:spcAft>
          <a:spcPct val="0"/>
        </a:spcAft>
        <a:defRPr sz="2000" b="1">
          <a:solidFill>
            <a:schemeClr val="bg1"/>
          </a:solidFill>
          <a:latin typeface="Arial" charset="0"/>
        </a:defRPr>
      </a:lvl3pPr>
      <a:lvl4pPr algn="l" rtl="0" eaLnBrk="1" fontAlgn="base" hangingPunct="1">
        <a:spcBef>
          <a:spcPct val="0"/>
        </a:spcBef>
        <a:spcAft>
          <a:spcPct val="0"/>
        </a:spcAft>
        <a:defRPr sz="2000" b="1">
          <a:solidFill>
            <a:schemeClr val="bg1"/>
          </a:solidFill>
          <a:latin typeface="Arial" charset="0"/>
        </a:defRPr>
      </a:lvl4pPr>
      <a:lvl5pPr algn="l" rtl="0" eaLnBrk="1" fontAlgn="base" hangingPunct="1">
        <a:spcBef>
          <a:spcPct val="0"/>
        </a:spcBef>
        <a:spcAft>
          <a:spcPct val="0"/>
        </a:spcAft>
        <a:defRPr sz="2000" b="1">
          <a:solidFill>
            <a:schemeClr val="bg1"/>
          </a:solidFill>
          <a:latin typeface="Arial" charset="0"/>
        </a:defRPr>
      </a:lvl5pPr>
      <a:lvl6pPr marL="457200" algn="l" rtl="0" eaLnBrk="1" fontAlgn="base" hangingPunct="1">
        <a:spcBef>
          <a:spcPct val="0"/>
        </a:spcBef>
        <a:spcAft>
          <a:spcPct val="0"/>
        </a:spcAft>
        <a:defRPr sz="2000" b="1">
          <a:solidFill>
            <a:schemeClr val="bg1"/>
          </a:solidFill>
          <a:latin typeface="Arial" charset="0"/>
        </a:defRPr>
      </a:lvl6pPr>
      <a:lvl7pPr marL="914400" algn="l" rtl="0" eaLnBrk="1" fontAlgn="base" hangingPunct="1">
        <a:spcBef>
          <a:spcPct val="0"/>
        </a:spcBef>
        <a:spcAft>
          <a:spcPct val="0"/>
        </a:spcAft>
        <a:defRPr sz="2000" b="1">
          <a:solidFill>
            <a:schemeClr val="bg1"/>
          </a:solidFill>
          <a:latin typeface="Arial" charset="0"/>
        </a:defRPr>
      </a:lvl7pPr>
      <a:lvl8pPr marL="1371600" algn="l" rtl="0" eaLnBrk="1" fontAlgn="base" hangingPunct="1">
        <a:spcBef>
          <a:spcPct val="0"/>
        </a:spcBef>
        <a:spcAft>
          <a:spcPct val="0"/>
        </a:spcAft>
        <a:defRPr sz="2000" b="1">
          <a:solidFill>
            <a:schemeClr val="bg1"/>
          </a:solidFill>
          <a:latin typeface="Arial" charset="0"/>
        </a:defRPr>
      </a:lvl8pPr>
      <a:lvl9pPr marL="1828800" algn="l" rtl="0" eaLnBrk="1" fontAlgn="base" hangingPunct="1">
        <a:spcBef>
          <a:spcPct val="0"/>
        </a:spcBef>
        <a:spcAft>
          <a:spcPct val="0"/>
        </a:spcAft>
        <a:defRPr sz="2000" b="1">
          <a:solidFill>
            <a:schemeClr val="bg1"/>
          </a:solidFill>
          <a:latin typeface="Arial" charset="0"/>
        </a:defRPr>
      </a:lvl9pPr>
    </p:titleStyle>
    <p:bodyStyle>
      <a:lvl1pPr marL="177800" indent="-177800" algn="l" rtl="0" eaLnBrk="1" fontAlgn="base" hangingPunct="1">
        <a:spcBef>
          <a:spcPct val="40000"/>
        </a:spcBef>
        <a:spcAft>
          <a:spcPct val="0"/>
        </a:spcAft>
        <a:buClr>
          <a:schemeClr val="accent1"/>
        </a:buClr>
        <a:buFont typeface="Wingdings" pitchFamily="2" charset="2"/>
        <a:buChar char="§"/>
        <a:defRPr lang="sv-SE" dirty="0" smtClean="0">
          <a:solidFill>
            <a:schemeClr val="tx1"/>
          </a:solidFill>
          <a:latin typeface="+mn-lt"/>
          <a:ea typeface="+mn-ea"/>
          <a:cs typeface="+mn-cs"/>
        </a:defRPr>
      </a:lvl1pPr>
      <a:lvl2pPr marL="541338" indent="-184150"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2pPr>
      <a:lvl3pPr marL="896938" indent="-176213"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3pPr>
      <a:lvl4pPr marL="1252538" indent="-176213" algn="l" rtl="0" eaLnBrk="1" fontAlgn="base" hangingPunct="1">
        <a:spcBef>
          <a:spcPct val="40000"/>
        </a:spcBef>
        <a:spcAft>
          <a:spcPct val="0"/>
        </a:spcAft>
        <a:buClr>
          <a:schemeClr val="accent1"/>
        </a:buClr>
        <a:buSzPct val="120000"/>
        <a:buFont typeface="Wingdings" pitchFamily="2" charset="2"/>
        <a:buChar char="§"/>
        <a:defRPr lang="sv-SE" sz="1400" dirty="0" smtClean="0">
          <a:solidFill>
            <a:schemeClr val="tx1"/>
          </a:solidFill>
          <a:latin typeface="+mn-lt"/>
          <a:ea typeface="+mn-ea"/>
          <a:cs typeface="+mn-cs"/>
        </a:defRPr>
      </a:lvl4pPr>
      <a:lvl5pPr marL="1616075" indent="-184150" algn="l" rtl="0" eaLnBrk="1" fontAlgn="base" hangingPunct="1">
        <a:spcBef>
          <a:spcPct val="40000"/>
        </a:spcBef>
        <a:spcAft>
          <a:spcPct val="0"/>
        </a:spcAft>
        <a:buClr>
          <a:schemeClr val="accent1"/>
        </a:buClr>
        <a:buFont typeface="Wingdings" pitchFamily="2" charset="2"/>
        <a:buChar char="§"/>
        <a:defRPr lang="en-GB" sz="1400" dirty="0" smtClean="0">
          <a:solidFill>
            <a:schemeClr val="tx1"/>
          </a:solidFill>
          <a:latin typeface="+mn-lt"/>
          <a:ea typeface="+mn-ea"/>
          <a:cs typeface="+mn-cs"/>
        </a:defRPr>
      </a:lvl5pPr>
      <a:lvl6pPr marL="20732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6pPr>
      <a:lvl7pPr marL="25304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7pPr>
      <a:lvl8pPr marL="29876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8pPr>
      <a:lvl9pPr marL="34448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6788" y="436417"/>
            <a:ext cx="8550915" cy="4154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16789" y="1198417"/>
            <a:ext cx="8550914" cy="100142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4"/>
          <p:cNvSpPr>
            <a:spLocks noGrp="1"/>
          </p:cNvSpPr>
          <p:nvPr>
            <p:ph type="sldNum" sz="quarter" idx="4"/>
          </p:nvPr>
        </p:nvSpPr>
        <p:spPr>
          <a:xfrm>
            <a:off x="217290" y="6270904"/>
            <a:ext cx="299033" cy="365125"/>
          </a:xfrm>
          <a:prstGeom prst="rect">
            <a:avLst/>
          </a:prstGeom>
        </p:spPr>
        <p:txBody>
          <a:bodyPr vert="horz" lIns="109746" tIns="54873" rIns="109746" bIns="54873" rtlCol="0" anchor="ctr"/>
          <a:lstStyle>
            <a:lvl1pPr algn="l">
              <a:defRPr sz="875">
                <a:solidFill>
                  <a:schemeClr val="tx1">
                    <a:tint val="75000"/>
                  </a:schemeClr>
                </a:solidFill>
              </a:defRPr>
            </a:lvl1pPr>
          </a:lstStyle>
          <a:p>
            <a:pPr defTabSz="685853" fontAlgn="auto">
              <a:spcBef>
                <a:spcPts val="0"/>
              </a:spcBef>
              <a:spcAft>
                <a:spcPts val="0"/>
              </a:spcAft>
            </a:pPr>
            <a:fld id="{B60359E2-F1E6-40F3-81C3-5A646FA87138}" type="slidenum">
              <a:rPr lang="en-US" smtClean="0">
                <a:solidFill>
                  <a:prstClr val="black">
                    <a:tint val="75000"/>
                  </a:prstClr>
                </a:solidFill>
                <a:latin typeface="Segoe UI"/>
              </a:rPr>
              <a:pPr defTabSz="685853" fontAlgn="auto">
                <a:spcBef>
                  <a:spcPts val="0"/>
                </a:spcBef>
                <a:spcAft>
                  <a:spcPts val="0"/>
                </a:spcAft>
              </a:pPr>
              <a:t>‹#›</a:t>
            </a:fld>
            <a:endParaRPr lang="en-US" dirty="0">
              <a:solidFill>
                <a:prstClr val="black">
                  <a:tint val="75000"/>
                </a:prstClr>
              </a:solidFill>
              <a:latin typeface="Segoe UI"/>
            </a:endParaRPr>
          </a:p>
        </p:txBody>
      </p:sp>
    </p:spTree>
    <p:extLst>
      <p:ext uri="{BB962C8B-B14F-4D97-AF65-F5344CB8AC3E}">
        <p14:creationId xmlns:p14="http://schemas.microsoft.com/office/powerpoint/2010/main" val="872054281"/>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Lst>
  <p:transition>
    <p:fade/>
  </p:transition>
  <p:timing>
    <p:tnLst>
      <p:par>
        <p:cTn id="1" dur="indefinite" restart="never" nodeType="tmRoot"/>
      </p:par>
    </p:tnLst>
  </p:timing>
  <p:hf hdr="0" dt="0"/>
  <p:txStyles>
    <p:titleStyle>
      <a:lvl1pPr algn="l" defTabSz="685886" rtl="0" eaLnBrk="1" latinLnBrk="0" hangingPunct="1">
        <a:lnSpc>
          <a:spcPct val="90000"/>
        </a:lnSpc>
        <a:spcBef>
          <a:spcPct val="0"/>
        </a:spcBef>
        <a:buNone/>
        <a:defRPr lang="en-US" sz="3000" b="0" kern="1200" cap="none" spc="-75" baseline="0" dirty="0" smtClean="0">
          <a:ln w="3175">
            <a:noFill/>
          </a:ln>
          <a:solidFill>
            <a:schemeClr val="tx2">
              <a:alpha val="99000"/>
            </a:schemeClr>
          </a:solidFill>
          <a:effectLst/>
          <a:latin typeface="+mj-lt"/>
          <a:ea typeface="+mn-ea"/>
          <a:cs typeface="Arial" charset="0"/>
        </a:defRPr>
      </a:lvl1pPr>
    </p:titleStyle>
    <p:bodyStyle>
      <a:lvl1pPr marL="217921" indent="-217921" algn="l" defTabSz="685886" rtl="0" eaLnBrk="1" latinLnBrk="0" hangingPunct="1">
        <a:lnSpc>
          <a:spcPct val="90000"/>
        </a:lnSpc>
        <a:spcBef>
          <a:spcPct val="20000"/>
        </a:spcBef>
        <a:buClr>
          <a:srgbClr val="525051"/>
        </a:buClr>
        <a:buSzPct val="90000"/>
        <a:buFont typeface="Arial" pitchFamily="34" charset="0"/>
        <a:buChar char="•"/>
        <a:defRPr sz="1500" kern="1200">
          <a:solidFill>
            <a:srgbClr val="A1A1A1"/>
          </a:solidFill>
          <a:latin typeface="+mn-lt"/>
          <a:ea typeface="+mn-ea"/>
          <a:cs typeface="+mn-cs"/>
        </a:defRPr>
      </a:lvl1pPr>
      <a:lvl2pPr marL="426315" indent="-208394" algn="l" defTabSz="685886" rtl="0" eaLnBrk="1" latinLnBrk="0" hangingPunct="1">
        <a:lnSpc>
          <a:spcPct val="90000"/>
        </a:lnSpc>
        <a:spcBef>
          <a:spcPct val="20000"/>
        </a:spcBef>
        <a:buClr>
          <a:srgbClr val="525051"/>
        </a:buClr>
        <a:buSzPct val="90000"/>
        <a:buFont typeface="Arial" pitchFamily="34" charset="0"/>
        <a:buChar char="•"/>
        <a:defRPr sz="1375" kern="1200">
          <a:solidFill>
            <a:srgbClr val="A1A1A1"/>
          </a:solidFill>
          <a:latin typeface="+mn-lt"/>
          <a:ea typeface="+mn-ea"/>
          <a:cs typeface="+mn-cs"/>
        </a:defRPr>
      </a:lvl2pPr>
      <a:lvl3pPr marL="644236" indent="-217921" algn="l" defTabSz="685886" rtl="0" eaLnBrk="1" latinLnBrk="0" hangingPunct="1">
        <a:lnSpc>
          <a:spcPct val="90000"/>
        </a:lnSpc>
        <a:spcBef>
          <a:spcPct val="20000"/>
        </a:spcBef>
        <a:buClr>
          <a:srgbClr val="525051"/>
        </a:buClr>
        <a:buSzPct val="90000"/>
        <a:buFont typeface="Arial" pitchFamily="34" charset="0"/>
        <a:buChar char="•"/>
        <a:defRPr sz="1188" kern="1200">
          <a:solidFill>
            <a:srgbClr val="A1A1A1"/>
          </a:solidFill>
          <a:latin typeface="+mn-lt"/>
          <a:ea typeface="+mn-ea"/>
          <a:cs typeface="+mn-cs"/>
        </a:defRPr>
      </a:lvl3pPr>
      <a:lvl4pPr marL="862156" indent="-217921" algn="l" defTabSz="685886" rtl="0" eaLnBrk="1" latinLnBrk="0" hangingPunct="1">
        <a:lnSpc>
          <a:spcPct val="90000"/>
        </a:lnSpc>
        <a:spcBef>
          <a:spcPct val="20000"/>
        </a:spcBef>
        <a:buClr>
          <a:srgbClr val="525051"/>
        </a:buClr>
        <a:buSzPct val="90000"/>
        <a:buFont typeface="Arial" pitchFamily="34" charset="0"/>
        <a:buChar char="•"/>
        <a:defRPr sz="1063" kern="1200">
          <a:solidFill>
            <a:srgbClr val="A1A1A1"/>
          </a:solidFill>
          <a:latin typeface="+mn-lt"/>
          <a:ea typeface="+mn-ea"/>
          <a:cs typeface="+mn-cs"/>
        </a:defRPr>
      </a:lvl4pPr>
      <a:lvl5pPr marL="1070551" indent="-208394" algn="l" defTabSz="685886" rtl="0" eaLnBrk="1" latinLnBrk="0" hangingPunct="1">
        <a:lnSpc>
          <a:spcPct val="90000"/>
        </a:lnSpc>
        <a:spcBef>
          <a:spcPct val="20000"/>
        </a:spcBef>
        <a:buClr>
          <a:srgbClr val="525051"/>
        </a:buClr>
        <a:buSzPct val="90000"/>
        <a:buFont typeface="Arial" pitchFamily="34" charset="0"/>
        <a:buChar char="•"/>
        <a:tabLst/>
        <a:defRPr sz="1063" kern="1200">
          <a:solidFill>
            <a:srgbClr val="A1A1A1"/>
          </a:solidFill>
          <a:latin typeface="+mn-lt"/>
          <a:ea typeface="+mn-ea"/>
          <a:cs typeface="+mn-cs"/>
        </a:defRPr>
      </a:lvl5pPr>
      <a:lvl6pPr marL="1886189" indent="-171472" algn="l" defTabSz="68588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133" indent="-171472" algn="l" defTabSz="68588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76" indent="-171472" algn="l" defTabSz="68588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019" indent="-171472" algn="l" defTabSz="68588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86" rtl="0" eaLnBrk="1" latinLnBrk="0" hangingPunct="1">
        <a:defRPr sz="1375" kern="1200">
          <a:solidFill>
            <a:schemeClr val="tx1"/>
          </a:solidFill>
          <a:latin typeface="+mn-lt"/>
          <a:ea typeface="+mn-ea"/>
          <a:cs typeface="+mn-cs"/>
        </a:defRPr>
      </a:lvl1pPr>
      <a:lvl2pPr marL="342944" algn="l" defTabSz="685886" rtl="0" eaLnBrk="1" latinLnBrk="0" hangingPunct="1">
        <a:defRPr sz="1375" kern="1200">
          <a:solidFill>
            <a:schemeClr val="tx1"/>
          </a:solidFill>
          <a:latin typeface="+mn-lt"/>
          <a:ea typeface="+mn-ea"/>
          <a:cs typeface="+mn-cs"/>
        </a:defRPr>
      </a:lvl2pPr>
      <a:lvl3pPr marL="685886" algn="l" defTabSz="685886" rtl="0" eaLnBrk="1" latinLnBrk="0" hangingPunct="1">
        <a:defRPr sz="1375" kern="1200">
          <a:solidFill>
            <a:schemeClr val="tx1"/>
          </a:solidFill>
          <a:latin typeface="+mn-lt"/>
          <a:ea typeface="+mn-ea"/>
          <a:cs typeface="+mn-cs"/>
        </a:defRPr>
      </a:lvl3pPr>
      <a:lvl4pPr marL="1028830" algn="l" defTabSz="685886" rtl="0" eaLnBrk="1" latinLnBrk="0" hangingPunct="1">
        <a:defRPr sz="1375" kern="1200">
          <a:solidFill>
            <a:schemeClr val="tx1"/>
          </a:solidFill>
          <a:latin typeface="+mn-lt"/>
          <a:ea typeface="+mn-ea"/>
          <a:cs typeface="+mn-cs"/>
        </a:defRPr>
      </a:lvl4pPr>
      <a:lvl5pPr marL="1371774" algn="l" defTabSz="685886" rtl="0" eaLnBrk="1" latinLnBrk="0" hangingPunct="1">
        <a:defRPr sz="1375" kern="1200">
          <a:solidFill>
            <a:schemeClr val="tx1"/>
          </a:solidFill>
          <a:latin typeface="+mn-lt"/>
          <a:ea typeface="+mn-ea"/>
          <a:cs typeface="+mn-cs"/>
        </a:defRPr>
      </a:lvl5pPr>
      <a:lvl6pPr marL="1714718" algn="l" defTabSz="685886" rtl="0" eaLnBrk="1" latinLnBrk="0" hangingPunct="1">
        <a:defRPr sz="1375" kern="1200">
          <a:solidFill>
            <a:schemeClr val="tx1"/>
          </a:solidFill>
          <a:latin typeface="+mn-lt"/>
          <a:ea typeface="+mn-ea"/>
          <a:cs typeface="+mn-cs"/>
        </a:defRPr>
      </a:lvl6pPr>
      <a:lvl7pPr marL="2057661" algn="l" defTabSz="685886" rtl="0" eaLnBrk="1" latinLnBrk="0" hangingPunct="1">
        <a:defRPr sz="1375" kern="1200">
          <a:solidFill>
            <a:schemeClr val="tx1"/>
          </a:solidFill>
          <a:latin typeface="+mn-lt"/>
          <a:ea typeface="+mn-ea"/>
          <a:cs typeface="+mn-cs"/>
        </a:defRPr>
      </a:lvl7pPr>
      <a:lvl8pPr marL="2400604" algn="l" defTabSz="685886" rtl="0" eaLnBrk="1" latinLnBrk="0" hangingPunct="1">
        <a:defRPr sz="1375" kern="1200">
          <a:solidFill>
            <a:schemeClr val="tx1"/>
          </a:solidFill>
          <a:latin typeface="+mn-lt"/>
          <a:ea typeface="+mn-ea"/>
          <a:cs typeface="+mn-cs"/>
        </a:defRPr>
      </a:lvl8pPr>
      <a:lvl9pPr marL="2743548" algn="l" defTabSz="685886" rtl="0" eaLnBrk="1" latinLnBrk="0" hangingPunct="1">
        <a:defRPr sz="137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6788" y="436417"/>
            <a:ext cx="8550915" cy="4154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16789" y="1198417"/>
            <a:ext cx="8550914" cy="100142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4"/>
          <p:cNvSpPr>
            <a:spLocks noGrp="1"/>
          </p:cNvSpPr>
          <p:nvPr>
            <p:ph type="sldNum" sz="quarter" idx="4"/>
          </p:nvPr>
        </p:nvSpPr>
        <p:spPr>
          <a:xfrm>
            <a:off x="217290" y="6270904"/>
            <a:ext cx="299033" cy="365125"/>
          </a:xfrm>
          <a:prstGeom prst="rect">
            <a:avLst/>
          </a:prstGeom>
        </p:spPr>
        <p:txBody>
          <a:bodyPr vert="horz" lIns="109746" tIns="54873" rIns="109746" bIns="54873" rtlCol="0" anchor="ctr"/>
          <a:lstStyle>
            <a:lvl1pPr algn="l">
              <a:defRPr sz="875">
                <a:solidFill>
                  <a:schemeClr val="tx1">
                    <a:tint val="75000"/>
                  </a:schemeClr>
                </a:solidFill>
              </a:defRPr>
            </a:lvl1pPr>
          </a:lstStyle>
          <a:p>
            <a:pPr defTabSz="685853" fontAlgn="auto">
              <a:spcBef>
                <a:spcPts val="0"/>
              </a:spcBef>
              <a:spcAft>
                <a:spcPts val="0"/>
              </a:spcAft>
            </a:pPr>
            <a:fld id="{B60359E2-F1E6-40F3-81C3-5A646FA87138}" type="slidenum">
              <a:rPr lang="en-US" smtClean="0">
                <a:solidFill>
                  <a:prstClr val="black">
                    <a:tint val="75000"/>
                  </a:prstClr>
                </a:solidFill>
                <a:latin typeface="Segoe UI"/>
              </a:rPr>
              <a:pPr defTabSz="685853" fontAlgn="auto">
                <a:spcBef>
                  <a:spcPts val="0"/>
                </a:spcBef>
                <a:spcAft>
                  <a:spcPts val="0"/>
                </a:spcAft>
              </a:pPr>
              <a:t>‹#›</a:t>
            </a:fld>
            <a:endParaRPr lang="en-US" dirty="0">
              <a:solidFill>
                <a:prstClr val="black">
                  <a:tint val="75000"/>
                </a:prstClr>
              </a:solidFill>
              <a:latin typeface="Segoe UI"/>
            </a:endParaRPr>
          </a:p>
        </p:txBody>
      </p:sp>
    </p:spTree>
    <p:extLst>
      <p:ext uri="{BB962C8B-B14F-4D97-AF65-F5344CB8AC3E}">
        <p14:creationId xmlns:p14="http://schemas.microsoft.com/office/powerpoint/2010/main" val="2213656685"/>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Lst>
  <p:transition>
    <p:fade/>
  </p:transition>
  <p:timing>
    <p:tnLst>
      <p:par>
        <p:cTn id="1" dur="indefinite" restart="never" nodeType="tmRoot"/>
      </p:par>
    </p:tnLst>
  </p:timing>
  <p:hf hdr="0" dt="0"/>
  <p:txStyles>
    <p:titleStyle>
      <a:lvl1pPr algn="l" defTabSz="685886" rtl="0" eaLnBrk="1" latinLnBrk="0" hangingPunct="1">
        <a:lnSpc>
          <a:spcPct val="90000"/>
        </a:lnSpc>
        <a:spcBef>
          <a:spcPct val="0"/>
        </a:spcBef>
        <a:buNone/>
        <a:defRPr lang="en-US" sz="3000" b="0" kern="1200" cap="none" spc="-75" baseline="0" dirty="0" smtClean="0">
          <a:ln w="3175">
            <a:noFill/>
          </a:ln>
          <a:solidFill>
            <a:schemeClr val="tx2">
              <a:alpha val="99000"/>
            </a:schemeClr>
          </a:solidFill>
          <a:effectLst/>
          <a:latin typeface="+mj-lt"/>
          <a:ea typeface="+mn-ea"/>
          <a:cs typeface="Arial" charset="0"/>
        </a:defRPr>
      </a:lvl1pPr>
    </p:titleStyle>
    <p:bodyStyle>
      <a:lvl1pPr marL="217921" indent="-217921" algn="l" defTabSz="685886" rtl="0" eaLnBrk="1" latinLnBrk="0" hangingPunct="1">
        <a:lnSpc>
          <a:spcPct val="90000"/>
        </a:lnSpc>
        <a:spcBef>
          <a:spcPct val="20000"/>
        </a:spcBef>
        <a:buClr>
          <a:srgbClr val="525051"/>
        </a:buClr>
        <a:buSzPct val="90000"/>
        <a:buFont typeface="Arial" pitchFamily="34" charset="0"/>
        <a:buChar char="•"/>
        <a:defRPr sz="1500" kern="1200">
          <a:solidFill>
            <a:srgbClr val="A1A1A1"/>
          </a:solidFill>
          <a:latin typeface="+mn-lt"/>
          <a:ea typeface="+mn-ea"/>
          <a:cs typeface="+mn-cs"/>
        </a:defRPr>
      </a:lvl1pPr>
      <a:lvl2pPr marL="426315" indent="-208394" algn="l" defTabSz="685886" rtl="0" eaLnBrk="1" latinLnBrk="0" hangingPunct="1">
        <a:lnSpc>
          <a:spcPct val="90000"/>
        </a:lnSpc>
        <a:spcBef>
          <a:spcPct val="20000"/>
        </a:spcBef>
        <a:buClr>
          <a:srgbClr val="525051"/>
        </a:buClr>
        <a:buSzPct val="90000"/>
        <a:buFont typeface="Arial" pitchFamily="34" charset="0"/>
        <a:buChar char="•"/>
        <a:defRPr sz="1375" kern="1200">
          <a:solidFill>
            <a:srgbClr val="A1A1A1"/>
          </a:solidFill>
          <a:latin typeface="+mn-lt"/>
          <a:ea typeface="+mn-ea"/>
          <a:cs typeface="+mn-cs"/>
        </a:defRPr>
      </a:lvl2pPr>
      <a:lvl3pPr marL="644236" indent="-217921" algn="l" defTabSz="685886" rtl="0" eaLnBrk="1" latinLnBrk="0" hangingPunct="1">
        <a:lnSpc>
          <a:spcPct val="90000"/>
        </a:lnSpc>
        <a:spcBef>
          <a:spcPct val="20000"/>
        </a:spcBef>
        <a:buClr>
          <a:srgbClr val="525051"/>
        </a:buClr>
        <a:buSzPct val="90000"/>
        <a:buFont typeface="Arial" pitchFamily="34" charset="0"/>
        <a:buChar char="•"/>
        <a:defRPr sz="1188" kern="1200">
          <a:solidFill>
            <a:srgbClr val="A1A1A1"/>
          </a:solidFill>
          <a:latin typeface="+mn-lt"/>
          <a:ea typeface="+mn-ea"/>
          <a:cs typeface="+mn-cs"/>
        </a:defRPr>
      </a:lvl3pPr>
      <a:lvl4pPr marL="862156" indent="-217921" algn="l" defTabSz="685886" rtl="0" eaLnBrk="1" latinLnBrk="0" hangingPunct="1">
        <a:lnSpc>
          <a:spcPct val="90000"/>
        </a:lnSpc>
        <a:spcBef>
          <a:spcPct val="20000"/>
        </a:spcBef>
        <a:buClr>
          <a:srgbClr val="525051"/>
        </a:buClr>
        <a:buSzPct val="90000"/>
        <a:buFont typeface="Arial" pitchFamily="34" charset="0"/>
        <a:buChar char="•"/>
        <a:defRPr sz="1063" kern="1200">
          <a:solidFill>
            <a:srgbClr val="A1A1A1"/>
          </a:solidFill>
          <a:latin typeface="+mn-lt"/>
          <a:ea typeface="+mn-ea"/>
          <a:cs typeface="+mn-cs"/>
        </a:defRPr>
      </a:lvl4pPr>
      <a:lvl5pPr marL="1070551" indent="-208394" algn="l" defTabSz="685886" rtl="0" eaLnBrk="1" latinLnBrk="0" hangingPunct="1">
        <a:lnSpc>
          <a:spcPct val="90000"/>
        </a:lnSpc>
        <a:spcBef>
          <a:spcPct val="20000"/>
        </a:spcBef>
        <a:buClr>
          <a:srgbClr val="525051"/>
        </a:buClr>
        <a:buSzPct val="90000"/>
        <a:buFont typeface="Arial" pitchFamily="34" charset="0"/>
        <a:buChar char="•"/>
        <a:tabLst/>
        <a:defRPr sz="1063" kern="1200">
          <a:solidFill>
            <a:srgbClr val="A1A1A1"/>
          </a:solidFill>
          <a:latin typeface="+mn-lt"/>
          <a:ea typeface="+mn-ea"/>
          <a:cs typeface="+mn-cs"/>
        </a:defRPr>
      </a:lvl5pPr>
      <a:lvl6pPr marL="1886189" indent="-171472" algn="l" defTabSz="68588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133" indent="-171472" algn="l" defTabSz="68588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76" indent="-171472" algn="l" defTabSz="68588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019" indent="-171472" algn="l" defTabSz="68588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86" rtl="0" eaLnBrk="1" latinLnBrk="0" hangingPunct="1">
        <a:defRPr sz="1375" kern="1200">
          <a:solidFill>
            <a:schemeClr val="tx1"/>
          </a:solidFill>
          <a:latin typeface="+mn-lt"/>
          <a:ea typeface="+mn-ea"/>
          <a:cs typeface="+mn-cs"/>
        </a:defRPr>
      </a:lvl1pPr>
      <a:lvl2pPr marL="342944" algn="l" defTabSz="685886" rtl="0" eaLnBrk="1" latinLnBrk="0" hangingPunct="1">
        <a:defRPr sz="1375" kern="1200">
          <a:solidFill>
            <a:schemeClr val="tx1"/>
          </a:solidFill>
          <a:latin typeface="+mn-lt"/>
          <a:ea typeface="+mn-ea"/>
          <a:cs typeface="+mn-cs"/>
        </a:defRPr>
      </a:lvl2pPr>
      <a:lvl3pPr marL="685886" algn="l" defTabSz="685886" rtl="0" eaLnBrk="1" latinLnBrk="0" hangingPunct="1">
        <a:defRPr sz="1375" kern="1200">
          <a:solidFill>
            <a:schemeClr val="tx1"/>
          </a:solidFill>
          <a:latin typeface="+mn-lt"/>
          <a:ea typeface="+mn-ea"/>
          <a:cs typeface="+mn-cs"/>
        </a:defRPr>
      </a:lvl3pPr>
      <a:lvl4pPr marL="1028830" algn="l" defTabSz="685886" rtl="0" eaLnBrk="1" latinLnBrk="0" hangingPunct="1">
        <a:defRPr sz="1375" kern="1200">
          <a:solidFill>
            <a:schemeClr val="tx1"/>
          </a:solidFill>
          <a:latin typeface="+mn-lt"/>
          <a:ea typeface="+mn-ea"/>
          <a:cs typeface="+mn-cs"/>
        </a:defRPr>
      </a:lvl4pPr>
      <a:lvl5pPr marL="1371774" algn="l" defTabSz="685886" rtl="0" eaLnBrk="1" latinLnBrk="0" hangingPunct="1">
        <a:defRPr sz="1375" kern="1200">
          <a:solidFill>
            <a:schemeClr val="tx1"/>
          </a:solidFill>
          <a:latin typeface="+mn-lt"/>
          <a:ea typeface="+mn-ea"/>
          <a:cs typeface="+mn-cs"/>
        </a:defRPr>
      </a:lvl5pPr>
      <a:lvl6pPr marL="1714718" algn="l" defTabSz="685886" rtl="0" eaLnBrk="1" latinLnBrk="0" hangingPunct="1">
        <a:defRPr sz="1375" kern="1200">
          <a:solidFill>
            <a:schemeClr val="tx1"/>
          </a:solidFill>
          <a:latin typeface="+mn-lt"/>
          <a:ea typeface="+mn-ea"/>
          <a:cs typeface="+mn-cs"/>
        </a:defRPr>
      </a:lvl6pPr>
      <a:lvl7pPr marL="2057661" algn="l" defTabSz="685886" rtl="0" eaLnBrk="1" latinLnBrk="0" hangingPunct="1">
        <a:defRPr sz="1375" kern="1200">
          <a:solidFill>
            <a:schemeClr val="tx1"/>
          </a:solidFill>
          <a:latin typeface="+mn-lt"/>
          <a:ea typeface="+mn-ea"/>
          <a:cs typeface="+mn-cs"/>
        </a:defRPr>
      </a:lvl7pPr>
      <a:lvl8pPr marL="2400604" algn="l" defTabSz="685886" rtl="0" eaLnBrk="1" latinLnBrk="0" hangingPunct="1">
        <a:defRPr sz="1375" kern="1200">
          <a:solidFill>
            <a:schemeClr val="tx1"/>
          </a:solidFill>
          <a:latin typeface="+mn-lt"/>
          <a:ea typeface="+mn-ea"/>
          <a:cs typeface="+mn-cs"/>
        </a:defRPr>
      </a:lvl8pPr>
      <a:lvl9pPr marL="2743548" algn="l" defTabSz="685886" rtl="0" eaLnBrk="1" latinLnBrk="0" hangingPunct="1">
        <a:defRPr sz="13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Underrubrik 6"/>
          <p:cNvSpPr>
            <a:spLocks noGrp="1"/>
          </p:cNvSpPr>
          <p:nvPr>
            <p:ph type="subTitle" idx="1"/>
          </p:nvPr>
        </p:nvSpPr>
        <p:spPr/>
        <p:txBody>
          <a:bodyPr/>
          <a:lstStyle/>
          <a:p>
            <a:r>
              <a:rPr lang="en-US" dirty="0"/>
              <a:t> </a:t>
            </a:r>
            <a:r>
              <a:rPr lang="sv-SE" dirty="0"/>
              <a:t>EDI support in BizTalk Server 2010</a:t>
            </a:r>
            <a:endParaRPr lang="en-GB" dirty="0" smtClean="0"/>
          </a:p>
        </p:txBody>
      </p:sp>
      <p:sp>
        <p:nvSpPr>
          <p:cNvPr id="4099" name="Rubrik 5"/>
          <p:cNvSpPr>
            <a:spLocks noGrp="1"/>
          </p:cNvSpPr>
          <p:nvPr>
            <p:ph type="ctrTitle"/>
          </p:nvPr>
        </p:nvSpPr>
        <p:spPr/>
        <p:txBody>
          <a:bodyPr/>
          <a:lstStyle/>
          <a:p>
            <a:r>
              <a:rPr lang="en-US" dirty="0"/>
              <a:t>Developing Integration Solutions using Microsoft BizTalk Server </a:t>
            </a:r>
            <a:r>
              <a:rPr lang="en-US" dirty="0" smtClean="0"/>
              <a:t>2010</a:t>
            </a:r>
            <a:endParaRPr lang="en-GB" dirty="0" smtClean="0"/>
          </a:p>
        </p:txBody>
      </p:sp>
      <p:sp>
        <p:nvSpPr>
          <p:cNvPr id="4101" name="Platshållare för datum 4"/>
          <p:cNvSpPr>
            <a:spLocks noGrp="1"/>
          </p:cNvSpPr>
          <p:nvPr>
            <p:ph type="dt" sz="half" idx="2"/>
          </p:nvPr>
        </p:nvSpPr>
        <p:spPr>
          <a:xfrm>
            <a:off x="0" y="6597650"/>
            <a:ext cx="2087563" cy="260350"/>
          </a:xfrm>
        </p:spPr>
        <p:txBody>
          <a:bodyPr/>
          <a:lstStyle/>
          <a:p>
            <a:pPr>
              <a:defRPr/>
            </a:pPr>
            <a:fld id="{D0803541-D032-4DE9-8B1A-7D5A99127074}" type="datetime3">
              <a:rPr lang="en-GB" smtClean="0">
                <a:latin typeface="Arial" pitchFamily="34" charset="0"/>
              </a:rPr>
              <a:pPr>
                <a:defRPr/>
              </a:pPr>
              <a:t>14 June, 2013</a:t>
            </a:fld>
            <a:endParaRPr lang="en-GB" smtClean="0">
              <a:latin typeface="Arial" pitchFamily="34" charset="0"/>
            </a:endParaRPr>
          </a:p>
        </p:txBody>
      </p:sp>
      <p:sp>
        <p:nvSpPr>
          <p:cNvPr id="4100" name="Platshållare för bildnummer 3"/>
          <p:cNvSpPr>
            <a:spLocks noGrp="1"/>
          </p:cNvSpPr>
          <p:nvPr>
            <p:ph type="sldNum" sz="quarter" idx="4"/>
          </p:nvPr>
        </p:nvSpPr>
        <p:spPr>
          <a:xfrm>
            <a:off x="8496300" y="6597650"/>
            <a:ext cx="647700" cy="260350"/>
          </a:xfrm>
        </p:spPr>
        <p:txBody>
          <a:bodyPr/>
          <a:lstStyle/>
          <a:p>
            <a:pPr>
              <a:defRPr/>
            </a:pPr>
            <a:fld id="{C7263310-FD83-4AA7-B24E-B918A77480DB}" type="slidenum">
              <a:rPr lang="en-GB" smtClean="0">
                <a:latin typeface="Arial" pitchFamily="34" charset="0"/>
              </a:rPr>
              <a:pPr>
                <a:defRPr/>
              </a:pPr>
              <a:t>1</a:t>
            </a:fld>
            <a:endParaRPr lang="en-GB" smtClean="0">
              <a:latin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EDI </a:t>
            </a:r>
            <a:r>
              <a:rPr lang="sv-SE" dirty="0" err="1" smtClean="0"/>
              <a:t>Receive</a:t>
            </a:r>
            <a:endParaRPr lang="en-US" dirty="0"/>
          </a:p>
        </p:txBody>
      </p:sp>
      <p:sp>
        <p:nvSpPr>
          <p:cNvPr id="3" name="Slide Number Placeholder 2"/>
          <p:cNvSpPr>
            <a:spLocks noGrp="1"/>
          </p:cNvSpPr>
          <p:nvPr>
            <p:ph type="sldNum" sz="quarter" idx="4"/>
          </p:nvPr>
        </p:nvSpPr>
        <p:spPr>
          <a:xfrm>
            <a:off x="8797210" y="5675334"/>
            <a:ext cx="299033" cy="273844"/>
          </a:xfrm>
        </p:spPr>
        <p:txBody>
          <a:bodyPr/>
          <a:lstStyle/>
          <a:p>
            <a:fld id="{B60359E2-F1E6-40F3-81C3-5A646FA87138}" type="slidenum">
              <a:rPr lang="en-US" smtClean="0">
                <a:solidFill>
                  <a:prstClr val="black">
                    <a:tint val="75000"/>
                  </a:prstClr>
                </a:solidFill>
              </a:rPr>
              <a:pPr/>
              <a:t>10</a:t>
            </a:fld>
            <a:endParaRPr lang="en-US" dirty="0">
              <a:solidFill>
                <a:prstClr val="black">
                  <a:tint val="75000"/>
                </a:prstClr>
              </a:solidFill>
            </a:endParaRPr>
          </a:p>
        </p:txBody>
      </p:sp>
      <p:grpSp>
        <p:nvGrpSpPr>
          <p:cNvPr id="4" name="Group 3"/>
          <p:cNvGrpSpPr/>
          <p:nvPr/>
        </p:nvGrpSpPr>
        <p:grpSpPr>
          <a:xfrm>
            <a:off x="2128838" y="1769386"/>
            <a:ext cx="5237163" cy="4038048"/>
            <a:chOff x="1059075" y="5554182"/>
            <a:chExt cx="12786117" cy="1066762"/>
          </a:xfrm>
        </p:grpSpPr>
        <p:sp>
          <p:nvSpPr>
            <p:cNvPr id="5" name="Rectangle 4"/>
            <p:cNvSpPr/>
            <p:nvPr/>
          </p:nvSpPr>
          <p:spPr bwMode="auto">
            <a:xfrm>
              <a:off x="1059075" y="5554182"/>
              <a:ext cx="12786117" cy="1066762"/>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6" name="Text Box 35"/>
            <p:cNvSpPr txBox="1">
              <a:spLocks noChangeArrowheads="1"/>
            </p:cNvSpPr>
            <p:nvPr/>
          </p:nvSpPr>
          <p:spPr bwMode="auto">
            <a:xfrm>
              <a:off x="1142203" y="5559154"/>
              <a:ext cx="12555500" cy="86389"/>
            </a:xfrm>
            <a:prstGeom prst="rect">
              <a:avLst/>
            </a:prstGeom>
            <a:noFill/>
            <a:ln w="9525">
              <a:noFill/>
              <a:miter lim="800000"/>
              <a:headEnd/>
              <a:tailEnd/>
            </a:ln>
          </p:spPr>
          <p:txBody>
            <a:bodyPr wrap="square" lIns="57147" tIns="28574" rIns="57147" bIns="28574">
              <a:spAutoFit/>
            </a:bodyPr>
            <a:lstStyle/>
            <a:p>
              <a:pPr algn="r" defTabSz="816571" fontAlgn="auto">
                <a:spcBef>
                  <a:spcPts val="0"/>
                </a:spcBef>
                <a:spcAft>
                  <a:spcPts val="0"/>
                </a:spcAft>
              </a:pPr>
              <a:r>
                <a:rPr lang="en-US" sz="1750" dirty="0">
                  <a:solidFill>
                    <a:prstClr val="white"/>
                  </a:solidFill>
                  <a:latin typeface="Segoe UI Light"/>
                </a:rPr>
                <a:t>BizTalk</a:t>
              </a:r>
            </a:p>
          </p:txBody>
        </p:sp>
      </p:grpSp>
      <p:grpSp>
        <p:nvGrpSpPr>
          <p:cNvPr id="27" name="Group 26"/>
          <p:cNvGrpSpPr/>
          <p:nvPr/>
        </p:nvGrpSpPr>
        <p:grpSpPr>
          <a:xfrm>
            <a:off x="1310963" y="4018555"/>
            <a:ext cx="331838" cy="413689"/>
            <a:chOff x="2300740" y="5121587"/>
            <a:chExt cx="530941" cy="661903"/>
          </a:xfrm>
        </p:grpSpPr>
        <p:sp>
          <p:nvSpPr>
            <p:cNvPr id="7" name="Folded Corner 6"/>
            <p:cNvSpPr/>
            <p:nvPr/>
          </p:nvSpPr>
          <p:spPr bwMode="auto">
            <a:xfrm rot="10800000">
              <a:off x="2300740" y="5121587"/>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8" name="TextBox 7"/>
            <p:cNvSpPr txBox="1"/>
            <p:nvPr/>
          </p:nvSpPr>
          <p:spPr>
            <a:xfrm>
              <a:off x="2397930" y="5314038"/>
              <a:ext cx="341120"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EDI</a:t>
              </a:r>
              <a:endParaRPr lang="en-US" sz="1313" dirty="0" err="1">
                <a:solidFill>
                  <a:prstClr val="white"/>
                </a:solidFill>
                <a:latin typeface="Segoe UI"/>
              </a:endParaRPr>
            </a:p>
          </p:txBody>
        </p:sp>
      </p:grpSp>
      <p:cxnSp>
        <p:nvCxnSpPr>
          <p:cNvPr id="16" name="Straight Arrow Connector 15"/>
          <p:cNvCxnSpPr/>
          <p:nvPr/>
        </p:nvCxnSpPr>
        <p:spPr>
          <a:xfrm>
            <a:off x="1719001" y="4225399"/>
            <a:ext cx="544651" cy="2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Flowchart: Magnetic Disk 27"/>
          <p:cNvSpPr/>
          <p:nvPr/>
        </p:nvSpPr>
        <p:spPr bwMode="auto">
          <a:xfrm>
            <a:off x="3724734" y="5012409"/>
            <a:ext cx="1462548" cy="639278"/>
          </a:xfrm>
          <a:prstGeom prst="flowChartMagneticDisk">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r>
              <a:rPr lang="sv-SE" sz="1125" dirty="0" err="1">
                <a:gradFill>
                  <a:gsLst>
                    <a:gs pos="0">
                      <a:srgbClr val="FFFFFF"/>
                    </a:gs>
                    <a:gs pos="100000">
                      <a:srgbClr val="FFFFFF"/>
                    </a:gs>
                  </a:gsLst>
                  <a:lin ang="5400000" scaled="0"/>
                </a:gradFill>
              </a:rPr>
              <a:t>Message</a:t>
            </a:r>
            <a:r>
              <a:rPr lang="sv-SE" sz="1125" dirty="0">
                <a:gradFill>
                  <a:gsLst>
                    <a:gs pos="0">
                      <a:srgbClr val="FFFFFF"/>
                    </a:gs>
                    <a:gs pos="100000">
                      <a:srgbClr val="FFFFFF"/>
                    </a:gs>
                  </a:gsLst>
                  <a:lin ang="5400000" scaled="0"/>
                </a:gradFill>
              </a:rPr>
              <a:t> Box</a:t>
            </a:r>
            <a:endParaRPr lang="en-US" sz="1125" dirty="0">
              <a:gradFill>
                <a:gsLst>
                  <a:gs pos="0">
                    <a:srgbClr val="FFFFFF"/>
                  </a:gs>
                  <a:gs pos="100000">
                    <a:srgbClr val="FFFFFF"/>
                  </a:gs>
                </a:gsLst>
                <a:lin ang="5400000" scaled="0"/>
              </a:gradFill>
            </a:endParaRPr>
          </a:p>
        </p:txBody>
      </p:sp>
      <p:sp>
        <p:nvSpPr>
          <p:cNvPr id="31" name="Bent Arrow 26"/>
          <p:cNvSpPr/>
          <p:nvPr/>
        </p:nvSpPr>
        <p:spPr bwMode="ltGray">
          <a:xfrm rot="16200000" flipH="1" flipV="1">
            <a:off x="2419705" y="3330585"/>
            <a:ext cx="1116219" cy="2589628"/>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w="25400" cap="flat" cmpd="sng" algn="ctr">
            <a:gradFill flip="none" rotWithShape="1">
              <a:gsLst>
                <a:gs pos="0">
                  <a:srgbClr val="BFBFBF">
                    <a:alpha val="0"/>
                  </a:srgbClr>
                </a:gs>
                <a:gs pos="100000">
                  <a:srgbClr val="5F5F5F">
                    <a:lumMod val="40000"/>
                    <a:lumOff val="60000"/>
                  </a:srgbClr>
                </a:gs>
              </a:gsLst>
              <a:lin ang="16200000" scaled="1"/>
              <a:tileRect/>
            </a:gradFill>
            <a:prstDash val="solid"/>
          </a:ln>
          <a:effectLst/>
        </p:spPr>
        <p:txBody>
          <a:bodyPr rtlCol="0" anchor="ctr"/>
          <a:lstStyle/>
          <a:p>
            <a:pPr>
              <a:defRPr/>
            </a:pPr>
            <a:endParaRPr lang="en-US" sz="1500" kern="0" dirty="0">
              <a:solidFill>
                <a:srgbClr val="DDDDDD">
                  <a:lumMod val="25000"/>
                </a:srgbClr>
              </a:solidFill>
              <a:latin typeface="Arial"/>
              <a:cs typeface="+mn-cs"/>
            </a:endParaRPr>
          </a:p>
        </p:txBody>
      </p:sp>
      <p:sp>
        <p:nvSpPr>
          <p:cNvPr id="45" name="Flowchart: Magnetic Disk 44"/>
          <p:cNvSpPr/>
          <p:nvPr/>
        </p:nvSpPr>
        <p:spPr bwMode="auto">
          <a:xfrm>
            <a:off x="2294924" y="2202139"/>
            <a:ext cx="1158853" cy="506533"/>
          </a:xfrm>
          <a:prstGeom prst="flowChartMagneticDisk">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r>
              <a:rPr lang="sv-SE" sz="1125" dirty="0" err="1">
                <a:gradFill>
                  <a:gsLst>
                    <a:gs pos="0">
                      <a:srgbClr val="FFFFFF"/>
                    </a:gs>
                    <a:gs pos="100000">
                      <a:srgbClr val="FFFFFF"/>
                    </a:gs>
                  </a:gsLst>
                  <a:lin ang="5400000" scaled="0"/>
                </a:gradFill>
              </a:rPr>
              <a:t>MgmtDb</a:t>
            </a:r>
            <a:endParaRPr lang="en-US" sz="1125" dirty="0">
              <a:gradFill>
                <a:gsLst>
                  <a:gs pos="0">
                    <a:srgbClr val="FFFFFF"/>
                  </a:gs>
                  <a:gs pos="100000">
                    <a:srgbClr val="FFFFFF"/>
                  </a:gs>
                </a:gsLst>
                <a:lin ang="5400000" scaled="0"/>
              </a:gradFill>
            </a:endParaRPr>
          </a:p>
        </p:txBody>
      </p:sp>
      <p:cxnSp>
        <p:nvCxnSpPr>
          <p:cNvPr id="47" name="Straight Arrow Connector 46"/>
          <p:cNvCxnSpPr>
            <a:stCxn id="11" idx="4"/>
            <a:endCxn id="45" idx="3"/>
          </p:cNvCxnSpPr>
          <p:nvPr/>
        </p:nvCxnSpPr>
        <p:spPr>
          <a:xfrm flipV="1">
            <a:off x="2708435" y="2708672"/>
            <a:ext cx="165915" cy="1413350"/>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913150" y="3415347"/>
            <a:ext cx="897490" cy="202043"/>
          </a:xfrm>
          <a:prstGeom prst="rect">
            <a:avLst/>
          </a:prstGeom>
          <a:noFill/>
        </p:spPr>
        <p:txBody>
          <a:bodyPr wrap="none" lIns="0" tIns="0" rIns="0" bIns="0" rtlCol="0">
            <a:spAutoFit/>
          </a:bodyPr>
          <a:lstStyle/>
          <a:p>
            <a:pPr defTabSz="685853" fontAlgn="auto">
              <a:spcBef>
                <a:spcPts val="0"/>
              </a:spcBef>
              <a:spcAft>
                <a:spcPts val="0"/>
              </a:spcAft>
            </a:pPr>
            <a:r>
              <a:rPr lang="sv-SE" sz="1313" dirty="0" err="1">
                <a:solidFill>
                  <a:prstClr val="white"/>
                </a:solidFill>
                <a:latin typeface="Segoe UI"/>
              </a:rPr>
              <a:t>Agreement</a:t>
            </a:r>
            <a:r>
              <a:rPr lang="sv-SE" sz="1313" dirty="0">
                <a:solidFill>
                  <a:prstClr val="white"/>
                </a:solidFill>
                <a:latin typeface="Segoe UI"/>
              </a:rPr>
              <a:t>?</a:t>
            </a:r>
            <a:endParaRPr lang="en-US" sz="1313" dirty="0" err="1">
              <a:solidFill>
                <a:prstClr val="white"/>
              </a:solidFill>
              <a:latin typeface="Segoe UI"/>
            </a:endParaRPr>
          </a:p>
        </p:txBody>
      </p:sp>
      <p:grpSp>
        <p:nvGrpSpPr>
          <p:cNvPr id="49" name="Group 48"/>
          <p:cNvGrpSpPr/>
          <p:nvPr/>
        </p:nvGrpSpPr>
        <p:grpSpPr>
          <a:xfrm>
            <a:off x="7849287" y="4021906"/>
            <a:ext cx="331838" cy="413689"/>
            <a:chOff x="2693141" y="3041829"/>
            <a:chExt cx="530941" cy="661903"/>
          </a:xfrm>
        </p:grpSpPr>
        <p:sp>
          <p:nvSpPr>
            <p:cNvPr id="50" name="Folded Corner 49"/>
            <p:cNvSpPr/>
            <p:nvPr/>
          </p:nvSpPr>
          <p:spPr bwMode="auto">
            <a:xfrm rot="10800000">
              <a:off x="2693141" y="3041829"/>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51" name="TextBox 50"/>
            <p:cNvSpPr txBox="1"/>
            <p:nvPr/>
          </p:nvSpPr>
          <p:spPr>
            <a:xfrm>
              <a:off x="2741067" y="3234280"/>
              <a:ext cx="451407"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XML</a:t>
              </a:r>
              <a:endParaRPr lang="en-US" sz="1313" dirty="0" err="1">
                <a:solidFill>
                  <a:prstClr val="white"/>
                </a:solidFill>
                <a:latin typeface="Segoe UI"/>
              </a:endParaRPr>
            </a:p>
          </p:txBody>
        </p:sp>
      </p:grpSp>
      <p:grpSp>
        <p:nvGrpSpPr>
          <p:cNvPr id="24" name="Group 23"/>
          <p:cNvGrpSpPr/>
          <p:nvPr/>
        </p:nvGrpSpPr>
        <p:grpSpPr>
          <a:xfrm>
            <a:off x="4637742" y="3870605"/>
            <a:ext cx="2498303" cy="1067580"/>
            <a:chOff x="7420388" y="4821368"/>
            <a:chExt cx="3997284" cy="1708128"/>
          </a:xfrm>
        </p:grpSpPr>
        <p:sp>
          <p:nvSpPr>
            <p:cNvPr id="32" name="Bent Arrow 27"/>
            <p:cNvSpPr/>
            <p:nvPr/>
          </p:nvSpPr>
          <p:spPr bwMode="ltGray">
            <a:xfrm rot="10800000" flipH="1" flipV="1">
              <a:off x="7420388" y="4861154"/>
              <a:ext cx="399728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w="25400" cap="flat" cmpd="sng" algn="ctr">
              <a:gradFill flip="none" rotWithShape="1">
                <a:gsLst>
                  <a:gs pos="0">
                    <a:srgbClr val="BFBFBF">
                      <a:alpha val="0"/>
                    </a:srgbClr>
                  </a:gs>
                  <a:gs pos="100000">
                    <a:srgbClr val="5F5F5F">
                      <a:lumMod val="40000"/>
                      <a:lumOff val="60000"/>
                    </a:srgbClr>
                  </a:gs>
                </a:gsLst>
                <a:lin ang="16200000" scaled="1"/>
                <a:tileRect/>
              </a:gradFill>
              <a:prstDash val="solid"/>
            </a:ln>
            <a:effectLst/>
          </p:spPr>
          <p:txBody>
            <a:bodyPr rtlCol="0" anchor="ctr"/>
            <a:lstStyle/>
            <a:p>
              <a:pPr>
                <a:defRPr/>
              </a:pPr>
              <a:endParaRPr lang="en-US" sz="1500" kern="0" dirty="0">
                <a:solidFill>
                  <a:srgbClr val="DDDDDD">
                    <a:lumMod val="25000"/>
                  </a:srgbClr>
                </a:solidFill>
                <a:latin typeface="Arial"/>
                <a:cs typeface="+mn-cs"/>
              </a:endParaRPr>
            </a:p>
          </p:txBody>
        </p:sp>
        <p:grpSp>
          <p:nvGrpSpPr>
            <p:cNvPr id="71" name="Group 70"/>
            <p:cNvGrpSpPr/>
            <p:nvPr/>
          </p:nvGrpSpPr>
          <p:grpSpPr>
            <a:xfrm>
              <a:off x="8865834" y="4821368"/>
              <a:ext cx="1932013" cy="914876"/>
              <a:chOff x="8202894" y="4884868"/>
              <a:chExt cx="1932013" cy="914876"/>
            </a:xfrm>
          </p:grpSpPr>
          <p:grpSp>
            <p:nvGrpSpPr>
              <p:cNvPr id="33" name="Group 32"/>
              <p:cNvGrpSpPr/>
              <p:nvPr/>
            </p:nvGrpSpPr>
            <p:grpSpPr>
              <a:xfrm>
                <a:off x="8202894" y="4884868"/>
                <a:ext cx="1932013" cy="914876"/>
                <a:chOff x="6672593" y="4453539"/>
                <a:chExt cx="3014543" cy="914876"/>
              </a:xfrm>
              <a:noFill/>
            </p:grpSpPr>
            <p:sp>
              <p:nvSpPr>
                <p:cNvPr id="34" name="Rectangle 33"/>
                <p:cNvSpPr/>
                <p:nvPr/>
              </p:nvSpPr>
              <p:spPr bwMode="auto">
                <a:xfrm>
                  <a:off x="6672593" y="4453539"/>
                  <a:ext cx="3014543" cy="914876"/>
                </a:xfrm>
                <a:prstGeom prst="rect">
                  <a:avLst/>
                </a:prstGeom>
                <a:grp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35" name="Text Box 35"/>
                <p:cNvSpPr txBox="1">
                  <a:spLocks noChangeArrowheads="1"/>
                </p:cNvSpPr>
                <p:nvPr/>
              </p:nvSpPr>
              <p:spPr bwMode="auto">
                <a:xfrm>
                  <a:off x="6672593" y="4466539"/>
                  <a:ext cx="3014543" cy="400105"/>
                </a:xfrm>
                <a:prstGeom prst="rect">
                  <a:avLst/>
                </a:prstGeom>
                <a:grpFill/>
                <a:ln w="9525">
                  <a:noFill/>
                  <a:miter lim="800000"/>
                  <a:headEnd/>
                  <a:tailEnd/>
                </a:ln>
              </p:spPr>
              <p:txBody>
                <a:bodyPr wrap="square" lIns="57147" tIns="28574" rIns="57147" bIns="28574">
                  <a:spAutoFit/>
                </a:bodyPr>
                <a:lstStyle/>
                <a:p>
                  <a:pPr algn="r" defTabSz="816571" fontAlgn="auto">
                    <a:spcBef>
                      <a:spcPts val="0"/>
                    </a:spcBef>
                    <a:spcAft>
                      <a:spcPts val="0"/>
                    </a:spcAft>
                  </a:pPr>
                  <a:r>
                    <a:rPr lang="en-US" sz="1250" dirty="0">
                      <a:solidFill>
                        <a:prstClr val="white"/>
                      </a:solidFill>
                      <a:latin typeface="Segoe UI Light"/>
                    </a:rPr>
                    <a:t>Pipeline</a:t>
                  </a:r>
                </a:p>
              </p:txBody>
            </p:sp>
          </p:grpSp>
          <p:sp>
            <p:nvSpPr>
              <p:cNvPr id="36" name="Flowchart: Magnetic Disk 35"/>
              <p:cNvSpPr/>
              <p:nvPr/>
            </p:nvSpPr>
            <p:spPr bwMode="auto">
              <a:xfrm rot="16200000">
                <a:off x="9317584" y="4881552"/>
                <a:ext cx="339210" cy="1150375"/>
              </a:xfrm>
              <a:prstGeom prst="flowChartMagneticDisk">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grpSp>
        <p:grpSp>
          <p:nvGrpSpPr>
            <p:cNvPr id="42" name="Group 41"/>
            <p:cNvGrpSpPr/>
            <p:nvPr/>
          </p:nvGrpSpPr>
          <p:grpSpPr>
            <a:xfrm>
              <a:off x="8123642" y="5034420"/>
              <a:ext cx="530941" cy="661903"/>
              <a:chOff x="2693141" y="3041829"/>
              <a:chExt cx="530941" cy="661903"/>
            </a:xfrm>
          </p:grpSpPr>
          <p:sp>
            <p:nvSpPr>
              <p:cNvPr id="43" name="Folded Corner 42"/>
              <p:cNvSpPr/>
              <p:nvPr/>
            </p:nvSpPr>
            <p:spPr bwMode="auto">
              <a:xfrm rot="10800000">
                <a:off x="2693141" y="3041829"/>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44" name="TextBox 43"/>
              <p:cNvSpPr txBox="1"/>
              <p:nvPr/>
            </p:nvSpPr>
            <p:spPr>
              <a:xfrm>
                <a:off x="2741067" y="3234280"/>
                <a:ext cx="451407"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XML</a:t>
                </a:r>
                <a:endParaRPr lang="en-US" sz="1313" dirty="0" err="1">
                  <a:solidFill>
                    <a:prstClr val="white"/>
                  </a:solidFill>
                  <a:latin typeface="Segoe UI"/>
                </a:endParaRPr>
              </a:p>
            </p:txBody>
          </p:sp>
        </p:grpSp>
        <p:grpSp>
          <p:nvGrpSpPr>
            <p:cNvPr id="18" name="Group 17"/>
            <p:cNvGrpSpPr/>
            <p:nvPr/>
          </p:nvGrpSpPr>
          <p:grpSpPr>
            <a:xfrm>
              <a:off x="7535067" y="5180630"/>
              <a:ext cx="479539" cy="425219"/>
              <a:chOff x="8662827" y="1636461"/>
              <a:chExt cx="479539" cy="425219"/>
            </a:xfrm>
          </p:grpSpPr>
          <p:sp>
            <p:nvSpPr>
              <p:cNvPr id="67" name="Rectangle 66"/>
              <p:cNvSpPr/>
              <p:nvPr/>
            </p:nvSpPr>
            <p:spPr bwMode="auto">
              <a:xfrm>
                <a:off x="8662827" y="1636461"/>
                <a:ext cx="479539" cy="425219"/>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17" name="Cross 16"/>
              <p:cNvSpPr/>
              <p:nvPr/>
            </p:nvSpPr>
            <p:spPr bwMode="auto">
              <a:xfrm rot="18822868">
                <a:off x="8740300" y="1683517"/>
                <a:ext cx="337344" cy="331104"/>
              </a:xfrm>
              <a:prstGeom prst="plus">
                <a:avLst>
                  <a:gd name="adj" fmla="val 42260"/>
                </a:avLst>
              </a:prstGeom>
              <a:solidFill>
                <a:schemeClr val="bg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grpSp>
      </p:grpSp>
      <p:cxnSp>
        <p:nvCxnSpPr>
          <p:cNvPr id="30" name="Straight Arrow Connector 29"/>
          <p:cNvCxnSpPr>
            <a:stCxn id="32" idx="3"/>
            <a:endCxn id="50" idx="3"/>
          </p:cNvCxnSpPr>
          <p:nvPr/>
        </p:nvCxnSpPr>
        <p:spPr>
          <a:xfrm flipV="1">
            <a:off x="7136045" y="4228750"/>
            <a:ext cx="713241" cy="38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3483434" y="2259084"/>
            <a:ext cx="3054928" cy="1204393"/>
            <a:chOff x="319022" y="3118359"/>
            <a:chExt cx="4599622" cy="1927028"/>
          </a:xfrm>
        </p:grpSpPr>
        <p:grpSp>
          <p:nvGrpSpPr>
            <p:cNvPr id="72" name="Group 71"/>
            <p:cNvGrpSpPr/>
            <p:nvPr/>
          </p:nvGrpSpPr>
          <p:grpSpPr>
            <a:xfrm>
              <a:off x="319022" y="3118359"/>
              <a:ext cx="4599622" cy="1174242"/>
              <a:chOff x="623822" y="3362325"/>
              <a:chExt cx="4599622" cy="1174242"/>
            </a:xfrm>
          </p:grpSpPr>
          <p:sp>
            <p:nvSpPr>
              <p:cNvPr id="74" name="Snip Single Corner Rectangle 73"/>
              <p:cNvSpPr/>
              <p:nvPr/>
            </p:nvSpPr>
            <p:spPr bwMode="auto">
              <a:xfrm>
                <a:off x="623822" y="3362325"/>
                <a:ext cx="4599622" cy="1174242"/>
              </a:xfrm>
              <a:prstGeom prst="snip1Rect">
                <a:avLst/>
              </a:prstGeom>
              <a:solidFill>
                <a:schemeClr val="bg1"/>
              </a:solidFill>
              <a:ln>
                <a:solidFill>
                  <a:schemeClr val="tx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75" name="TextBox 74"/>
              <p:cNvSpPr txBox="1"/>
              <p:nvPr/>
            </p:nvSpPr>
            <p:spPr>
              <a:xfrm>
                <a:off x="731219" y="3426560"/>
                <a:ext cx="3190707" cy="984884"/>
              </a:xfrm>
              <a:prstGeom prst="rect">
                <a:avLst/>
              </a:prstGeom>
              <a:noFill/>
            </p:spPr>
            <p:txBody>
              <a:bodyPr wrap="none" lIns="0" tIns="0" rIns="0" bIns="0" rtlCol="0">
                <a:spAutoFit/>
              </a:bodyPr>
              <a:lstStyle/>
              <a:p>
                <a:pPr defTabSz="685853" fontAlgn="auto">
                  <a:spcBef>
                    <a:spcPts val="0"/>
                  </a:spcBef>
                  <a:spcAft>
                    <a:spcPts val="0"/>
                  </a:spcAft>
                </a:pPr>
                <a:r>
                  <a:rPr lang="sv-SE" sz="1000" dirty="0" err="1">
                    <a:gradFill>
                      <a:gsLst>
                        <a:gs pos="0">
                          <a:prstClr val="black"/>
                        </a:gs>
                        <a:gs pos="86000">
                          <a:prstClr val="black"/>
                        </a:gs>
                      </a:gsLst>
                      <a:lin ang="5400000" scaled="0"/>
                    </a:gradFill>
                    <a:latin typeface="Segoe UI"/>
                  </a:rPr>
                  <a:t>What</a:t>
                </a:r>
                <a:r>
                  <a:rPr lang="sv-SE" sz="1000" dirty="0">
                    <a:gradFill>
                      <a:gsLst>
                        <a:gs pos="0">
                          <a:prstClr val="black"/>
                        </a:gs>
                        <a:gs pos="86000">
                          <a:prstClr val="black"/>
                        </a:gs>
                      </a:gsLst>
                      <a:lin ang="5400000" scaled="0"/>
                    </a:gradFill>
                    <a:latin typeface="Segoe UI"/>
                  </a:rPr>
                  <a:t> </a:t>
                </a:r>
                <a:r>
                  <a:rPr lang="sv-SE" sz="1000" dirty="0" err="1">
                    <a:gradFill>
                      <a:gsLst>
                        <a:gs pos="0">
                          <a:prstClr val="black"/>
                        </a:gs>
                        <a:gs pos="86000">
                          <a:prstClr val="black"/>
                        </a:gs>
                      </a:gsLst>
                      <a:lin ang="5400000" scaled="0"/>
                    </a:gradFill>
                    <a:latin typeface="Segoe UI"/>
                  </a:rPr>
                  <a:t>Agreement</a:t>
                </a:r>
                <a:r>
                  <a:rPr lang="sv-SE" sz="1000" dirty="0">
                    <a:gradFill>
                      <a:gsLst>
                        <a:gs pos="0">
                          <a:prstClr val="black"/>
                        </a:gs>
                        <a:gs pos="86000">
                          <a:prstClr val="black"/>
                        </a:gs>
                      </a:gsLst>
                      <a:lin ang="5400000" scaled="0"/>
                    </a:gradFill>
                    <a:latin typeface="Segoe UI"/>
                  </a:rPr>
                  <a:t> is setup </a:t>
                </a:r>
                <a:r>
                  <a:rPr lang="sv-SE" sz="1000" dirty="0" err="1">
                    <a:gradFill>
                      <a:gsLst>
                        <a:gs pos="0">
                          <a:prstClr val="black"/>
                        </a:gs>
                        <a:gs pos="86000">
                          <a:prstClr val="black"/>
                        </a:gs>
                      </a:gsLst>
                      <a:lin ang="5400000" scaled="0"/>
                    </a:gradFill>
                    <a:latin typeface="Segoe UI"/>
                  </a:rPr>
                  <a:t>between</a:t>
                </a:r>
                <a:r>
                  <a:rPr lang="sv-SE" sz="1000" dirty="0">
                    <a:gradFill>
                      <a:gsLst>
                        <a:gs pos="0">
                          <a:prstClr val="black"/>
                        </a:gs>
                        <a:gs pos="86000">
                          <a:prstClr val="black"/>
                        </a:gs>
                      </a:gsLst>
                      <a:lin ang="5400000" scaled="0"/>
                    </a:gradFill>
                    <a:latin typeface="Segoe UI"/>
                  </a:rPr>
                  <a:t> </a:t>
                </a:r>
              </a:p>
              <a:p>
                <a:pPr defTabSz="685853" fontAlgn="auto">
                  <a:spcBef>
                    <a:spcPts val="0"/>
                  </a:spcBef>
                  <a:spcAft>
                    <a:spcPts val="0"/>
                  </a:spcAft>
                </a:pPr>
                <a:r>
                  <a:rPr lang="sv-SE" sz="1000" dirty="0" err="1">
                    <a:gradFill>
                      <a:gsLst>
                        <a:gs pos="0">
                          <a:prstClr val="black"/>
                        </a:gs>
                        <a:gs pos="86000">
                          <a:prstClr val="black"/>
                        </a:gs>
                      </a:gsLst>
                      <a:lin ang="5400000" scaled="0"/>
                    </a:gradFill>
                    <a:latin typeface="Segoe UI"/>
                  </a:rPr>
                  <a:t>DanskeBager</a:t>
                </a:r>
                <a:r>
                  <a:rPr lang="sv-SE" sz="1000" dirty="0">
                    <a:gradFill>
                      <a:gsLst>
                        <a:gs pos="0">
                          <a:prstClr val="black"/>
                        </a:gs>
                        <a:gs pos="86000">
                          <a:prstClr val="black"/>
                        </a:gs>
                      </a:gsLst>
                      <a:lin ang="5400000" scaled="0"/>
                    </a:gradFill>
                    <a:latin typeface="Segoe UI"/>
                  </a:rPr>
                  <a:t>(</a:t>
                </a:r>
                <a:r>
                  <a:rPr lang="sv-SE" sz="1000" dirty="0" err="1">
                    <a:gradFill>
                      <a:gsLst>
                        <a:gs pos="0">
                          <a:prstClr val="black"/>
                        </a:gs>
                        <a:gs pos="86000">
                          <a:prstClr val="black"/>
                        </a:gs>
                      </a:gsLst>
                      <a:lin ang="5400000" scaled="0"/>
                    </a:gradFill>
                    <a:latin typeface="Segoe UI"/>
                  </a:rPr>
                  <a:t>them</a:t>
                </a:r>
                <a:r>
                  <a:rPr lang="sv-SE" sz="1000" dirty="0">
                    <a:gradFill>
                      <a:gsLst>
                        <a:gs pos="0">
                          <a:prstClr val="black"/>
                        </a:gs>
                        <a:gs pos="86000">
                          <a:prstClr val="black"/>
                        </a:gs>
                      </a:gsLst>
                      <a:lin ang="5400000" scaled="0"/>
                    </a:gradFill>
                    <a:latin typeface="Segoe UI"/>
                  </a:rPr>
                  <a:t>) and </a:t>
                </a:r>
                <a:r>
                  <a:rPr lang="sv-SE" sz="1000" dirty="0" err="1">
                    <a:gradFill>
                      <a:gsLst>
                        <a:gs pos="0">
                          <a:prstClr val="black"/>
                        </a:gs>
                        <a:gs pos="86000">
                          <a:prstClr val="black"/>
                        </a:gs>
                      </a:gsLst>
                      <a:lin ang="5400000" scaled="0"/>
                    </a:gradFill>
                    <a:latin typeface="Segoe UI"/>
                  </a:rPr>
                  <a:t>Unibake</a:t>
                </a:r>
                <a:r>
                  <a:rPr lang="sv-SE" sz="1000" dirty="0">
                    <a:gradFill>
                      <a:gsLst>
                        <a:gs pos="0">
                          <a:prstClr val="black"/>
                        </a:gs>
                        <a:gs pos="86000">
                          <a:prstClr val="black"/>
                        </a:gs>
                      </a:gsLst>
                      <a:lin ang="5400000" scaled="0"/>
                    </a:gradFill>
                    <a:latin typeface="Segoe UI"/>
                  </a:rPr>
                  <a:t>(</a:t>
                </a:r>
                <a:r>
                  <a:rPr lang="sv-SE" sz="1000" dirty="0" err="1">
                    <a:gradFill>
                      <a:gsLst>
                        <a:gs pos="0">
                          <a:prstClr val="black"/>
                        </a:gs>
                        <a:gs pos="86000">
                          <a:prstClr val="black"/>
                        </a:gs>
                      </a:gsLst>
                      <a:lin ang="5400000" scaled="0"/>
                    </a:gradFill>
                    <a:latin typeface="Segoe UI"/>
                  </a:rPr>
                  <a:t>us</a:t>
                </a:r>
                <a:r>
                  <a:rPr lang="sv-SE" sz="1000" dirty="0">
                    <a:gradFill>
                      <a:gsLst>
                        <a:gs pos="0">
                          <a:prstClr val="black"/>
                        </a:gs>
                        <a:gs pos="86000">
                          <a:prstClr val="black"/>
                        </a:gs>
                      </a:gsLst>
                      <a:lin ang="5400000" scaled="0"/>
                    </a:gradFill>
                    <a:latin typeface="Segoe UI"/>
                  </a:rPr>
                  <a:t>)?</a:t>
                </a:r>
              </a:p>
              <a:p>
                <a:pPr defTabSz="685853" fontAlgn="auto">
                  <a:spcBef>
                    <a:spcPts val="0"/>
                  </a:spcBef>
                  <a:spcAft>
                    <a:spcPts val="0"/>
                  </a:spcAft>
                </a:pPr>
                <a:endParaRPr lang="sv-SE" sz="1000" dirty="0">
                  <a:gradFill>
                    <a:gsLst>
                      <a:gs pos="0">
                        <a:prstClr val="black"/>
                      </a:gs>
                      <a:gs pos="86000">
                        <a:prstClr val="black"/>
                      </a:gs>
                    </a:gsLst>
                    <a:lin ang="5400000" scaled="0"/>
                  </a:gradFill>
                  <a:latin typeface="Segoe UI"/>
                </a:endParaRPr>
              </a:p>
              <a:p>
                <a:pPr defTabSz="685853" fontAlgn="auto">
                  <a:spcBef>
                    <a:spcPts val="0"/>
                  </a:spcBef>
                  <a:spcAft>
                    <a:spcPts val="0"/>
                  </a:spcAft>
                </a:pPr>
                <a:r>
                  <a:rPr lang="sv-SE" sz="1000" dirty="0" err="1">
                    <a:gradFill>
                      <a:gsLst>
                        <a:gs pos="0">
                          <a:prstClr val="black"/>
                        </a:gs>
                        <a:gs pos="86000">
                          <a:prstClr val="black"/>
                        </a:gs>
                      </a:gsLst>
                      <a:lin ang="5400000" scaled="0"/>
                    </a:gradFill>
                    <a:latin typeface="Segoe UI"/>
                  </a:rPr>
                  <a:t>Expected</a:t>
                </a:r>
                <a:r>
                  <a:rPr lang="sv-SE" sz="1000" dirty="0">
                    <a:gradFill>
                      <a:gsLst>
                        <a:gs pos="0">
                          <a:prstClr val="black"/>
                        </a:gs>
                        <a:gs pos="86000">
                          <a:prstClr val="black"/>
                        </a:gs>
                      </a:gsLst>
                      <a:lin ang="5400000" scaled="0"/>
                    </a:gradFill>
                    <a:latin typeface="Segoe UI"/>
                  </a:rPr>
                  <a:t> Control Id (</a:t>
                </a:r>
                <a:r>
                  <a:rPr lang="sv-SE" sz="1000" dirty="0" err="1">
                    <a:gradFill>
                      <a:gsLst>
                        <a:gs pos="0">
                          <a:prstClr val="black"/>
                        </a:gs>
                        <a:gs pos="86000">
                          <a:prstClr val="black"/>
                        </a:gs>
                      </a:gsLst>
                      <a:lin ang="5400000" scaled="0"/>
                    </a:gradFill>
                    <a:latin typeface="Segoe UI"/>
                  </a:rPr>
                  <a:t>InterchangeId</a:t>
                </a:r>
                <a:r>
                  <a:rPr lang="sv-SE" sz="1000" dirty="0">
                    <a:gradFill>
                      <a:gsLst>
                        <a:gs pos="0">
                          <a:prstClr val="black"/>
                        </a:gs>
                        <a:gs pos="86000">
                          <a:prstClr val="black"/>
                        </a:gs>
                      </a:gsLst>
                      <a:lin ang="5400000" scaled="0"/>
                    </a:gradFill>
                    <a:latin typeface="Segoe UI"/>
                  </a:rPr>
                  <a:t>)?</a:t>
                </a:r>
                <a:endParaRPr lang="en-US" sz="1000" dirty="0" err="1">
                  <a:gradFill>
                    <a:gsLst>
                      <a:gs pos="0">
                        <a:prstClr val="black"/>
                      </a:gs>
                      <a:gs pos="86000">
                        <a:prstClr val="black"/>
                      </a:gs>
                    </a:gsLst>
                    <a:lin ang="5400000" scaled="0"/>
                  </a:gradFill>
                  <a:latin typeface="Segoe UI"/>
                </a:endParaRPr>
              </a:p>
            </p:txBody>
          </p:sp>
        </p:grpSp>
        <p:cxnSp>
          <p:nvCxnSpPr>
            <p:cNvPr id="73" name="Straight Arrow Connector 72"/>
            <p:cNvCxnSpPr/>
            <p:nvPr/>
          </p:nvCxnSpPr>
          <p:spPr>
            <a:xfrm flipH="1">
              <a:off x="733728" y="4292601"/>
              <a:ext cx="591485" cy="7527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2294924" y="3870605"/>
            <a:ext cx="1383109" cy="571798"/>
            <a:chOff x="3671879" y="4821368"/>
            <a:chExt cx="2212974" cy="914876"/>
          </a:xfrm>
        </p:grpSpPr>
        <p:sp>
          <p:nvSpPr>
            <p:cNvPr id="13" name="Rectangle 12"/>
            <p:cNvSpPr/>
            <p:nvPr/>
          </p:nvSpPr>
          <p:spPr bwMode="auto">
            <a:xfrm>
              <a:off x="3671879" y="4821368"/>
              <a:ext cx="2212974" cy="914876"/>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14" name="Text Box 35"/>
            <p:cNvSpPr txBox="1">
              <a:spLocks noChangeArrowheads="1"/>
            </p:cNvSpPr>
            <p:nvPr/>
          </p:nvSpPr>
          <p:spPr bwMode="auto">
            <a:xfrm>
              <a:off x="3952839" y="4834368"/>
              <a:ext cx="1932012" cy="400105"/>
            </a:xfrm>
            <a:prstGeom prst="rect">
              <a:avLst/>
            </a:prstGeom>
            <a:noFill/>
            <a:ln w="9525">
              <a:noFill/>
              <a:miter lim="800000"/>
              <a:headEnd/>
              <a:tailEnd/>
            </a:ln>
          </p:spPr>
          <p:txBody>
            <a:bodyPr wrap="square" lIns="57147" tIns="28574" rIns="57147" bIns="28574">
              <a:spAutoFit/>
            </a:bodyPr>
            <a:lstStyle/>
            <a:p>
              <a:pPr algn="r" defTabSz="816571" fontAlgn="auto">
                <a:spcBef>
                  <a:spcPts val="0"/>
                </a:spcBef>
                <a:spcAft>
                  <a:spcPts val="0"/>
                </a:spcAft>
              </a:pPr>
              <a:r>
                <a:rPr lang="en-US" sz="1250" dirty="0">
                  <a:solidFill>
                    <a:prstClr val="white"/>
                  </a:solidFill>
                  <a:latin typeface="Segoe UI Light"/>
                </a:rPr>
                <a:t>Pipeline</a:t>
              </a:r>
            </a:p>
          </p:txBody>
        </p:sp>
        <p:sp>
          <p:nvSpPr>
            <p:cNvPr id="11" name="Flowchart: Magnetic Disk 10"/>
            <p:cNvSpPr/>
            <p:nvPr/>
          </p:nvSpPr>
          <p:spPr bwMode="auto">
            <a:xfrm rot="16200000">
              <a:off x="4163890" y="4818052"/>
              <a:ext cx="339210" cy="1150375"/>
            </a:xfrm>
            <a:prstGeom prst="flowChartMagneticDisk">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grpSp>
          <p:nvGrpSpPr>
            <p:cNvPr id="21" name="Group 20"/>
            <p:cNvGrpSpPr/>
            <p:nvPr/>
          </p:nvGrpSpPr>
          <p:grpSpPr>
            <a:xfrm>
              <a:off x="5020541" y="5152760"/>
              <a:ext cx="714787" cy="425219"/>
              <a:chOff x="9092788" y="3829318"/>
              <a:chExt cx="714787" cy="425219"/>
            </a:xfrm>
          </p:grpSpPr>
          <p:sp>
            <p:nvSpPr>
              <p:cNvPr id="80" name="Rectangle 79"/>
              <p:cNvSpPr/>
              <p:nvPr/>
            </p:nvSpPr>
            <p:spPr bwMode="auto">
              <a:xfrm>
                <a:off x="9092788" y="3829318"/>
                <a:ext cx="714787" cy="425219"/>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83" name="Rectangle 82"/>
              <p:cNvSpPr/>
              <p:nvPr/>
            </p:nvSpPr>
            <p:spPr bwMode="auto">
              <a:xfrm>
                <a:off x="9192594" y="3986308"/>
                <a:ext cx="105187" cy="111237"/>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cxnSp>
            <p:nvCxnSpPr>
              <p:cNvPr id="19" name="Straight Arrow Connector 18"/>
              <p:cNvCxnSpPr/>
              <p:nvPr/>
            </p:nvCxnSpPr>
            <p:spPr>
              <a:xfrm>
                <a:off x="9340850" y="4041926"/>
                <a:ext cx="180975" cy="0"/>
              </a:xfrm>
              <a:prstGeom prst="straightConnector1">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bwMode="auto">
              <a:xfrm>
                <a:off x="9598994" y="3852846"/>
                <a:ext cx="105187" cy="111237"/>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90" name="Rectangle 89"/>
              <p:cNvSpPr/>
              <p:nvPr/>
            </p:nvSpPr>
            <p:spPr bwMode="auto">
              <a:xfrm>
                <a:off x="9598994" y="3986308"/>
                <a:ext cx="105187" cy="111237"/>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91" name="Rectangle 90"/>
              <p:cNvSpPr/>
              <p:nvPr/>
            </p:nvSpPr>
            <p:spPr bwMode="auto">
              <a:xfrm>
                <a:off x="9598994" y="4119770"/>
                <a:ext cx="105187" cy="111237"/>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grpSp>
      </p:grpSp>
      <p:grpSp>
        <p:nvGrpSpPr>
          <p:cNvPr id="22" name="Group 21"/>
          <p:cNvGrpSpPr/>
          <p:nvPr/>
        </p:nvGrpSpPr>
        <p:grpSpPr>
          <a:xfrm>
            <a:off x="3854932" y="3993522"/>
            <a:ext cx="411728" cy="505869"/>
            <a:chOff x="6167890" y="5018034"/>
            <a:chExt cx="658765" cy="809391"/>
          </a:xfrm>
        </p:grpSpPr>
        <p:grpSp>
          <p:nvGrpSpPr>
            <p:cNvPr id="76" name="Group 75"/>
            <p:cNvGrpSpPr/>
            <p:nvPr/>
          </p:nvGrpSpPr>
          <p:grpSpPr>
            <a:xfrm>
              <a:off x="6167890" y="5018034"/>
              <a:ext cx="530941" cy="661903"/>
              <a:chOff x="2300740" y="5121587"/>
              <a:chExt cx="530941" cy="661903"/>
            </a:xfrm>
          </p:grpSpPr>
          <p:sp>
            <p:nvSpPr>
              <p:cNvPr id="77" name="Folded Corner 76"/>
              <p:cNvSpPr/>
              <p:nvPr/>
            </p:nvSpPr>
            <p:spPr bwMode="auto">
              <a:xfrm rot="10800000">
                <a:off x="2300740" y="5121587"/>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78" name="TextBox 77"/>
              <p:cNvSpPr txBox="1"/>
              <p:nvPr/>
            </p:nvSpPr>
            <p:spPr>
              <a:xfrm>
                <a:off x="2347130" y="5314038"/>
                <a:ext cx="451407"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XML</a:t>
                </a:r>
                <a:endParaRPr lang="en-US" sz="1313" dirty="0" err="1">
                  <a:solidFill>
                    <a:prstClr val="white"/>
                  </a:solidFill>
                  <a:latin typeface="Segoe UI"/>
                </a:endParaRPr>
              </a:p>
            </p:txBody>
          </p:sp>
        </p:grpSp>
        <p:grpSp>
          <p:nvGrpSpPr>
            <p:cNvPr id="98" name="Group 97"/>
            <p:cNvGrpSpPr/>
            <p:nvPr/>
          </p:nvGrpSpPr>
          <p:grpSpPr>
            <a:xfrm>
              <a:off x="6231802" y="5091778"/>
              <a:ext cx="530941" cy="661903"/>
              <a:chOff x="2300740" y="5121587"/>
              <a:chExt cx="530941" cy="661903"/>
            </a:xfrm>
          </p:grpSpPr>
          <p:sp>
            <p:nvSpPr>
              <p:cNvPr id="99" name="Folded Corner 98"/>
              <p:cNvSpPr/>
              <p:nvPr/>
            </p:nvSpPr>
            <p:spPr bwMode="auto">
              <a:xfrm rot="10800000">
                <a:off x="2300740" y="5121587"/>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100" name="TextBox 99"/>
              <p:cNvSpPr txBox="1"/>
              <p:nvPr/>
            </p:nvSpPr>
            <p:spPr>
              <a:xfrm>
                <a:off x="2347130" y="5314038"/>
                <a:ext cx="451407"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XML</a:t>
                </a:r>
                <a:endParaRPr lang="en-US" sz="1313" dirty="0" err="1">
                  <a:solidFill>
                    <a:prstClr val="white"/>
                  </a:solidFill>
                  <a:latin typeface="Segoe UI"/>
                </a:endParaRPr>
              </a:p>
            </p:txBody>
          </p:sp>
        </p:grpSp>
        <p:grpSp>
          <p:nvGrpSpPr>
            <p:cNvPr id="101" name="Group 100"/>
            <p:cNvGrpSpPr/>
            <p:nvPr/>
          </p:nvGrpSpPr>
          <p:grpSpPr>
            <a:xfrm>
              <a:off x="6295714" y="5165522"/>
              <a:ext cx="530941" cy="661903"/>
              <a:chOff x="2300740" y="5121587"/>
              <a:chExt cx="530941" cy="661903"/>
            </a:xfrm>
          </p:grpSpPr>
          <p:sp>
            <p:nvSpPr>
              <p:cNvPr id="102" name="Folded Corner 101"/>
              <p:cNvSpPr/>
              <p:nvPr/>
            </p:nvSpPr>
            <p:spPr bwMode="auto">
              <a:xfrm rot="10800000">
                <a:off x="2300740" y="5121587"/>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103" name="TextBox 102"/>
              <p:cNvSpPr txBox="1"/>
              <p:nvPr/>
            </p:nvSpPr>
            <p:spPr>
              <a:xfrm>
                <a:off x="2347130" y="5314038"/>
                <a:ext cx="451407"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XML</a:t>
                </a:r>
                <a:endParaRPr lang="en-US" sz="1313" dirty="0" err="1">
                  <a:solidFill>
                    <a:prstClr val="white"/>
                  </a:solidFill>
                  <a:latin typeface="Segoe UI"/>
                </a:endParaRPr>
              </a:p>
            </p:txBody>
          </p:sp>
        </p:grpSp>
      </p:grpSp>
      <p:grpSp>
        <p:nvGrpSpPr>
          <p:cNvPr id="104" name="Group 103"/>
          <p:cNvGrpSpPr/>
          <p:nvPr/>
        </p:nvGrpSpPr>
        <p:grpSpPr>
          <a:xfrm>
            <a:off x="371187" y="1935596"/>
            <a:ext cx="2541963" cy="2082959"/>
            <a:chOff x="9658385" y="2655204"/>
            <a:chExt cx="4067140" cy="3332735"/>
          </a:xfrm>
        </p:grpSpPr>
        <p:grpSp>
          <p:nvGrpSpPr>
            <p:cNvPr id="105" name="Group 104"/>
            <p:cNvGrpSpPr/>
            <p:nvPr/>
          </p:nvGrpSpPr>
          <p:grpSpPr>
            <a:xfrm>
              <a:off x="9658385" y="2655204"/>
              <a:ext cx="4067140" cy="2083739"/>
              <a:chOff x="9658385" y="2655204"/>
              <a:chExt cx="4067140" cy="2083739"/>
            </a:xfrm>
          </p:grpSpPr>
          <p:sp>
            <p:nvSpPr>
              <p:cNvPr id="107" name="Snip Single Corner Rectangle 106"/>
              <p:cNvSpPr/>
              <p:nvPr/>
            </p:nvSpPr>
            <p:spPr bwMode="auto">
              <a:xfrm>
                <a:off x="9658385" y="2655204"/>
                <a:ext cx="4067140" cy="2083739"/>
              </a:xfrm>
              <a:prstGeom prst="snip1Rect">
                <a:avLst/>
              </a:prstGeom>
              <a:solidFill>
                <a:schemeClr val="bg1"/>
              </a:solidFill>
              <a:ln>
                <a:solidFill>
                  <a:schemeClr val="tx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108" name="TextBox 107"/>
              <p:cNvSpPr txBox="1"/>
              <p:nvPr/>
            </p:nvSpPr>
            <p:spPr>
              <a:xfrm>
                <a:off x="9765783" y="2719441"/>
                <a:ext cx="3824124" cy="1969769"/>
              </a:xfrm>
              <a:prstGeom prst="rect">
                <a:avLst/>
              </a:prstGeom>
              <a:noFill/>
            </p:spPr>
            <p:txBody>
              <a:bodyPr wrap="none" lIns="0" tIns="0" rIns="0" bIns="0" rtlCol="0">
                <a:spAutoFit/>
              </a:bodyPr>
              <a:lstStyle/>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UNB+UNOB:1+DanskeBage+UniBake:14…</a:t>
                </a:r>
              </a:p>
              <a:p>
                <a:pPr defTabSz="685853" fontAlgn="auto">
                  <a:spcBef>
                    <a:spcPts val="0"/>
                  </a:spcBef>
                  <a:spcAft>
                    <a:spcPts val="0"/>
                  </a:spcAft>
                </a:pPr>
                <a:r>
                  <a:rPr lang="en-US" sz="1000" dirty="0">
                    <a:solidFill>
                      <a:prstClr val="white">
                        <a:lumMod val="65000"/>
                      </a:prstClr>
                    </a:solidFill>
                    <a:latin typeface="Segoe UI"/>
                  </a:rPr>
                  <a:t>UNH+100+ORDER:D:93A:UN:EAN007‘</a:t>
                </a:r>
              </a:p>
              <a:p>
                <a:pPr defTabSz="685853" fontAlgn="auto">
                  <a:spcBef>
                    <a:spcPts val="0"/>
                  </a:spcBef>
                  <a:spcAft>
                    <a:spcPts val="0"/>
                  </a:spcAft>
                </a:pPr>
                <a:r>
                  <a:rPr lang="en-US" sz="1000" dirty="0">
                    <a:solidFill>
                      <a:prstClr val="white">
                        <a:lumMod val="65000"/>
                      </a:prstClr>
                    </a:solidFill>
                    <a:latin typeface="Segoe UI"/>
                  </a:rPr>
                  <a:t>…</a:t>
                </a:r>
              </a:p>
              <a:p>
                <a:pPr defTabSz="685853" fontAlgn="auto">
                  <a:spcBef>
                    <a:spcPts val="0"/>
                  </a:spcBef>
                  <a:spcAft>
                    <a:spcPts val="0"/>
                  </a:spcAft>
                </a:pPr>
                <a:r>
                  <a:rPr lang="en-US" sz="1000" dirty="0">
                    <a:solidFill>
                      <a:prstClr val="white">
                        <a:lumMod val="65000"/>
                      </a:prstClr>
                    </a:solidFill>
                    <a:latin typeface="Segoe UI"/>
                  </a:rPr>
                  <a:t>UNH+100+ORDER:D:93A:UN:EAN007‘</a:t>
                </a:r>
              </a:p>
              <a:p>
                <a:pPr defTabSz="685853" fontAlgn="auto">
                  <a:spcBef>
                    <a:spcPts val="0"/>
                  </a:spcBef>
                  <a:spcAft>
                    <a:spcPts val="0"/>
                  </a:spcAft>
                </a:pPr>
                <a:r>
                  <a:rPr lang="en-US" sz="1000" dirty="0">
                    <a:solidFill>
                      <a:prstClr val="white">
                        <a:lumMod val="65000"/>
                      </a:prstClr>
                    </a:solidFill>
                    <a:latin typeface="Segoe UI"/>
                  </a:rPr>
                  <a:t>…</a:t>
                </a:r>
              </a:p>
              <a:p>
                <a:pPr defTabSz="685853" fontAlgn="auto">
                  <a:spcBef>
                    <a:spcPts val="0"/>
                  </a:spcBef>
                  <a:spcAft>
                    <a:spcPts val="0"/>
                  </a:spcAft>
                </a:pPr>
                <a:r>
                  <a:rPr lang="en-US" sz="1000" dirty="0">
                    <a:solidFill>
                      <a:prstClr val="white">
                        <a:lumMod val="65000"/>
                      </a:prstClr>
                    </a:solidFill>
                    <a:latin typeface="Segoe UI"/>
                  </a:rPr>
                  <a:t>UNH+100+ORDER:D:93A:UN:EAN007‘</a:t>
                </a:r>
              </a:p>
              <a:p>
                <a:pPr defTabSz="685853" fontAlgn="auto">
                  <a:spcBef>
                    <a:spcPts val="0"/>
                  </a:spcBef>
                  <a:spcAft>
                    <a:spcPts val="0"/>
                  </a:spcAft>
                </a:pPr>
                <a:r>
                  <a:rPr lang="sv-SE" sz="1000" dirty="0">
                    <a:solidFill>
                      <a:prstClr val="white">
                        <a:lumMod val="65000"/>
                      </a:prstClr>
                    </a:solidFill>
                    <a:latin typeface="Segoe UI"/>
                  </a:rPr>
                  <a:t>…</a:t>
                </a:r>
                <a:endParaRPr lang="en-US" sz="1000" dirty="0">
                  <a:solidFill>
                    <a:prstClr val="white">
                      <a:lumMod val="65000"/>
                    </a:prstClr>
                  </a:solidFill>
                  <a:latin typeface="Segoe UI"/>
                </a:endParaRPr>
              </a:p>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UNZ+3+34'</a:t>
                </a:r>
              </a:p>
            </p:txBody>
          </p:sp>
        </p:grpSp>
        <p:cxnSp>
          <p:nvCxnSpPr>
            <p:cNvPr id="106" name="Straight Arrow Connector 105"/>
            <p:cNvCxnSpPr>
              <a:stCxn id="107" idx="1"/>
              <a:endCxn id="7" idx="2"/>
            </p:cNvCxnSpPr>
            <p:nvPr/>
          </p:nvCxnSpPr>
          <p:spPr>
            <a:xfrm flipH="1">
              <a:off x="11427495" y="4738943"/>
              <a:ext cx="264460" cy="12489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0029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xit" presetSubtype="0" fill="hold" nodeType="afterEffect">
                                  <p:stCondLst>
                                    <p:cond delay="0"/>
                                  </p:stCondLst>
                                  <p:childTnLst>
                                    <p:animEffect transition="out" filter="fade">
                                      <p:cBhvr>
                                        <p:cTn id="18" dur="500"/>
                                        <p:tgtEl>
                                          <p:spTgt spid="104"/>
                                        </p:tgtEl>
                                      </p:cBhvr>
                                    </p:animEffect>
                                    <p:set>
                                      <p:cBhvr>
                                        <p:cTn id="19" dur="1" fill="hold">
                                          <p:stCondLst>
                                            <p:cond delay="499"/>
                                          </p:stCondLst>
                                        </p:cTn>
                                        <p:tgtEl>
                                          <p:spTgt spid="10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par>
                                <p:cTn id="28" presetID="10" presetClass="entr" presetSubtype="0" fill="hold"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xit" presetSubtype="0" fill="hold" nodeType="withEffect">
                                  <p:stCondLst>
                                    <p:cond delay="0"/>
                                  </p:stCondLst>
                                  <p:childTnLst>
                                    <p:animEffect transition="out" filter="fade">
                                      <p:cBhvr>
                                        <p:cTn id="42" dur="500"/>
                                        <p:tgtEl>
                                          <p:spTgt spid="63"/>
                                        </p:tgtEl>
                                      </p:cBhvr>
                                    </p:animEffect>
                                    <p:set>
                                      <p:cBhvr>
                                        <p:cTn id="43"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5" grpId="0" animBg="1"/>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EDI </a:t>
            </a:r>
            <a:r>
              <a:rPr lang="sv-SE" dirty="0" err="1" smtClean="0"/>
              <a:t>Send</a:t>
            </a:r>
            <a:endParaRPr lang="en-US" dirty="0"/>
          </a:p>
        </p:txBody>
      </p:sp>
      <p:sp>
        <p:nvSpPr>
          <p:cNvPr id="3" name="Slide Number Placeholder 2"/>
          <p:cNvSpPr>
            <a:spLocks noGrp="1"/>
          </p:cNvSpPr>
          <p:nvPr>
            <p:ph type="sldNum" sz="quarter" idx="4"/>
          </p:nvPr>
        </p:nvSpPr>
        <p:spPr>
          <a:xfrm>
            <a:off x="8797210" y="5675334"/>
            <a:ext cx="299033" cy="273844"/>
          </a:xfrm>
        </p:spPr>
        <p:txBody>
          <a:bodyPr/>
          <a:lstStyle/>
          <a:p>
            <a:fld id="{B60359E2-F1E6-40F3-81C3-5A646FA87138}" type="slidenum">
              <a:rPr lang="en-US" smtClean="0">
                <a:solidFill>
                  <a:prstClr val="black">
                    <a:tint val="75000"/>
                  </a:prstClr>
                </a:solidFill>
              </a:rPr>
              <a:pPr/>
              <a:t>11</a:t>
            </a:fld>
            <a:endParaRPr lang="en-US" dirty="0">
              <a:solidFill>
                <a:prstClr val="black">
                  <a:tint val="75000"/>
                </a:prstClr>
              </a:solidFill>
            </a:endParaRPr>
          </a:p>
        </p:txBody>
      </p:sp>
      <p:grpSp>
        <p:nvGrpSpPr>
          <p:cNvPr id="4" name="Group 3"/>
          <p:cNvGrpSpPr/>
          <p:nvPr/>
        </p:nvGrpSpPr>
        <p:grpSpPr>
          <a:xfrm>
            <a:off x="2128838" y="1769386"/>
            <a:ext cx="5237163" cy="4038048"/>
            <a:chOff x="1059075" y="5554182"/>
            <a:chExt cx="12786117" cy="1066762"/>
          </a:xfrm>
        </p:grpSpPr>
        <p:sp>
          <p:nvSpPr>
            <p:cNvPr id="5" name="Rectangle 4"/>
            <p:cNvSpPr/>
            <p:nvPr/>
          </p:nvSpPr>
          <p:spPr bwMode="auto">
            <a:xfrm>
              <a:off x="1059075" y="5554182"/>
              <a:ext cx="12786117" cy="1066762"/>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6" name="Text Box 35"/>
            <p:cNvSpPr txBox="1">
              <a:spLocks noChangeArrowheads="1"/>
            </p:cNvSpPr>
            <p:nvPr/>
          </p:nvSpPr>
          <p:spPr bwMode="auto">
            <a:xfrm>
              <a:off x="1142203" y="5559154"/>
              <a:ext cx="12555500" cy="86389"/>
            </a:xfrm>
            <a:prstGeom prst="rect">
              <a:avLst/>
            </a:prstGeom>
            <a:noFill/>
            <a:ln w="9525">
              <a:noFill/>
              <a:miter lim="800000"/>
              <a:headEnd/>
              <a:tailEnd/>
            </a:ln>
          </p:spPr>
          <p:txBody>
            <a:bodyPr wrap="square" lIns="57147" tIns="28574" rIns="57147" bIns="28574">
              <a:spAutoFit/>
            </a:bodyPr>
            <a:lstStyle/>
            <a:p>
              <a:pPr algn="r" defTabSz="816571" fontAlgn="auto">
                <a:spcBef>
                  <a:spcPts val="0"/>
                </a:spcBef>
                <a:spcAft>
                  <a:spcPts val="0"/>
                </a:spcAft>
              </a:pPr>
              <a:r>
                <a:rPr lang="en-US" sz="1750" dirty="0">
                  <a:solidFill>
                    <a:prstClr val="white"/>
                  </a:solidFill>
                  <a:latin typeface="Segoe UI Light"/>
                </a:rPr>
                <a:t>BizTalk</a:t>
              </a:r>
            </a:p>
          </p:txBody>
        </p:sp>
      </p:grpSp>
      <p:grpSp>
        <p:nvGrpSpPr>
          <p:cNvPr id="27" name="Group 26"/>
          <p:cNvGrpSpPr/>
          <p:nvPr/>
        </p:nvGrpSpPr>
        <p:grpSpPr>
          <a:xfrm>
            <a:off x="1310963" y="4018555"/>
            <a:ext cx="331838" cy="413689"/>
            <a:chOff x="2300740" y="5121587"/>
            <a:chExt cx="530941" cy="661903"/>
          </a:xfrm>
        </p:grpSpPr>
        <p:sp>
          <p:nvSpPr>
            <p:cNvPr id="7" name="Folded Corner 6"/>
            <p:cNvSpPr/>
            <p:nvPr/>
          </p:nvSpPr>
          <p:spPr bwMode="auto">
            <a:xfrm rot="10800000">
              <a:off x="2300740" y="5121587"/>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8" name="TextBox 7"/>
            <p:cNvSpPr txBox="1"/>
            <p:nvPr/>
          </p:nvSpPr>
          <p:spPr>
            <a:xfrm>
              <a:off x="2347130" y="5314038"/>
              <a:ext cx="451407"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XML</a:t>
              </a:r>
              <a:endParaRPr lang="en-US" sz="1313" dirty="0" err="1">
                <a:solidFill>
                  <a:prstClr val="white"/>
                </a:solidFill>
                <a:latin typeface="Segoe UI"/>
              </a:endParaRPr>
            </a:p>
          </p:txBody>
        </p:sp>
      </p:grpSp>
      <p:cxnSp>
        <p:nvCxnSpPr>
          <p:cNvPr id="16" name="Straight Arrow Connector 15"/>
          <p:cNvCxnSpPr/>
          <p:nvPr/>
        </p:nvCxnSpPr>
        <p:spPr>
          <a:xfrm>
            <a:off x="1719001" y="4225399"/>
            <a:ext cx="544651" cy="2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Flowchart: Magnetic Disk 27"/>
          <p:cNvSpPr/>
          <p:nvPr/>
        </p:nvSpPr>
        <p:spPr bwMode="auto">
          <a:xfrm>
            <a:off x="3724734" y="5012409"/>
            <a:ext cx="1462548" cy="639278"/>
          </a:xfrm>
          <a:prstGeom prst="flowChartMagneticDisk">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r>
              <a:rPr lang="sv-SE" sz="1125" dirty="0" err="1">
                <a:gradFill>
                  <a:gsLst>
                    <a:gs pos="0">
                      <a:srgbClr val="FFFFFF"/>
                    </a:gs>
                    <a:gs pos="100000">
                      <a:srgbClr val="FFFFFF"/>
                    </a:gs>
                  </a:gsLst>
                  <a:lin ang="5400000" scaled="0"/>
                </a:gradFill>
              </a:rPr>
              <a:t>Message</a:t>
            </a:r>
            <a:r>
              <a:rPr lang="sv-SE" sz="1125" dirty="0">
                <a:gradFill>
                  <a:gsLst>
                    <a:gs pos="0">
                      <a:srgbClr val="FFFFFF"/>
                    </a:gs>
                    <a:gs pos="100000">
                      <a:srgbClr val="FFFFFF"/>
                    </a:gs>
                  </a:gsLst>
                  <a:lin ang="5400000" scaled="0"/>
                </a:gradFill>
              </a:rPr>
              <a:t> Box</a:t>
            </a:r>
            <a:endParaRPr lang="en-US" sz="1125" dirty="0">
              <a:gradFill>
                <a:gsLst>
                  <a:gs pos="0">
                    <a:srgbClr val="FFFFFF"/>
                  </a:gs>
                  <a:gs pos="100000">
                    <a:srgbClr val="FFFFFF"/>
                  </a:gs>
                </a:gsLst>
                <a:lin ang="5400000" scaled="0"/>
              </a:gradFill>
            </a:endParaRPr>
          </a:p>
        </p:txBody>
      </p:sp>
      <p:sp>
        <p:nvSpPr>
          <p:cNvPr id="31" name="Bent Arrow 26"/>
          <p:cNvSpPr/>
          <p:nvPr/>
        </p:nvSpPr>
        <p:spPr bwMode="ltGray">
          <a:xfrm rot="16200000" flipH="1" flipV="1">
            <a:off x="2419705" y="3330585"/>
            <a:ext cx="1116219" cy="2589628"/>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w="25400" cap="flat" cmpd="sng" algn="ctr">
            <a:gradFill flip="none" rotWithShape="1">
              <a:gsLst>
                <a:gs pos="0">
                  <a:srgbClr val="BFBFBF">
                    <a:alpha val="0"/>
                  </a:srgbClr>
                </a:gs>
                <a:gs pos="100000">
                  <a:srgbClr val="5F5F5F">
                    <a:lumMod val="40000"/>
                    <a:lumOff val="60000"/>
                  </a:srgbClr>
                </a:gs>
              </a:gsLst>
              <a:lin ang="16200000" scaled="1"/>
              <a:tileRect/>
            </a:gradFill>
            <a:prstDash val="solid"/>
          </a:ln>
          <a:effectLst/>
        </p:spPr>
        <p:txBody>
          <a:bodyPr rtlCol="0" anchor="ctr"/>
          <a:lstStyle/>
          <a:p>
            <a:pPr>
              <a:defRPr/>
            </a:pPr>
            <a:endParaRPr lang="en-US" sz="1500" kern="0" dirty="0">
              <a:solidFill>
                <a:srgbClr val="DDDDDD">
                  <a:lumMod val="25000"/>
                </a:srgbClr>
              </a:solidFill>
              <a:latin typeface="Arial"/>
              <a:cs typeface="+mn-cs"/>
            </a:endParaRPr>
          </a:p>
        </p:txBody>
      </p:sp>
      <p:sp>
        <p:nvSpPr>
          <p:cNvPr id="32" name="Bent Arrow 27"/>
          <p:cNvSpPr/>
          <p:nvPr/>
        </p:nvSpPr>
        <p:spPr bwMode="ltGray">
          <a:xfrm rot="10800000" flipH="1" flipV="1">
            <a:off x="4637742" y="3895471"/>
            <a:ext cx="2498303" cy="1042714"/>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w="25400" cap="flat" cmpd="sng" algn="ctr">
            <a:gradFill flip="none" rotWithShape="1">
              <a:gsLst>
                <a:gs pos="0">
                  <a:srgbClr val="BFBFBF">
                    <a:alpha val="0"/>
                  </a:srgbClr>
                </a:gs>
                <a:gs pos="100000">
                  <a:srgbClr val="5F5F5F">
                    <a:lumMod val="40000"/>
                    <a:lumOff val="60000"/>
                  </a:srgbClr>
                </a:gs>
              </a:gsLst>
              <a:lin ang="16200000" scaled="1"/>
              <a:tileRect/>
            </a:gradFill>
            <a:prstDash val="solid"/>
          </a:ln>
          <a:effectLst/>
        </p:spPr>
        <p:txBody>
          <a:bodyPr rtlCol="0" anchor="ctr"/>
          <a:lstStyle/>
          <a:p>
            <a:pPr>
              <a:defRPr/>
            </a:pPr>
            <a:endParaRPr lang="en-US" sz="1500" kern="0" dirty="0">
              <a:solidFill>
                <a:srgbClr val="DDDDDD">
                  <a:lumMod val="25000"/>
                </a:srgbClr>
              </a:solidFill>
              <a:latin typeface="Arial"/>
              <a:cs typeface="+mn-cs"/>
            </a:endParaRPr>
          </a:p>
        </p:txBody>
      </p:sp>
      <p:grpSp>
        <p:nvGrpSpPr>
          <p:cNvPr id="82" name="Group 81"/>
          <p:cNvGrpSpPr/>
          <p:nvPr/>
        </p:nvGrpSpPr>
        <p:grpSpPr>
          <a:xfrm>
            <a:off x="2470525" y="3870605"/>
            <a:ext cx="1207508" cy="571798"/>
            <a:chOff x="3990939" y="4884868"/>
            <a:chExt cx="1932013" cy="914876"/>
          </a:xfrm>
        </p:grpSpPr>
        <p:sp>
          <p:nvSpPr>
            <p:cNvPr id="13" name="Rectangle 12"/>
            <p:cNvSpPr/>
            <p:nvPr/>
          </p:nvSpPr>
          <p:spPr bwMode="auto">
            <a:xfrm>
              <a:off x="3990939" y="4884868"/>
              <a:ext cx="1932013" cy="914876"/>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14" name="Text Box 35"/>
            <p:cNvSpPr txBox="1">
              <a:spLocks noChangeArrowheads="1"/>
            </p:cNvSpPr>
            <p:nvPr/>
          </p:nvSpPr>
          <p:spPr bwMode="auto">
            <a:xfrm>
              <a:off x="3990939" y="4897868"/>
              <a:ext cx="1932013" cy="400105"/>
            </a:xfrm>
            <a:prstGeom prst="rect">
              <a:avLst/>
            </a:prstGeom>
            <a:noFill/>
            <a:ln w="9525">
              <a:noFill/>
              <a:miter lim="800000"/>
              <a:headEnd/>
              <a:tailEnd/>
            </a:ln>
          </p:spPr>
          <p:txBody>
            <a:bodyPr wrap="square" lIns="57147" tIns="28574" rIns="57147" bIns="28574">
              <a:spAutoFit/>
            </a:bodyPr>
            <a:lstStyle/>
            <a:p>
              <a:pPr algn="r" defTabSz="816571" fontAlgn="auto">
                <a:spcBef>
                  <a:spcPts val="0"/>
                </a:spcBef>
                <a:spcAft>
                  <a:spcPts val="0"/>
                </a:spcAft>
              </a:pPr>
              <a:r>
                <a:rPr lang="en-US" sz="1250" dirty="0">
                  <a:solidFill>
                    <a:prstClr val="white"/>
                  </a:solidFill>
                  <a:latin typeface="Segoe UI Light"/>
                </a:rPr>
                <a:t>Pipeline</a:t>
              </a:r>
            </a:p>
          </p:txBody>
        </p:sp>
        <p:sp>
          <p:nvSpPr>
            <p:cNvPr id="11" name="Flowchart: Magnetic Disk 10"/>
            <p:cNvSpPr/>
            <p:nvPr/>
          </p:nvSpPr>
          <p:spPr bwMode="auto">
            <a:xfrm rot="16200000">
              <a:off x="4467454" y="4881552"/>
              <a:ext cx="339210" cy="1150375"/>
            </a:xfrm>
            <a:prstGeom prst="flowChartMagneticDisk">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grpSp>
      <p:grpSp>
        <p:nvGrpSpPr>
          <p:cNvPr id="71" name="Group 70"/>
          <p:cNvGrpSpPr/>
          <p:nvPr/>
        </p:nvGrpSpPr>
        <p:grpSpPr>
          <a:xfrm>
            <a:off x="5541147" y="3870605"/>
            <a:ext cx="1207508" cy="571798"/>
            <a:chOff x="8202894" y="4884868"/>
            <a:chExt cx="1932013" cy="914876"/>
          </a:xfrm>
        </p:grpSpPr>
        <p:grpSp>
          <p:nvGrpSpPr>
            <p:cNvPr id="33" name="Group 32"/>
            <p:cNvGrpSpPr/>
            <p:nvPr/>
          </p:nvGrpSpPr>
          <p:grpSpPr>
            <a:xfrm>
              <a:off x="8202894" y="4884868"/>
              <a:ext cx="1932013" cy="914876"/>
              <a:chOff x="6672593" y="4453539"/>
              <a:chExt cx="3014543" cy="914876"/>
            </a:xfrm>
            <a:noFill/>
          </p:grpSpPr>
          <p:sp>
            <p:nvSpPr>
              <p:cNvPr id="34" name="Rectangle 33"/>
              <p:cNvSpPr/>
              <p:nvPr/>
            </p:nvSpPr>
            <p:spPr bwMode="auto">
              <a:xfrm>
                <a:off x="6672593" y="4453539"/>
                <a:ext cx="3014543" cy="914876"/>
              </a:xfrm>
              <a:prstGeom prst="rect">
                <a:avLst/>
              </a:prstGeom>
              <a:grp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35" name="Text Box 35"/>
              <p:cNvSpPr txBox="1">
                <a:spLocks noChangeArrowheads="1"/>
              </p:cNvSpPr>
              <p:nvPr/>
            </p:nvSpPr>
            <p:spPr bwMode="auto">
              <a:xfrm>
                <a:off x="6672593" y="4466539"/>
                <a:ext cx="3014543" cy="400105"/>
              </a:xfrm>
              <a:prstGeom prst="rect">
                <a:avLst/>
              </a:prstGeom>
              <a:grpFill/>
              <a:ln w="9525">
                <a:noFill/>
                <a:miter lim="800000"/>
                <a:headEnd/>
                <a:tailEnd/>
              </a:ln>
            </p:spPr>
            <p:txBody>
              <a:bodyPr wrap="square" lIns="57147" tIns="28574" rIns="57147" bIns="28574">
                <a:spAutoFit/>
              </a:bodyPr>
              <a:lstStyle/>
              <a:p>
                <a:pPr algn="r" defTabSz="816571" fontAlgn="auto">
                  <a:spcBef>
                    <a:spcPts val="0"/>
                  </a:spcBef>
                  <a:spcAft>
                    <a:spcPts val="0"/>
                  </a:spcAft>
                </a:pPr>
                <a:r>
                  <a:rPr lang="en-US" sz="1250" dirty="0">
                    <a:solidFill>
                      <a:prstClr val="white"/>
                    </a:solidFill>
                    <a:latin typeface="Segoe UI Light"/>
                  </a:rPr>
                  <a:t>Pipeline</a:t>
                </a:r>
              </a:p>
            </p:txBody>
          </p:sp>
        </p:grpSp>
        <p:sp>
          <p:nvSpPr>
            <p:cNvPr id="36" name="Flowchart: Magnetic Disk 35"/>
            <p:cNvSpPr/>
            <p:nvPr/>
          </p:nvSpPr>
          <p:spPr bwMode="auto">
            <a:xfrm rot="16200000">
              <a:off x="9317584" y="4881552"/>
              <a:ext cx="339210" cy="1150375"/>
            </a:xfrm>
            <a:prstGeom prst="flowChartMagneticDisk">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grpSp>
      <p:grpSp>
        <p:nvGrpSpPr>
          <p:cNvPr id="42" name="Group 41"/>
          <p:cNvGrpSpPr/>
          <p:nvPr/>
        </p:nvGrpSpPr>
        <p:grpSpPr>
          <a:xfrm>
            <a:off x="5077277" y="4003763"/>
            <a:ext cx="331838" cy="413689"/>
            <a:chOff x="2693141" y="3041829"/>
            <a:chExt cx="530941" cy="661903"/>
          </a:xfrm>
        </p:grpSpPr>
        <p:sp>
          <p:nvSpPr>
            <p:cNvPr id="43" name="Folded Corner 42"/>
            <p:cNvSpPr/>
            <p:nvPr/>
          </p:nvSpPr>
          <p:spPr bwMode="auto">
            <a:xfrm rot="10800000">
              <a:off x="2693141" y="3041829"/>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44" name="TextBox 43"/>
            <p:cNvSpPr txBox="1"/>
            <p:nvPr/>
          </p:nvSpPr>
          <p:spPr>
            <a:xfrm>
              <a:off x="2788691" y="3234280"/>
              <a:ext cx="341120"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EDI</a:t>
              </a:r>
              <a:endParaRPr lang="en-US" sz="1313" dirty="0" err="1">
                <a:solidFill>
                  <a:prstClr val="white"/>
                </a:solidFill>
                <a:latin typeface="Segoe UI"/>
              </a:endParaRPr>
            </a:p>
          </p:txBody>
        </p:sp>
      </p:grpSp>
      <p:sp>
        <p:nvSpPr>
          <p:cNvPr id="45" name="Flowchart: Magnetic Disk 44"/>
          <p:cNvSpPr/>
          <p:nvPr/>
        </p:nvSpPr>
        <p:spPr bwMode="auto">
          <a:xfrm>
            <a:off x="3724734" y="2202139"/>
            <a:ext cx="1462548" cy="639278"/>
          </a:xfrm>
          <a:prstGeom prst="flowChartMagneticDisk">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r>
              <a:rPr lang="sv-SE" sz="1125" dirty="0" err="1">
                <a:gradFill>
                  <a:gsLst>
                    <a:gs pos="0">
                      <a:srgbClr val="FFFFFF"/>
                    </a:gs>
                    <a:gs pos="100000">
                      <a:srgbClr val="FFFFFF"/>
                    </a:gs>
                  </a:gsLst>
                  <a:lin ang="5400000" scaled="0"/>
                </a:gradFill>
              </a:rPr>
              <a:t>MgmtDb</a:t>
            </a:r>
            <a:endParaRPr lang="en-US" sz="1125" dirty="0">
              <a:gradFill>
                <a:gsLst>
                  <a:gs pos="0">
                    <a:srgbClr val="FFFFFF"/>
                  </a:gs>
                  <a:gs pos="100000">
                    <a:srgbClr val="FFFFFF"/>
                  </a:gs>
                </a:gsLst>
                <a:lin ang="5400000" scaled="0"/>
              </a:gradFill>
            </a:endParaRPr>
          </a:p>
        </p:txBody>
      </p:sp>
      <p:cxnSp>
        <p:nvCxnSpPr>
          <p:cNvPr id="47" name="Straight Arrow Connector 46"/>
          <p:cNvCxnSpPr>
            <a:stCxn id="36" idx="0"/>
            <a:endCxn id="45" idx="3"/>
          </p:cNvCxnSpPr>
          <p:nvPr/>
        </p:nvCxnSpPr>
        <p:spPr>
          <a:xfrm flipH="1" flipV="1">
            <a:off x="4456007" y="2841417"/>
            <a:ext cx="1767993" cy="1386608"/>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927757" y="3275561"/>
            <a:ext cx="897490" cy="202043"/>
          </a:xfrm>
          <a:prstGeom prst="rect">
            <a:avLst/>
          </a:prstGeom>
          <a:noFill/>
        </p:spPr>
        <p:txBody>
          <a:bodyPr wrap="none" lIns="0" tIns="0" rIns="0" bIns="0" rtlCol="0">
            <a:spAutoFit/>
          </a:bodyPr>
          <a:lstStyle/>
          <a:p>
            <a:pPr defTabSz="685853" fontAlgn="auto">
              <a:spcBef>
                <a:spcPts val="0"/>
              </a:spcBef>
              <a:spcAft>
                <a:spcPts val="0"/>
              </a:spcAft>
            </a:pPr>
            <a:r>
              <a:rPr lang="sv-SE" sz="1313" dirty="0" err="1">
                <a:solidFill>
                  <a:prstClr val="white"/>
                </a:solidFill>
                <a:latin typeface="Segoe UI"/>
              </a:rPr>
              <a:t>Agreement</a:t>
            </a:r>
            <a:r>
              <a:rPr lang="sv-SE" sz="1313" dirty="0">
                <a:solidFill>
                  <a:prstClr val="white"/>
                </a:solidFill>
                <a:latin typeface="Segoe UI"/>
              </a:rPr>
              <a:t>?</a:t>
            </a:r>
            <a:endParaRPr lang="en-US" sz="1313" dirty="0" err="1">
              <a:solidFill>
                <a:prstClr val="white"/>
              </a:solidFill>
              <a:latin typeface="Segoe UI"/>
            </a:endParaRPr>
          </a:p>
        </p:txBody>
      </p:sp>
      <p:grpSp>
        <p:nvGrpSpPr>
          <p:cNvPr id="49" name="Group 48"/>
          <p:cNvGrpSpPr/>
          <p:nvPr/>
        </p:nvGrpSpPr>
        <p:grpSpPr>
          <a:xfrm>
            <a:off x="7849287" y="4021906"/>
            <a:ext cx="331838" cy="413689"/>
            <a:chOff x="2693141" y="3041829"/>
            <a:chExt cx="530941" cy="661903"/>
          </a:xfrm>
        </p:grpSpPr>
        <p:sp>
          <p:nvSpPr>
            <p:cNvPr id="50" name="Folded Corner 49"/>
            <p:cNvSpPr/>
            <p:nvPr/>
          </p:nvSpPr>
          <p:spPr bwMode="auto">
            <a:xfrm rot="10800000">
              <a:off x="2693141" y="3041829"/>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51" name="TextBox 50"/>
            <p:cNvSpPr txBox="1"/>
            <p:nvPr/>
          </p:nvSpPr>
          <p:spPr>
            <a:xfrm>
              <a:off x="2788691" y="3234280"/>
              <a:ext cx="341120"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EDI</a:t>
              </a:r>
              <a:endParaRPr lang="en-US" sz="1313" dirty="0" err="1">
                <a:solidFill>
                  <a:prstClr val="white"/>
                </a:solidFill>
                <a:latin typeface="Segoe UI"/>
              </a:endParaRPr>
            </a:p>
          </p:txBody>
        </p:sp>
      </p:grpSp>
      <p:grpSp>
        <p:nvGrpSpPr>
          <p:cNvPr id="60" name="Group 59"/>
          <p:cNvGrpSpPr/>
          <p:nvPr/>
        </p:nvGrpSpPr>
        <p:grpSpPr>
          <a:xfrm>
            <a:off x="342264" y="2814162"/>
            <a:ext cx="2508819" cy="1204393"/>
            <a:chOff x="319022" y="3118358"/>
            <a:chExt cx="3777377" cy="1927029"/>
          </a:xfrm>
        </p:grpSpPr>
        <p:grpSp>
          <p:nvGrpSpPr>
            <p:cNvPr id="54" name="Group 53"/>
            <p:cNvGrpSpPr/>
            <p:nvPr/>
          </p:nvGrpSpPr>
          <p:grpSpPr>
            <a:xfrm>
              <a:off x="319022" y="3118358"/>
              <a:ext cx="3777377" cy="1359579"/>
              <a:chOff x="623822" y="3362324"/>
              <a:chExt cx="3777377" cy="1359579"/>
            </a:xfrm>
          </p:grpSpPr>
          <p:sp>
            <p:nvSpPr>
              <p:cNvPr id="53" name="Snip Single Corner Rectangle 52"/>
              <p:cNvSpPr/>
              <p:nvPr/>
            </p:nvSpPr>
            <p:spPr bwMode="auto">
              <a:xfrm>
                <a:off x="623822" y="3362324"/>
                <a:ext cx="3777377" cy="1359579"/>
              </a:xfrm>
              <a:prstGeom prst="snip1Rect">
                <a:avLst/>
              </a:prstGeom>
              <a:solidFill>
                <a:schemeClr val="bg1"/>
              </a:solidFill>
              <a:ln>
                <a:solidFill>
                  <a:schemeClr val="tx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52" name="TextBox 51"/>
              <p:cNvSpPr txBox="1"/>
              <p:nvPr/>
            </p:nvSpPr>
            <p:spPr>
              <a:xfrm>
                <a:off x="731219" y="3426561"/>
                <a:ext cx="2749028" cy="1231105"/>
              </a:xfrm>
              <a:prstGeom prst="rect">
                <a:avLst/>
              </a:prstGeom>
              <a:noFill/>
            </p:spPr>
            <p:txBody>
              <a:bodyPr wrap="none" lIns="0" tIns="0" rIns="0" bIns="0" rtlCol="0">
                <a:spAutoFit/>
              </a:bodyPr>
              <a:lstStyle/>
              <a:p>
                <a:pPr defTabSz="685853" fontAlgn="auto">
                  <a:spcBef>
                    <a:spcPts val="0"/>
                  </a:spcBef>
                  <a:spcAft>
                    <a:spcPts val="0"/>
                  </a:spcAft>
                </a:pPr>
                <a:r>
                  <a:rPr lang="sv-SE" sz="1000" dirty="0">
                    <a:gradFill>
                      <a:gsLst>
                        <a:gs pos="0">
                          <a:prstClr val="black"/>
                        </a:gs>
                        <a:gs pos="86000">
                          <a:prstClr val="black"/>
                        </a:gs>
                      </a:gsLst>
                      <a:lin ang="5400000" scaled="0"/>
                    </a:gradFill>
                    <a:latin typeface="Segoe UI"/>
                  </a:rPr>
                  <a:t>&lt;</a:t>
                </a:r>
                <a:r>
                  <a:rPr lang="sv-SE" sz="1000" dirty="0" err="1">
                    <a:gradFill>
                      <a:gsLst>
                        <a:gs pos="0">
                          <a:prstClr val="black"/>
                        </a:gs>
                        <a:gs pos="86000">
                          <a:prstClr val="black"/>
                        </a:gs>
                      </a:gsLst>
                      <a:lin ang="5400000" scaled="0"/>
                    </a:gradFill>
                    <a:latin typeface="Segoe UI"/>
                  </a:rPr>
                  <a:t>invoice</a:t>
                </a:r>
                <a:r>
                  <a:rPr lang="sv-SE" sz="1000" dirty="0">
                    <a:gradFill>
                      <a:gsLst>
                        <a:gs pos="0">
                          <a:prstClr val="black"/>
                        </a:gs>
                        <a:gs pos="86000">
                          <a:prstClr val="black"/>
                        </a:gs>
                      </a:gsLst>
                      <a:lin ang="5400000" scaled="0"/>
                    </a:gradFill>
                    <a:latin typeface="Segoe UI"/>
                  </a:rPr>
                  <a:t>&gt;</a:t>
                </a:r>
              </a:p>
              <a:p>
                <a:pPr defTabSz="685853" fontAlgn="auto">
                  <a:spcBef>
                    <a:spcPts val="0"/>
                  </a:spcBef>
                  <a:spcAft>
                    <a:spcPts val="0"/>
                  </a:spcAft>
                </a:pPr>
                <a:r>
                  <a:rPr lang="sv-SE" sz="1000" dirty="0">
                    <a:gradFill>
                      <a:gsLst>
                        <a:gs pos="0">
                          <a:prstClr val="black"/>
                        </a:gs>
                        <a:gs pos="86000">
                          <a:prstClr val="black"/>
                        </a:gs>
                      </a:gsLst>
                      <a:lin ang="5400000" scaled="0"/>
                    </a:gradFill>
                    <a:latin typeface="Segoe UI"/>
                  </a:rPr>
                  <a:t>   &lt; </a:t>
                </a:r>
                <a:r>
                  <a:rPr lang="sv-SE" sz="1000" dirty="0" err="1">
                    <a:gradFill>
                      <a:gsLst>
                        <a:gs pos="0">
                          <a:prstClr val="black"/>
                        </a:gs>
                        <a:gs pos="86000">
                          <a:prstClr val="black"/>
                        </a:gs>
                      </a:gsLst>
                      <a:lin ang="5400000" scaled="0"/>
                    </a:gradFill>
                    <a:latin typeface="Segoe UI"/>
                  </a:rPr>
                  <a:t>invoiceId</a:t>
                </a:r>
                <a:r>
                  <a:rPr lang="sv-SE" sz="1000" dirty="0">
                    <a:gradFill>
                      <a:gsLst>
                        <a:gs pos="0">
                          <a:prstClr val="black"/>
                        </a:gs>
                        <a:gs pos="86000">
                          <a:prstClr val="black"/>
                        </a:gs>
                      </a:gsLst>
                      <a:lin ang="5400000" scaled="0"/>
                    </a:gradFill>
                    <a:latin typeface="Segoe UI"/>
                  </a:rPr>
                  <a:t>&gt;123&lt;/ </a:t>
                </a:r>
                <a:r>
                  <a:rPr lang="sv-SE" sz="1000" dirty="0" err="1">
                    <a:gradFill>
                      <a:gsLst>
                        <a:gs pos="0">
                          <a:prstClr val="black"/>
                        </a:gs>
                        <a:gs pos="86000">
                          <a:prstClr val="black"/>
                        </a:gs>
                      </a:gsLst>
                      <a:lin ang="5400000" scaled="0"/>
                    </a:gradFill>
                    <a:latin typeface="Segoe UI"/>
                  </a:rPr>
                  <a:t>invoiceId</a:t>
                </a:r>
                <a:r>
                  <a:rPr lang="sv-SE" sz="1000" dirty="0">
                    <a:gradFill>
                      <a:gsLst>
                        <a:gs pos="0">
                          <a:prstClr val="black"/>
                        </a:gs>
                        <a:gs pos="86000">
                          <a:prstClr val="black"/>
                        </a:gs>
                      </a:gsLst>
                      <a:lin ang="5400000" scaled="0"/>
                    </a:gradFill>
                    <a:latin typeface="Segoe UI"/>
                  </a:rPr>
                  <a:t>&gt;</a:t>
                </a:r>
              </a:p>
              <a:p>
                <a:pPr defTabSz="685853" fontAlgn="auto">
                  <a:spcBef>
                    <a:spcPts val="0"/>
                  </a:spcBef>
                  <a:spcAft>
                    <a:spcPts val="0"/>
                  </a:spcAft>
                </a:pPr>
                <a:r>
                  <a:rPr lang="sv-SE" sz="1000" dirty="0">
                    <a:gradFill>
                      <a:gsLst>
                        <a:gs pos="0">
                          <a:prstClr val="black"/>
                        </a:gs>
                        <a:gs pos="86000">
                          <a:prstClr val="black"/>
                        </a:gs>
                      </a:gsLst>
                      <a:lin ang="5400000" scaled="0"/>
                    </a:gradFill>
                    <a:latin typeface="Segoe UI"/>
                  </a:rPr>
                  <a:t>   &lt;</a:t>
                </a:r>
                <a:r>
                  <a:rPr lang="sv-SE" sz="1000" dirty="0" err="1">
                    <a:gradFill>
                      <a:gsLst>
                        <a:gs pos="0">
                          <a:prstClr val="black"/>
                        </a:gs>
                        <a:gs pos="86000">
                          <a:prstClr val="black"/>
                        </a:gs>
                      </a:gsLst>
                      <a:lin ang="5400000" scaled="0"/>
                    </a:gradFill>
                    <a:latin typeface="Segoe UI"/>
                  </a:rPr>
                  <a:t>customer</a:t>
                </a:r>
                <a:r>
                  <a:rPr lang="sv-SE" sz="1000" dirty="0">
                    <a:gradFill>
                      <a:gsLst>
                        <a:gs pos="0">
                          <a:prstClr val="black"/>
                        </a:gs>
                        <a:gs pos="86000">
                          <a:prstClr val="black"/>
                        </a:gs>
                      </a:gsLst>
                      <a:lin ang="5400000" scaled="0"/>
                    </a:gradFill>
                    <a:latin typeface="Segoe UI"/>
                  </a:rPr>
                  <a:t>&gt;</a:t>
                </a:r>
                <a:r>
                  <a:rPr lang="sv-SE" sz="1000" b="1" dirty="0">
                    <a:gradFill>
                      <a:gsLst>
                        <a:gs pos="0">
                          <a:prstClr val="black"/>
                        </a:gs>
                        <a:gs pos="86000">
                          <a:prstClr val="black"/>
                        </a:gs>
                      </a:gsLst>
                      <a:lin ang="5400000" scaled="0"/>
                    </a:gradFill>
                    <a:latin typeface="Segoe UI"/>
                  </a:rPr>
                  <a:t>AXA</a:t>
                </a:r>
                <a:r>
                  <a:rPr lang="sv-SE" sz="1000" dirty="0">
                    <a:gradFill>
                      <a:gsLst>
                        <a:gs pos="0">
                          <a:prstClr val="black"/>
                        </a:gs>
                        <a:gs pos="86000">
                          <a:prstClr val="black"/>
                        </a:gs>
                      </a:gsLst>
                      <a:lin ang="5400000" scaled="0"/>
                    </a:gradFill>
                    <a:latin typeface="Segoe UI"/>
                  </a:rPr>
                  <a:t>&lt;/</a:t>
                </a:r>
                <a:r>
                  <a:rPr lang="sv-SE" sz="1000" dirty="0" err="1">
                    <a:gradFill>
                      <a:gsLst>
                        <a:gs pos="0">
                          <a:prstClr val="black"/>
                        </a:gs>
                        <a:gs pos="86000">
                          <a:prstClr val="black"/>
                        </a:gs>
                      </a:gsLst>
                      <a:lin ang="5400000" scaled="0"/>
                    </a:gradFill>
                    <a:latin typeface="Segoe UI"/>
                  </a:rPr>
                  <a:t>customer</a:t>
                </a:r>
                <a:r>
                  <a:rPr lang="sv-SE" sz="1000" dirty="0">
                    <a:gradFill>
                      <a:gsLst>
                        <a:gs pos="0">
                          <a:prstClr val="black"/>
                        </a:gs>
                        <a:gs pos="86000">
                          <a:prstClr val="black"/>
                        </a:gs>
                      </a:gsLst>
                      <a:lin ang="5400000" scaled="0"/>
                    </a:gradFill>
                    <a:latin typeface="Segoe UI"/>
                  </a:rPr>
                  <a:t>&gt;</a:t>
                </a:r>
              </a:p>
              <a:p>
                <a:pPr defTabSz="685853" fontAlgn="auto">
                  <a:spcBef>
                    <a:spcPts val="0"/>
                  </a:spcBef>
                  <a:spcAft>
                    <a:spcPts val="0"/>
                  </a:spcAft>
                </a:pPr>
                <a:r>
                  <a:rPr lang="sv-SE" sz="1000" dirty="0">
                    <a:gradFill>
                      <a:gsLst>
                        <a:gs pos="0">
                          <a:prstClr val="black"/>
                        </a:gs>
                        <a:gs pos="86000">
                          <a:prstClr val="black"/>
                        </a:gs>
                      </a:gsLst>
                      <a:lin ang="5400000" scaled="0"/>
                    </a:gradFill>
                    <a:latin typeface="Segoe UI"/>
                  </a:rPr>
                  <a:t>   …</a:t>
                </a:r>
              </a:p>
              <a:p>
                <a:pPr defTabSz="685853" fontAlgn="auto">
                  <a:spcBef>
                    <a:spcPts val="0"/>
                  </a:spcBef>
                  <a:spcAft>
                    <a:spcPts val="0"/>
                  </a:spcAft>
                </a:pPr>
                <a:r>
                  <a:rPr lang="sv-SE" sz="1000" dirty="0">
                    <a:gradFill>
                      <a:gsLst>
                        <a:gs pos="0">
                          <a:prstClr val="black"/>
                        </a:gs>
                        <a:gs pos="86000">
                          <a:prstClr val="black"/>
                        </a:gs>
                      </a:gsLst>
                      <a:lin ang="5400000" scaled="0"/>
                    </a:gradFill>
                    <a:latin typeface="Segoe UI"/>
                  </a:rPr>
                  <a:t>&lt;/ </a:t>
                </a:r>
                <a:r>
                  <a:rPr lang="sv-SE" sz="1000" dirty="0" err="1">
                    <a:gradFill>
                      <a:gsLst>
                        <a:gs pos="0">
                          <a:prstClr val="black"/>
                        </a:gs>
                        <a:gs pos="86000">
                          <a:prstClr val="black"/>
                        </a:gs>
                      </a:gsLst>
                      <a:lin ang="5400000" scaled="0"/>
                    </a:gradFill>
                    <a:latin typeface="Segoe UI"/>
                  </a:rPr>
                  <a:t>invoice</a:t>
                </a:r>
                <a:r>
                  <a:rPr lang="sv-SE" sz="1000" dirty="0">
                    <a:gradFill>
                      <a:gsLst>
                        <a:gs pos="0">
                          <a:prstClr val="black"/>
                        </a:gs>
                        <a:gs pos="86000">
                          <a:prstClr val="black"/>
                        </a:gs>
                      </a:gsLst>
                      <a:lin ang="5400000" scaled="0"/>
                    </a:gradFill>
                    <a:latin typeface="Segoe UI"/>
                  </a:rPr>
                  <a:t>&gt;</a:t>
                </a:r>
                <a:endParaRPr lang="en-US" sz="1000" dirty="0" err="1">
                  <a:gradFill>
                    <a:gsLst>
                      <a:gs pos="0">
                        <a:prstClr val="black"/>
                      </a:gs>
                      <a:gs pos="86000">
                        <a:prstClr val="black"/>
                      </a:gs>
                    </a:gsLst>
                    <a:lin ang="5400000" scaled="0"/>
                  </a:gradFill>
                  <a:latin typeface="Segoe UI"/>
                </a:endParaRPr>
              </a:p>
            </p:txBody>
          </p:sp>
        </p:grpSp>
        <p:cxnSp>
          <p:nvCxnSpPr>
            <p:cNvPr id="56" name="Straight Arrow Connector 55"/>
            <p:cNvCxnSpPr>
              <a:stCxn id="53" idx="1"/>
              <a:endCxn id="7" idx="2"/>
            </p:cNvCxnSpPr>
            <p:nvPr/>
          </p:nvCxnSpPr>
          <p:spPr>
            <a:xfrm flipH="1">
              <a:off x="2027347" y="4477937"/>
              <a:ext cx="180363" cy="567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260016" y="2817878"/>
            <a:ext cx="2360861" cy="1146197"/>
            <a:chOff x="3229627" y="2655204"/>
            <a:chExt cx="3777377" cy="1833915"/>
          </a:xfrm>
        </p:grpSpPr>
        <p:grpSp>
          <p:nvGrpSpPr>
            <p:cNvPr id="57" name="Group 56"/>
            <p:cNvGrpSpPr/>
            <p:nvPr/>
          </p:nvGrpSpPr>
          <p:grpSpPr>
            <a:xfrm>
              <a:off x="3229627" y="2655204"/>
              <a:ext cx="3777377" cy="1359579"/>
              <a:chOff x="623822" y="3362324"/>
              <a:chExt cx="3777377" cy="1359579"/>
            </a:xfrm>
          </p:grpSpPr>
          <p:sp>
            <p:nvSpPr>
              <p:cNvPr id="58" name="Snip Single Corner Rectangle 57"/>
              <p:cNvSpPr/>
              <p:nvPr/>
            </p:nvSpPr>
            <p:spPr bwMode="auto">
              <a:xfrm>
                <a:off x="623822" y="3362324"/>
                <a:ext cx="3777377" cy="1359579"/>
              </a:xfrm>
              <a:prstGeom prst="snip1Rect">
                <a:avLst/>
              </a:prstGeom>
              <a:solidFill>
                <a:schemeClr val="bg1"/>
              </a:solidFill>
              <a:ln>
                <a:solidFill>
                  <a:schemeClr val="tx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59" name="TextBox 58"/>
              <p:cNvSpPr txBox="1"/>
              <p:nvPr/>
            </p:nvSpPr>
            <p:spPr>
              <a:xfrm>
                <a:off x="731220" y="3426561"/>
                <a:ext cx="3459921" cy="1231105"/>
              </a:xfrm>
              <a:prstGeom prst="rect">
                <a:avLst/>
              </a:prstGeom>
              <a:noFill/>
            </p:spPr>
            <p:txBody>
              <a:bodyPr wrap="none" lIns="0" tIns="0" rIns="0" bIns="0" rtlCol="0">
                <a:spAutoFit/>
              </a:bodyPr>
              <a:lstStyle/>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UNH+100+INVOIC:D:93A:UN:EAN007‘</a:t>
                </a:r>
              </a:p>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BGM+380:::DVA001V02+1018083+9‘</a:t>
                </a:r>
              </a:p>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DTM+3:20111027:102‘</a:t>
                </a:r>
              </a:p>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DTM+137:20111027:102‘</a:t>
                </a:r>
              </a:p>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RFF+ON:18046697‘ ….</a:t>
                </a:r>
              </a:p>
            </p:txBody>
          </p:sp>
        </p:grpSp>
        <p:cxnSp>
          <p:nvCxnSpPr>
            <p:cNvPr id="62" name="Straight Arrow Connector 61"/>
            <p:cNvCxnSpPr>
              <a:endCxn id="43" idx="2"/>
            </p:cNvCxnSpPr>
            <p:nvPr/>
          </p:nvCxnSpPr>
          <p:spPr>
            <a:xfrm>
              <a:off x="6028208" y="3951283"/>
              <a:ext cx="336406" cy="5378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5909490" y="2477065"/>
            <a:ext cx="2541963" cy="1505153"/>
            <a:chOff x="9658385" y="2655204"/>
            <a:chExt cx="4067140" cy="2408245"/>
          </a:xfrm>
        </p:grpSpPr>
        <p:grpSp>
          <p:nvGrpSpPr>
            <p:cNvPr id="66" name="Group 65"/>
            <p:cNvGrpSpPr/>
            <p:nvPr/>
          </p:nvGrpSpPr>
          <p:grpSpPr>
            <a:xfrm>
              <a:off x="9658385" y="2655204"/>
              <a:ext cx="4067140" cy="1822733"/>
              <a:chOff x="9658385" y="2655204"/>
              <a:chExt cx="4067140" cy="1822733"/>
            </a:xfrm>
          </p:grpSpPr>
          <p:sp>
            <p:nvSpPr>
              <p:cNvPr id="64" name="Snip Single Corner Rectangle 63"/>
              <p:cNvSpPr/>
              <p:nvPr/>
            </p:nvSpPr>
            <p:spPr bwMode="auto">
              <a:xfrm>
                <a:off x="9658385" y="2655204"/>
                <a:ext cx="4067140" cy="1822733"/>
              </a:xfrm>
              <a:prstGeom prst="snip1Rect">
                <a:avLst/>
              </a:prstGeom>
              <a:solidFill>
                <a:schemeClr val="bg1"/>
              </a:solidFill>
              <a:ln>
                <a:solidFill>
                  <a:schemeClr val="tx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65" name="TextBox 64"/>
              <p:cNvSpPr txBox="1"/>
              <p:nvPr/>
            </p:nvSpPr>
            <p:spPr>
              <a:xfrm>
                <a:off x="9765783" y="2719439"/>
                <a:ext cx="3459921" cy="1723549"/>
              </a:xfrm>
              <a:prstGeom prst="rect">
                <a:avLst/>
              </a:prstGeom>
              <a:noFill/>
            </p:spPr>
            <p:txBody>
              <a:bodyPr wrap="none" lIns="0" tIns="0" rIns="0" bIns="0" rtlCol="0">
                <a:spAutoFit/>
              </a:bodyPr>
              <a:lstStyle/>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UNB+UNOB:1+Unibake+AXA:14…</a:t>
                </a:r>
              </a:p>
              <a:p>
                <a:pPr defTabSz="685853" fontAlgn="auto">
                  <a:spcBef>
                    <a:spcPts val="0"/>
                  </a:spcBef>
                  <a:spcAft>
                    <a:spcPts val="0"/>
                  </a:spcAft>
                </a:pPr>
                <a:r>
                  <a:rPr lang="en-US" sz="1000" dirty="0">
                    <a:solidFill>
                      <a:prstClr val="white">
                        <a:lumMod val="65000"/>
                      </a:prstClr>
                    </a:solidFill>
                    <a:latin typeface="Segoe UI"/>
                  </a:rPr>
                  <a:t>UNH+100+INVOIC:D:93A:UN:EAN007‘</a:t>
                </a:r>
              </a:p>
              <a:p>
                <a:pPr defTabSz="685853" fontAlgn="auto">
                  <a:spcBef>
                    <a:spcPts val="0"/>
                  </a:spcBef>
                  <a:spcAft>
                    <a:spcPts val="0"/>
                  </a:spcAft>
                </a:pPr>
                <a:r>
                  <a:rPr lang="en-US" sz="1000" dirty="0">
                    <a:solidFill>
                      <a:prstClr val="white">
                        <a:lumMod val="65000"/>
                      </a:prstClr>
                    </a:solidFill>
                    <a:latin typeface="Segoe UI"/>
                  </a:rPr>
                  <a:t>BGM+380:::DVA001V02+1018083+9‘</a:t>
                </a:r>
              </a:p>
              <a:p>
                <a:pPr defTabSz="685853" fontAlgn="auto">
                  <a:spcBef>
                    <a:spcPts val="0"/>
                  </a:spcBef>
                  <a:spcAft>
                    <a:spcPts val="0"/>
                  </a:spcAft>
                </a:pPr>
                <a:r>
                  <a:rPr lang="en-US" sz="1000" dirty="0">
                    <a:solidFill>
                      <a:prstClr val="white">
                        <a:lumMod val="65000"/>
                      </a:prstClr>
                    </a:solidFill>
                    <a:latin typeface="Segoe UI"/>
                  </a:rPr>
                  <a:t>DTM+3:20111027:102‘</a:t>
                </a:r>
              </a:p>
              <a:p>
                <a:pPr defTabSz="685853" fontAlgn="auto">
                  <a:spcBef>
                    <a:spcPts val="0"/>
                  </a:spcBef>
                  <a:spcAft>
                    <a:spcPts val="0"/>
                  </a:spcAft>
                </a:pPr>
                <a:r>
                  <a:rPr lang="en-US" sz="1000" dirty="0">
                    <a:solidFill>
                      <a:prstClr val="white">
                        <a:lumMod val="65000"/>
                      </a:prstClr>
                    </a:solidFill>
                    <a:latin typeface="Segoe UI"/>
                  </a:rPr>
                  <a:t>DTM+137:20111027:102‘</a:t>
                </a:r>
              </a:p>
              <a:p>
                <a:pPr defTabSz="685853" fontAlgn="auto">
                  <a:spcBef>
                    <a:spcPts val="0"/>
                  </a:spcBef>
                  <a:spcAft>
                    <a:spcPts val="0"/>
                  </a:spcAft>
                </a:pPr>
                <a:r>
                  <a:rPr lang="en-US" sz="1000" dirty="0">
                    <a:solidFill>
                      <a:prstClr val="white">
                        <a:lumMod val="65000"/>
                      </a:prstClr>
                    </a:solidFill>
                    <a:latin typeface="Segoe UI"/>
                  </a:rPr>
                  <a:t>RFF+ON:18046697‘ ….</a:t>
                </a:r>
              </a:p>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UNZ+3+34'</a:t>
                </a:r>
              </a:p>
            </p:txBody>
          </p:sp>
        </p:grpSp>
        <p:cxnSp>
          <p:nvCxnSpPr>
            <p:cNvPr id="68" name="Straight Arrow Connector 67"/>
            <p:cNvCxnSpPr>
              <a:endCxn id="50" idx="2"/>
            </p:cNvCxnSpPr>
            <p:nvPr/>
          </p:nvCxnSpPr>
          <p:spPr>
            <a:xfrm>
              <a:off x="12654409" y="4414437"/>
              <a:ext cx="169919" cy="6490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4709417" y="4095144"/>
            <a:ext cx="299712" cy="265762"/>
            <a:chOff x="8662827" y="1636461"/>
            <a:chExt cx="479539" cy="425219"/>
          </a:xfrm>
        </p:grpSpPr>
        <p:sp>
          <p:nvSpPr>
            <p:cNvPr id="67" name="Rectangle 66"/>
            <p:cNvSpPr/>
            <p:nvPr/>
          </p:nvSpPr>
          <p:spPr bwMode="auto">
            <a:xfrm>
              <a:off x="8662827" y="1636461"/>
              <a:ext cx="479539" cy="425219"/>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17" name="Cross 16"/>
            <p:cNvSpPr/>
            <p:nvPr/>
          </p:nvSpPr>
          <p:spPr bwMode="auto">
            <a:xfrm rot="18822868">
              <a:off x="8740300" y="1683517"/>
              <a:ext cx="337344" cy="331104"/>
            </a:xfrm>
            <a:prstGeom prst="plus">
              <a:avLst>
                <a:gd name="adj" fmla="val 42260"/>
              </a:avLst>
            </a:prstGeom>
            <a:solidFill>
              <a:schemeClr val="bg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grpSp>
      <p:grpSp>
        <p:nvGrpSpPr>
          <p:cNvPr id="76" name="Group 75"/>
          <p:cNvGrpSpPr/>
          <p:nvPr/>
        </p:nvGrpSpPr>
        <p:grpSpPr>
          <a:xfrm>
            <a:off x="3854932" y="3993522"/>
            <a:ext cx="331838" cy="413689"/>
            <a:chOff x="2300740" y="5121587"/>
            <a:chExt cx="530941" cy="661903"/>
          </a:xfrm>
        </p:grpSpPr>
        <p:sp>
          <p:nvSpPr>
            <p:cNvPr id="77" name="Folded Corner 76"/>
            <p:cNvSpPr/>
            <p:nvPr/>
          </p:nvSpPr>
          <p:spPr bwMode="auto">
            <a:xfrm rot="10800000">
              <a:off x="2300740" y="5121587"/>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78" name="TextBox 77"/>
            <p:cNvSpPr txBox="1"/>
            <p:nvPr/>
          </p:nvSpPr>
          <p:spPr>
            <a:xfrm>
              <a:off x="2347130" y="5314038"/>
              <a:ext cx="451407"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XML</a:t>
              </a:r>
              <a:endParaRPr lang="en-US" sz="1313" dirty="0" err="1">
                <a:solidFill>
                  <a:prstClr val="white"/>
                </a:solidFill>
                <a:latin typeface="Segoe UI"/>
              </a:endParaRPr>
            </a:p>
          </p:txBody>
        </p:sp>
      </p:grpSp>
      <p:cxnSp>
        <p:nvCxnSpPr>
          <p:cNvPr id="30" name="Straight Arrow Connector 29"/>
          <p:cNvCxnSpPr>
            <a:stCxn id="32" idx="3"/>
            <a:endCxn id="50" idx="3"/>
          </p:cNvCxnSpPr>
          <p:nvPr/>
        </p:nvCxnSpPr>
        <p:spPr>
          <a:xfrm flipV="1">
            <a:off x="7136045" y="4228750"/>
            <a:ext cx="713241" cy="38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5168584" y="2363924"/>
            <a:ext cx="3054928" cy="1204393"/>
            <a:chOff x="319022" y="3118359"/>
            <a:chExt cx="4599622" cy="1927028"/>
          </a:xfrm>
        </p:grpSpPr>
        <p:grpSp>
          <p:nvGrpSpPr>
            <p:cNvPr id="86" name="Group 85"/>
            <p:cNvGrpSpPr/>
            <p:nvPr/>
          </p:nvGrpSpPr>
          <p:grpSpPr>
            <a:xfrm>
              <a:off x="319022" y="3118359"/>
              <a:ext cx="4599622" cy="1174242"/>
              <a:chOff x="623822" y="3362325"/>
              <a:chExt cx="4599622" cy="1174242"/>
            </a:xfrm>
          </p:grpSpPr>
          <p:sp>
            <p:nvSpPr>
              <p:cNvPr id="88" name="Snip Single Corner Rectangle 87"/>
              <p:cNvSpPr/>
              <p:nvPr/>
            </p:nvSpPr>
            <p:spPr bwMode="auto">
              <a:xfrm>
                <a:off x="623822" y="3362325"/>
                <a:ext cx="4599622" cy="1174242"/>
              </a:xfrm>
              <a:prstGeom prst="snip1Rect">
                <a:avLst/>
              </a:prstGeom>
              <a:solidFill>
                <a:schemeClr val="bg1"/>
              </a:solidFill>
              <a:ln>
                <a:solidFill>
                  <a:schemeClr val="tx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89" name="TextBox 88"/>
              <p:cNvSpPr txBox="1"/>
              <p:nvPr/>
            </p:nvSpPr>
            <p:spPr>
              <a:xfrm>
                <a:off x="731219" y="3426560"/>
                <a:ext cx="4127163" cy="984884"/>
              </a:xfrm>
              <a:prstGeom prst="rect">
                <a:avLst/>
              </a:prstGeom>
              <a:noFill/>
            </p:spPr>
            <p:txBody>
              <a:bodyPr wrap="none" lIns="0" tIns="0" rIns="0" bIns="0" rtlCol="0">
                <a:spAutoFit/>
              </a:bodyPr>
              <a:lstStyle/>
              <a:p>
                <a:pPr defTabSz="685853" fontAlgn="auto">
                  <a:spcBef>
                    <a:spcPts val="0"/>
                  </a:spcBef>
                  <a:spcAft>
                    <a:spcPts val="0"/>
                  </a:spcAft>
                </a:pPr>
                <a:r>
                  <a:rPr lang="sv-SE" sz="1000" dirty="0" err="1">
                    <a:gradFill>
                      <a:gsLst>
                        <a:gs pos="0">
                          <a:prstClr val="black"/>
                        </a:gs>
                        <a:gs pos="86000">
                          <a:prstClr val="black"/>
                        </a:gs>
                      </a:gsLst>
                      <a:lin ang="5400000" scaled="0"/>
                    </a:gradFill>
                    <a:latin typeface="Segoe UI"/>
                  </a:rPr>
                  <a:t>What</a:t>
                </a:r>
                <a:r>
                  <a:rPr lang="sv-SE" sz="1000" dirty="0">
                    <a:gradFill>
                      <a:gsLst>
                        <a:gs pos="0">
                          <a:prstClr val="black"/>
                        </a:gs>
                        <a:gs pos="86000">
                          <a:prstClr val="black"/>
                        </a:gs>
                      </a:gsLst>
                      <a:lin ang="5400000" scaled="0"/>
                    </a:gradFill>
                    <a:latin typeface="Segoe UI"/>
                  </a:rPr>
                  <a:t> </a:t>
                </a:r>
                <a:r>
                  <a:rPr lang="sv-SE" sz="1000" dirty="0" err="1">
                    <a:gradFill>
                      <a:gsLst>
                        <a:gs pos="0">
                          <a:prstClr val="black"/>
                        </a:gs>
                        <a:gs pos="86000">
                          <a:prstClr val="black"/>
                        </a:gs>
                      </a:gsLst>
                      <a:lin ang="5400000" scaled="0"/>
                    </a:gradFill>
                    <a:latin typeface="Segoe UI"/>
                  </a:rPr>
                  <a:t>Agreement</a:t>
                </a:r>
                <a:r>
                  <a:rPr lang="sv-SE" sz="1000" dirty="0">
                    <a:gradFill>
                      <a:gsLst>
                        <a:gs pos="0">
                          <a:prstClr val="black"/>
                        </a:gs>
                        <a:gs pos="86000">
                          <a:prstClr val="black"/>
                        </a:gs>
                      </a:gsLst>
                      <a:lin ang="5400000" scaled="0"/>
                    </a:gradFill>
                    <a:latin typeface="Segoe UI"/>
                  </a:rPr>
                  <a:t> is </a:t>
                </a:r>
                <a:r>
                  <a:rPr lang="sv-SE" sz="1000" dirty="0" err="1">
                    <a:gradFill>
                      <a:gsLst>
                        <a:gs pos="0">
                          <a:prstClr val="black"/>
                        </a:gs>
                        <a:gs pos="86000">
                          <a:prstClr val="black"/>
                        </a:gs>
                      </a:gsLst>
                      <a:lin ang="5400000" scaled="0"/>
                    </a:gradFill>
                    <a:latin typeface="Segoe UI"/>
                  </a:rPr>
                  <a:t>connected</a:t>
                </a:r>
                <a:r>
                  <a:rPr lang="sv-SE" sz="1000" dirty="0">
                    <a:gradFill>
                      <a:gsLst>
                        <a:gs pos="0">
                          <a:prstClr val="black"/>
                        </a:gs>
                        <a:gs pos="86000">
                          <a:prstClr val="black"/>
                        </a:gs>
                      </a:gsLst>
                      <a:lin ang="5400000" scaled="0"/>
                    </a:gradFill>
                    <a:latin typeface="Segoe UI"/>
                  </a:rPr>
                  <a:t> </a:t>
                </a:r>
                <a:r>
                  <a:rPr lang="sv-SE" sz="1000" dirty="0" err="1">
                    <a:gradFill>
                      <a:gsLst>
                        <a:gs pos="0">
                          <a:prstClr val="black"/>
                        </a:gs>
                        <a:gs pos="86000">
                          <a:prstClr val="black"/>
                        </a:gs>
                      </a:gsLst>
                      <a:lin ang="5400000" scaled="0"/>
                    </a:gradFill>
                    <a:latin typeface="Segoe UI"/>
                  </a:rPr>
                  <a:t>to</a:t>
                </a:r>
                <a:r>
                  <a:rPr lang="sv-SE" sz="1000" dirty="0">
                    <a:gradFill>
                      <a:gsLst>
                        <a:gs pos="0">
                          <a:prstClr val="black"/>
                        </a:gs>
                        <a:gs pos="86000">
                          <a:prstClr val="black"/>
                        </a:gs>
                      </a:gsLst>
                      <a:lin ang="5400000" scaled="0"/>
                    </a:gradFill>
                    <a:latin typeface="Segoe UI"/>
                  </a:rPr>
                  <a:t> </a:t>
                </a:r>
                <a:r>
                  <a:rPr lang="sv-SE" sz="1000" dirty="0" err="1">
                    <a:gradFill>
                      <a:gsLst>
                        <a:gs pos="0">
                          <a:prstClr val="black"/>
                        </a:gs>
                        <a:gs pos="86000">
                          <a:prstClr val="black"/>
                        </a:gs>
                      </a:gsLst>
                      <a:lin ang="5400000" scaled="0"/>
                    </a:gradFill>
                    <a:latin typeface="Segoe UI"/>
                  </a:rPr>
                  <a:t>this</a:t>
                </a:r>
                <a:r>
                  <a:rPr lang="sv-SE" sz="1000" dirty="0">
                    <a:gradFill>
                      <a:gsLst>
                        <a:gs pos="0">
                          <a:prstClr val="black"/>
                        </a:gs>
                        <a:gs pos="86000">
                          <a:prstClr val="black"/>
                        </a:gs>
                      </a:gsLst>
                      <a:lin ang="5400000" scaled="0"/>
                    </a:gradFill>
                    <a:latin typeface="Segoe UI"/>
                  </a:rPr>
                  <a:t> </a:t>
                </a:r>
                <a:r>
                  <a:rPr lang="sv-SE" sz="1000" dirty="0" err="1">
                    <a:gradFill>
                      <a:gsLst>
                        <a:gs pos="0">
                          <a:prstClr val="black"/>
                        </a:gs>
                        <a:gs pos="86000">
                          <a:prstClr val="black"/>
                        </a:gs>
                      </a:gsLst>
                      <a:lin ang="5400000" scaled="0"/>
                    </a:gradFill>
                    <a:latin typeface="Segoe UI"/>
                  </a:rPr>
                  <a:t>send</a:t>
                </a:r>
                <a:r>
                  <a:rPr lang="sv-SE" sz="1000" dirty="0">
                    <a:gradFill>
                      <a:gsLst>
                        <a:gs pos="0">
                          <a:prstClr val="black"/>
                        </a:gs>
                        <a:gs pos="86000">
                          <a:prstClr val="black"/>
                        </a:gs>
                      </a:gsLst>
                      <a:lin ang="5400000" scaled="0"/>
                    </a:gradFill>
                    <a:latin typeface="Segoe UI"/>
                  </a:rPr>
                  <a:t> port?</a:t>
                </a:r>
              </a:p>
              <a:p>
                <a:pPr defTabSz="685853" fontAlgn="auto">
                  <a:spcBef>
                    <a:spcPts val="0"/>
                  </a:spcBef>
                  <a:spcAft>
                    <a:spcPts val="0"/>
                  </a:spcAft>
                </a:pPr>
                <a:r>
                  <a:rPr lang="sv-SE" sz="1000" dirty="0">
                    <a:gradFill>
                      <a:gsLst>
                        <a:gs pos="0">
                          <a:prstClr val="black"/>
                        </a:gs>
                        <a:gs pos="86000">
                          <a:prstClr val="black"/>
                        </a:gs>
                      </a:gsLst>
                      <a:lin ang="5400000" scaled="0"/>
                    </a:gradFill>
                    <a:latin typeface="Segoe UI"/>
                  </a:rPr>
                  <a:t>Sender Party?</a:t>
                </a:r>
              </a:p>
              <a:p>
                <a:pPr defTabSz="685853" fontAlgn="auto">
                  <a:spcBef>
                    <a:spcPts val="0"/>
                  </a:spcBef>
                  <a:spcAft>
                    <a:spcPts val="0"/>
                  </a:spcAft>
                </a:pPr>
                <a:r>
                  <a:rPr lang="sv-SE" sz="1000" dirty="0">
                    <a:gradFill>
                      <a:gsLst>
                        <a:gs pos="0">
                          <a:prstClr val="black"/>
                        </a:gs>
                        <a:gs pos="86000">
                          <a:prstClr val="black"/>
                        </a:gs>
                      </a:gsLst>
                      <a:lin ang="5400000" scaled="0"/>
                    </a:gradFill>
                    <a:latin typeface="Segoe UI"/>
                  </a:rPr>
                  <a:t>Receiver Party?</a:t>
                </a:r>
              </a:p>
              <a:p>
                <a:pPr defTabSz="685853" fontAlgn="auto">
                  <a:spcBef>
                    <a:spcPts val="0"/>
                  </a:spcBef>
                  <a:spcAft>
                    <a:spcPts val="0"/>
                  </a:spcAft>
                </a:pPr>
                <a:r>
                  <a:rPr lang="sv-SE" sz="1000" dirty="0" err="1">
                    <a:gradFill>
                      <a:gsLst>
                        <a:gs pos="0">
                          <a:prstClr val="black"/>
                        </a:gs>
                        <a:gs pos="86000">
                          <a:prstClr val="black"/>
                        </a:gs>
                      </a:gsLst>
                      <a:lin ang="5400000" scaled="0"/>
                    </a:gradFill>
                    <a:latin typeface="Segoe UI"/>
                  </a:rPr>
                  <a:t>Next</a:t>
                </a:r>
                <a:r>
                  <a:rPr lang="sv-SE" sz="1000" dirty="0">
                    <a:gradFill>
                      <a:gsLst>
                        <a:gs pos="0">
                          <a:prstClr val="black"/>
                        </a:gs>
                        <a:gs pos="86000">
                          <a:prstClr val="black"/>
                        </a:gs>
                      </a:gsLst>
                      <a:lin ang="5400000" scaled="0"/>
                    </a:gradFill>
                    <a:latin typeface="Segoe UI"/>
                  </a:rPr>
                  <a:t> Control Id (</a:t>
                </a:r>
                <a:r>
                  <a:rPr lang="sv-SE" sz="1000" dirty="0" err="1">
                    <a:gradFill>
                      <a:gsLst>
                        <a:gs pos="0">
                          <a:prstClr val="black"/>
                        </a:gs>
                        <a:gs pos="86000">
                          <a:prstClr val="black"/>
                        </a:gs>
                      </a:gsLst>
                      <a:lin ang="5400000" scaled="0"/>
                    </a:gradFill>
                    <a:latin typeface="Segoe UI"/>
                  </a:rPr>
                  <a:t>InterchangeId</a:t>
                </a:r>
                <a:r>
                  <a:rPr lang="sv-SE" sz="1000" dirty="0">
                    <a:gradFill>
                      <a:gsLst>
                        <a:gs pos="0">
                          <a:prstClr val="black"/>
                        </a:gs>
                        <a:gs pos="86000">
                          <a:prstClr val="black"/>
                        </a:gs>
                      </a:gsLst>
                      <a:lin ang="5400000" scaled="0"/>
                    </a:gradFill>
                    <a:latin typeface="Segoe UI"/>
                  </a:rPr>
                  <a:t>)?</a:t>
                </a:r>
                <a:endParaRPr lang="en-US" sz="1000" dirty="0" err="1">
                  <a:gradFill>
                    <a:gsLst>
                      <a:gs pos="0">
                        <a:prstClr val="black"/>
                      </a:gs>
                      <a:gs pos="86000">
                        <a:prstClr val="black"/>
                      </a:gs>
                    </a:gsLst>
                    <a:lin ang="5400000" scaled="0"/>
                  </a:gradFill>
                  <a:latin typeface="Segoe UI"/>
                </a:endParaRPr>
              </a:p>
            </p:txBody>
          </p:sp>
        </p:grpSp>
        <p:cxnSp>
          <p:nvCxnSpPr>
            <p:cNvPr id="87" name="Straight Arrow Connector 86"/>
            <p:cNvCxnSpPr/>
            <p:nvPr/>
          </p:nvCxnSpPr>
          <p:spPr>
            <a:xfrm flipH="1">
              <a:off x="733728" y="4292601"/>
              <a:ext cx="591485" cy="7527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498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fade">
                                      <p:cBhvr>
                                        <p:cTn id="16" dur="500"/>
                                        <p:tgtEl>
                                          <p:spTgt spid="8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500"/>
                                        <p:tgtEl>
                                          <p:spTgt spid="7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fade">
                                      <p:cBhvr>
                                        <p:cTn id="37" dur="500"/>
                                        <p:tgtEl>
                                          <p:spTgt spid="7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70"/>
                                        </p:tgtEl>
                                      </p:cBhvr>
                                    </p:animEffect>
                                    <p:set>
                                      <p:cBhvr>
                                        <p:cTn id="42" dur="1" fill="hold">
                                          <p:stCondLst>
                                            <p:cond delay="499"/>
                                          </p:stCondLst>
                                        </p:cTn>
                                        <p:tgtEl>
                                          <p:spTgt spid="70"/>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60"/>
                                        </p:tgtEl>
                                      </p:cBhvr>
                                    </p:animEffect>
                                    <p:set>
                                      <p:cBhvr>
                                        <p:cTn id="45" dur="1" fill="hold">
                                          <p:stCondLst>
                                            <p:cond delay="499"/>
                                          </p:stCondLst>
                                        </p:cTn>
                                        <p:tgtEl>
                                          <p:spTgt spid="60"/>
                                        </p:tgtEl>
                                        <p:attrNameLst>
                                          <p:attrName>style.visibility</p:attrName>
                                        </p:attrNameLst>
                                      </p:cBhvr>
                                      <p:to>
                                        <p:strVal val="hidden"/>
                                      </p:to>
                                    </p:set>
                                  </p:childTnLst>
                                </p:cTn>
                              </p:par>
                            </p:childTnLst>
                          </p:cTn>
                        </p:par>
                        <p:par>
                          <p:cTn id="46" fill="hold">
                            <p:stCondLst>
                              <p:cond delay="500"/>
                            </p:stCondLst>
                            <p:childTnLst>
                              <p:par>
                                <p:cTn id="47" presetID="1" presetClass="entr" presetSubtype="0" fill="hold" nodeType="after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500"/>
                                  </p:stCondLst>
                                  <p:childTnLst>
                                    <p:set>
                                      <p:cBhvr>
                                        <p:cTn id="51" dur="1" fill="hold">
                                          <p:stCondLst>
                                            <p:cond delay="0"/>
                                          </p:stCondLst>
                                        </p:cTn>
                                        <p:tgtEl>
                                          <p:spTgt spid="48"/>
                                        </p:tgtEl>
                                        <p:attrNameLst>
                                          <p:attrName>style.visibility</p:attrName>
                                        </p:attrNameLst>
                                      </p:cBhvr>
                                      <p:to>
                                        <p:strVal val="visible"/>
                                      </p:to>
                                    </p:set>
                                  </p:childTnLst>
                                </p:cTn>
                              </p:par>
                              <p:par>
                                <p:cTn id="52" presetID="1" presetClass="entr" presetSubtype="0" fill="hold" nodeType="withEffect">
                                  <p:stCondLst>
                                    <p:cond delay="500"/>
                                  </p:stCondLst>
                                  <p:childTnLst>
                                    <p:set>
                                      <p:cBhvr>
                                        <p:cTn id="53" dur="1" fill="hold">
                                          <p:stCondLst>
                                            <p:cond delay="0"/>
                                          </p:stCondLst>
                                        </p:cTn>
                                        <p:tgtEl>
                                          <p:spTgt spid="4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childTnLst>
                                </p:cTn>
                              </p:par>
                            </p:childTnLst>
                          </p:cTn>
                        </p:par>
                        <p:par>
                          <p:cTn id="56" fill="hold">
                            <p:stCondLst>
                              <p:cond delay="1000"/>
                            </p:stCondLst>
                            <p:childTnLst>
                              <p:par>
                                <p:cTn id="57" presetID="10" presetClass="entr" presetSubtype="0" fill="hold" nodeType="afterEffect">
                                  <p:stCondLst>
                                    <p:cond delay="500"/>
                                  </p:stCondLst>
                                  <p:childTnLst>
                                    <p:set>
                                      <p:cBhvr>
                                        <p:cTn id="58" dur="1" fill="hold">
                                          <p:stCondLst>
                                            <p:cond delay="0"/>
                                          </p:stCondLst>
                                        </p:cTn>
                                        <p:tgtEl>
                                          <p:spTgt spid="85"/>
                                        </p:tgtEl>
                                        <p:attrNameLst>
                                          <p:attrName>style.visibility</p:attrName>
                                        </p:attrNameLst>
                                      </p:cBhvr>
                                      <p:to>
                                        <p:strVal val="visible"/>
                                      </p:to>
                                    </p:set>
                                    <p:animEffect transition="in" filter="fade">
                                      <p:cBhvr>
                                        <p:cTn id="59" dur="500"/>
                                        <p:tgtEl>
                                          <p:spTgt spid="8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500"/>
                                        <p:tgtEl>
                                          <p:spTgt spid="85"/>
                                        </p:tgtEl>
                                      </p:cBhvr>
                                    </p:animEffect>
                                    <p:set>
                                      <p:cBhvr>
                                        <p:cTn id="64" dur="1" fill="hold">
                                          <p:stCondLst>
                                            <p:cond delay="499"/>
                                          </p:stCondLst>
                                        </p:cTn>
                                        <p:tgtEl>
                                          <p:spTgt spid="85"/>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45" grpId="0" animBg="1"/>
      <p:bldP spid="4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EDI </a:t>
            </a:r>
            <a:r>
              <a:rPr lang="sv-SE" dirty="0" err="1" smtClean="0"/>
              <a:t>Send</a:t>
            </a:r>
            <a:r>
              <a:rPr lang="sv-SE" dirty="0" smtClean="0"/>
              <a:t> </a:t>
            </a:r>
            <a:r>
              <a:rPr lang="sv-SE" dirty="0" err="1" smtClean="0"/>
              <a:t>Batch</a:t>
            </a:r>
            <a:endParaRPr lang="en-US" dirty="0"/>
          </a:p>
        </p:txBody>
      </p:sp>
      <p:sp>
        <p:nvSpPr>
          <p:cNvPr id="3" name="Slide Number Placeholder 2"/>
          <p:cNvSpPr>
            <a:spLocks noGrp="1"/>
          </p:cNvSpPr>
          <p:nvPr>
            <p:ph type="sldNum" sz="quarter" idx="4"/>
          </p:nvPr>
        </p:nvSpPr>
        <p:spPr>
          <a:xfrm>
            <a:off x="8797210" y="5675334"/>
            <a:ext cx="299033" cy="273844"/>
          </a:xfrm>
        </p:spPr>
        <p:txBody>
          <a:bodyPr/>
          <a:lstStyle/>
          <a:p>
            <a:fld id="{B60359E2-F1E6-40F3-81C3-5A646FA87138}" type="slidenum">
              <a:rPr lang="en-US" smtClean="0">
                <a:solidFill>
                  <a:prstClr val="black">
                    <a:tint val="75000"/>
                  </a:prstClr>
                </a:solidFill>
              </a:rPr>
              <a:pPr/>
              <a:t>12</a:t>
            </a:fld>
            <a:endParaRPr lang="en-US" dirty="0">
              <a:solidFill>
                <a:prstClr val="black">
                  <a:tint val="75000"/>
                </a:prstClr>
              </a:solidFill>
            </a:endParaRPr>
          </a:p>
        </p:txBody>
      </p:sp>
      <p:grpSp>
        <p:nvGrpSpPr>
          <p:cNvPr id="4" name="Group 3"/>
          <p:cNvGrpSpPr/>
          <p:nvPr/>
        </p:nvGrpSpPr>
        <p:grpSpPr>
          <a:xfrm>
            <a:off x="2128838" y="1769386"/>
            <a:ext cx="5523144" cy="4038048"/>
            <a:chOff x="1059075" y="5554182"/>
            <a:chExt cx="12786117" cy="1066762"/>
          </a:xfrm>
        </p:grpSpPr>
        <p:sp>
          <p:nvSpPr>
            <p:cNvPr id="5" name="Rectangle 4"/>
            <p:cNvSpPr/>
            <p:nvPr/>
          </p:nvSpPr>
          <p:spPr bwMode="auto">
            <a:xfrm>
              <a:off x="1059075" y="5554182"/>
              <a:ext cx="12786117" cy="1066762"/>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6" name="Text Box 35"/>
            <p:cNvSpPr txBox="1">
              <a:spLocks noChangeArrowheads="1"/>
            </p:cNvSpPr>
            <p:nvPr/>
          </p:nvSpPr>
          <p:spPr bwMode="auto">
            <a:xfrm>
              <a:off x="1142202" y="5559154"/>
              <a:ext cx="12555501" cy="86389"/>
            </a:xfrm>
            <a:prstGeom prst="rect">
              <a:avLst/>
            </a:prstGeom>
            <a:noFill/>
            <a:ln w="9525">
              <a:noFill/>
              <a:miter lim="800000"/>
              <a:headEnd/>
              <a:tailEnd/>
            </a:ln>
          </p:spPr>
          <p:txBody>
            <a:bodyPr wrap="square" lIns="57147" tIns="28574" rIns="57147" bIns="28574">
              <a:spAutoFit/>
            </a:bodyPr>
            <a:lstStyle/>
            <a:p>
              <a:pPr algn="r" defTabSz="816571" fontAlgn="auto">
                <a:spcBef>
                  <a:spcPts val="0"/>
                </a:spcBef>
                <a:spcAft>
                  <a:spcPts val="0"/>
                </a:spcAft>
              </a:pPr>
              <a:r>
                <a:rPr lang="en-US" sz="1750" dirty="0">
                  <a:solidFill>
                    <a:prstClr val="white"/>
                  </a:solidFill>
                  <a:latin typeface="Segoe UI Light"/>
                </a:rPr>
                <a:t>BizTalk</a:t>
              </a:r>
            </a:p>
          </p:txBody>
        </p:sp>
      </p:grpSp>
      <p:grpSp>
        <p:nvGrpSpPr>
          <p:cNvPr id="27" name="Group 26"/>
          <p:cNvGrpSpPr/>
          <p:nvPr/>
        </p:nvGrpSpPr>
        <p:grpSpPr>
          <a:xfrm>
            <a:off x="1310963" y="4018555"/>
            <a:ext cx="331838" cy="413689"/>
            <a:chOff x="2300740" y="5121587"/>
            <a:chExt cx="530941" cy="661903"/>
          </a:xfrm>
        </p:grpSpPr>
        <p:sp>
          <p:nvSpPr>
            <p:cNvPr id="7" name="Folded Corner 6"/>
            <p:cNvSpPr/>
            <p:nvPr/>
          </p:nvSpPr>
          <p:spPr bwMode="auto">
            <a:xfrm rot="10800000">
              <a:off x="2300740" y="5121587"/>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8" name="TextBox 7"/>
            <p:cNvSpPr txBox="1"/>
            <p:nvPr/>
          </p:nvSpPr>
          <p:spPr>
            <a:xfrm>
              <a:off x="2347130" y="5314038"/>
              <a:ext cx="451407"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XML</a:t>
              </a:r>
              <a:endParaRPr lang="en-US" sz="1313" dirty="0" err="1">
                <a:solidFill>
                  <a:prstClr val="white"/>
                </a:solidFill>
                <a:latin typeface="Segoe UI"/>
              </a:endParaRPr>
            </a:p>
          </p:txBody>
        </p:sp>
      </p:grpSp>
      <p:cxnSp>
        <p:nvCxnSpPr>
          <p:cNvPr id="16" name="Straight Arrow Connector 15"/>
          <p:cNvCxnSpPr/>
          <p:nvPr/>
        </p:nvCxnSpPr>
        <p:spPr>
          <a:xfrm>
            <a:off x="1719001" y="4225399"/>
            <a:ext cx="544651" cy="2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Flowchart: Magnetic Disk 27"/>
          <p:cNvSpPr/>
          <p:nvPr/>
        </p:nvSpPr>
        <p:spPr bwMode="auto">
          <a:xfrm>
            <a:off x="3724734" y="5012409"/>
            <a:ext cx="1845267" cy="639278"/>
          </a:xfrm>
          <a:prstGeom prst="flowChartMagneticDisk">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r>
              <a:rPr lang="sv-SE" sz="1125" dirty="0" err="1">
                <a:gradFill>
                  <a:gsLst>
                    <a:gs pos="0">
                      <a:srgbClr val="FFFFFF"/>
                    </a:gs>
                    <a:gs pos="100000">
                      <a:srgbClr val="FFFFFF"/>
                    </a:gs>
                  </a:gsLst>
                  <a:lin ang="5400000" scaled="0"/>
                </a:gradFill>
              </a:rPr>
              <a:t>Message</a:t>
            </a:r>
            <a:r>
              <a:rPr lang="sv-SE" sz="1125" dirty="0">
                <a:gradFill>
                  <a:gsLst>
                    <a:gs pos="0">
                      <a:srgbClr val="FFFFFF"/>
                    </a:gs>
                    <a:gs pos="100000">
                      <a:srgbClr val="FFFFFF"/>
                    </a:gs>
                  </a:gsLst>
                  <a:lin ang="5400000" scaled="0"/>
                </a:gradFill>
              </a:rPr>
              <a:t> Box</a:t>
            </a:r>
            <a:endParaRPr lang="en-US" sz="1125" dirty="0">
              <a:gradFill>
                <a:gsLst>
                  <a:gs pos="0">
                    <a:srgbClr val="FFFFFF"/>
                  </a:gs>
                  <a:gs pos="100000">
                    <a:srgbClr val="FFFFFF"/>
                  </a:gs>
                </a:gsLst>
                <a:lin ang="5400000" scaled="0"/>
              </a:gradFill>
            </a:endParaRPr>
          </a:p>
        </p:txBody>
      </p:sp>
      <p:sp>
        <p:nvSpPr>
          <p:cNvPr id="31" name="Bent Arrow 26"/>
          <p:cNvSpPr/>
          <p:nvPr/>
        </p:nvSpPr>
        <p:spPr bwMode="ltGray">
          <a:xfrm rot="16200000" flipH="1" flipV="1">
            <a:off x="2419705" y="3330585"/>
            <a:ext cx="1116219" cy="2589628"/>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w="25400" cap="flat" cmpd="sng" algn="ctr">
            <a:gradFill flip="none" rotWithShape="1">
              <a:gsLst>
                <a:gs pos="0">
                  <a:srgbClr val="BFBFBF">
                    <a:alpha val="0"/>
                  </a:srgbClr>
                </a:gs>
                <a:gs pos="100000">
                  <a:srgbClr val="5F5F5F">
                    <a:lumMod val="40000"/>
                    <a:lumOff val="60000"/>
                  </a:srgbClr>
                </a:gs>
              </a:gsLst>
              <a:lin ang="16200000" scaled="1"/>
              <a:tileRect/>
            </a:gradFill>
            <a:prstDash val="solid"/>
          </a:ln>
          <a:effectLst/>
        </p:spPr>
        <p:txBody>
          <a:bodyPr rtlCol="0" anchor="ctr"/>
          <a:lstStyle/>
          <a:p>
            <a:pPr>
              <a:defRPr/>
            </a:pPr>
            <a:endParaRPr lang="en-US" sz="1500" kern="0" dirty="0">
              <a:solidFill>
                <a:srgbClr val="DDDDDD">
                  <a:lumMod val="25000"/>
                </a:srgbClr>
              </a:solidFill>
              <a:latin typeface="Arial"/>
              <a:cs typeface="+mn-cs"/>
            </a:endParaRPr>
          </a:p>
        </p:txBody>
      </p:sp>
      <p:sp>
        <p:nvSpPr>
          <p:cNvPr id="32" name="Bent Arrow 27"/>
          <p:cNvSpPr/>
          <p:nvPr/>
        </p:nvSpPr>
        <p:spPr bwMode="ltGray">
          <a:xfrm rot="10800000" flipH="1" flipV="1">
            <a:off x="5153680" y="3895471"/>
            <a:ext cx="2498303" cy="1042714"/>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w="25400" cap="flat" cmpd="sng" algn="ctr">
            <a:gradFill flip="none" rotWithShape="1">
              <a:gsLst>
                <a:gs pos="0">
                  <a:srgbClr val="BFBFBF">
                    <a:alpha val="0"/>
                  </a:srgbClr>
                </a:gs>
                <a:gs pos="100000">
                  <a:srgbClr val="5F5F5F">
                    <a:lumMod val="40000"/>
                    <a:lumOff val="60000"/>
                  </a:srgbClr>
                </a:gs>
              </a:gsLst>
              <a:lin ang="16200000" scaled="1"/>
              <a:tileRect/>
            </a:gradFill>
            <a:prstDash val="solid"/>
          </a:ln>
          <a:effectLst/>
        </p:spPr>
        <p:txBody>
          <a:bodyPr rtlCol="0" anchor="ctr"/>
          <a:lstStyle/>
          <a:p>
            <a:pPr>
              <a:defRPr/>
            </a:pPr>
            <a:endParaRPr lang="en-US" sz="1500" kern="0" dirty="0">
              <a:solidFill>
                <a:srgbClr val="DDDDDD">
                  <a:lumMod val="25000"/>
                </a:srgbClr>
              </a:solidFill>
              <a:latin typeface="Arial"/>
              <a:cs typeface="+mn-cs"/>
            </a:endParaRPr>
          </a:p>
        </p:txBody>
      </p:sp>
      <p:grpSp>
        <p:nvGrpSpPr>
          <p:cNvPr id="82" name="Group 81"/>
          <p:cNvGrpSpPr/>
          <p:nvPr/>
        </p:nvGrpSpPr>
        <p:grpSpPr>
          <a:xfrm>
            <a:off x="2470525" y="3870605"/>
            <a:ext cx="1207508" cy="571798"/>
            <a:chOff x="3990939" y="4884868"/>
            <a:chExt cx="1932013" cy="914876"/>
          </a:xfrm>
        </p:grpSpPr>
        <p:sp>
          <p:nvSpPr>
            <p:cNvPr id="13" name="Rectangle 12"/>
            <p:cNvSpPr/>
            <p:nvPr/>
          </p:nvSpPr>
          <p:spPr bwMode="auto">
            <a:xfrm>
              <a:off x="3990939" y="4884868"/>
              <a:ext cx="1932013" cy="914876"/>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14" name="Text Box 35"/>
            <p:cNvSpPr txBox="1">
              <a:spLocks noChangeArrowheads="1"/>
            </p:cNvSpPr>
            <p:nvPr/>
          </p:nvSpPr>
          <p:spPr bwMode="auto">
            <a:xfrm>
              <a:off x="3990939" y="4897868"/>
              <a:ext cx="1932013" cy="400105"/>
            </a:xfrm>
            <a:prstGeom prst="rect">
              <a:avLst/>
            </a:prstGeom>
            <a:noFill/>
            <a:ln w="9525">
              <a:noFill/>
              <a:miter lim="800000"/>
              <a:headEnd/>
              <a:tailEnd/>
            </a:ln>
          </p:spPr>
          <p:txBody>
            <a:bodyPr wrap="square" lIns="57147" tIns="28574" rIns="57147" bIns="28574">
              <a:spAutoFit/>
            </a:bodyPr>
            <a:lstStyle/>
            <a:p>
              <a:pPr algn="r" defTabSz="816571" fontAlgn="auto">
                <a:spcBef>
                  <a:spcPts val="0"/>
                </a:spcBef>
                <a:spcAft>
                  <a:spcPts val="0"/>
                </a:spcAft>
              </a:pPr>
              <a:r>
                <a:rPr lang="en-US" sz="1250" dirty="0">
                  <a:solidFill>
                    <a:prstClr val="white"/>
                  </a:solidFill>
                  <a:latin typeface="Segoe UI Light"/>
                </a:rPr>
                <a:t>Pipeline</a:t>
              </a:r>
            </a:p>
          </p:txBody>
        </p:sp>
        <p:sp>
          <p:nvSpPr>
            <p:cNvPr id="11" name="Flowchart: Magnetic Disk 10"/>
            <p:cNvSpPr/>
            <p:nvPr/>
          </p:nvSpPr>
          <p:spPr bwMode="auto">
            <a:xfrm rot="16200000">
              <a:off x="4467454" y="4881552"/>
              <a:ext cx="339210" cy="1150375"/>
            </a:xfrm>
            <a:prstGeom prst="flowChartMagneticDisk">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grpSp>
      <p:grpSp>
        <p:nvGrpSpPr>
          <p:cNvPr id="71" name="Group 70"/>
          <p:cNvGrpSpPr/>
          <p:nvPr/>
        </p:nvGrpSpPr>
        <p:grpSpPr>
          <a:xfrm>
            <a:off x="6057084" y="3870605"/>
            <a:ext cx="1207508" cy="571798"/>
            <a:chOff x="8202894" y="4884868"/>
            <a:chExt cx="1932013" cy="914876"/>
          </a:xfrm>
        </p:grpSpPr>
        <p:grpSp>
          <p:nvGrpSpPr>
            <p:cNvPr id="33" name="Group 32"/>
            <p:cNvGrpSpPr/>
            <p:nvPr/>
          </p:nvGrpSpPr>
          <p:grpSpPr>
            <a:xfrm>
              <a:off x="8202894" y="4884868"/>
              <a:ext cx="1932013" cy="914876"/>
              <a:chOff x="6672593" y="4453539"/>
              <a:chExt cx="3014543" cy="914876"/>
            </a:xfrm>
            <a:noFill/>
          </p:grpSpPr>
          <p:sp>
            <p:nvSpPr>
              <p:cNvPr id="34" name="Rectangle 33"/>
              <p:cNvSpPr/>
              <p:nvPr/>
            </p:nvSpPr>
            <p:spPr bwMode="auto">
              <a:xfrm>
                <a:off x="6672593" y="4453539"/>
                <a:ext cx="3014543" cy="914876"/>
              </a:xfrm>
              <a:prstGeom prst="rect">
                <a:avLst/>
              </a:prstGeom>
              <a:grp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35" name="Text Box 35"/>
              <p:cNvSpPr txBox="1">
                <a:spLocks noChangeArrowheads="1"/>
              </p:cNvSpPr>
              <p:nvPr/>
            </p:nvSpPr>
            <p:spPr bwMode="auto">
              <a:xfrm>
                <a:off x="6672593" y="4466539"/>
                <a:ext cx="3014543" cy="400105"/>
              </a:xfrm>
              <a:prstGeom prst="rect">
                <a:avLst/>
              </a:prstGeom>
              <a:grpFill/>
              <a:ln w="9525">
                <a:noFill/>
                <a:miter lim="800000"/>
                <a:headEnd/>
                <a:tailEnd/>
              </a:ln>
            </p:spPr>
            <p:txBody>
              <a:bodyPr wrap="square" lIns="57147" tIns="28574" rIns="57147" bIns="28574">
                <a:spAutoFit/>
              </a:bodyPr>
              <a:lstStyle/>
              <a:p>
                <a:pPr algn="r" defTabSz="816571" fontAlgn="auto">
                  <a:spcBef>
                    <a:spcPts val="0"/>
                  </a:spcBef>
                  <a:spcAft>
                    <a:spcPts val="0"/>
                  </a:spcAft>
                </a:pPr>
                <a:r>
                  <a:rPr lang="en-US" sz="1250" dirty="0">
                    <a:solidFill>
                      <a:prstClr val="white"/>
                    </a:solidFill>
                    <a:latin typeface="Segoe UI Light"/>
                  </a:rPr>
                  <a:t>Pipeline</a:t>
                </a:r>
              </a:p>
            </p:txBody>
          </p:sp>
        </p:grpSp>
        <p:sp>
          <p:nvSpPr>
            <p:cNvPr id="36" name="Flowchart: Magnetic Disk 35"/>
            <p:cNvSpPr/>
            <p:nvPr/>
          </p:nvSpPr>
          <p:spPr bwMode="auto">
            <a:xfrm rot="16200000">
              <a:off x="9317584" y="4881552"/>
              <a:ext cx="339210" cy="1150375"/>
            </a:xfrm>
            <a:prstGeom prst="flowChartMagneticDisk">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grpSp>
      <p:grpSp>
        <p:nvGrpSpPr>
          <p:cNvPr id="42" name="Group 41"/>
          <p:cNvGrpSpPr/>
          <p:nvPr/>
        </p:nvGrpSpPr>
        <p:grpSpPr>
          <a:xfrm>
            <a:off x="5593214" y="4003763"/>
            <a:ext cx="331838" cy="413689"/>
            <a:chOff x="2693141" y="3041829"/>
            <a:chExt cx="530941" cy="661903"/>
          </a:xfrm>
        </p:grpSpPr>
        <p:sp>
          <p:nvSpPr>
            <p:cNvPr id="43" name="Folded Corner 42"/>
            <p:cNvSpPr/>
            <p:nvPr/>
          </p:nvSpPr>
          <p:spPr bwMode="auto">
            <a:xfrm rot="10800000">
              <a:off x="2693141" y="3041829"/>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44" name="TextBox 43"/>
            <p:cNvSpPr txBox="1"/>
            <p:nvPr/>
          </p:nvSpPr>
          <p:spPr>
            <a:xfrm>
              <a:off x="2788691" y="3234280"/>
              <a:ext cx="341120"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EDI</a:t>
              </a:r>
              <a:endParaRPr lang="en-US" sz="1313" dirty="0" err="1">
                <a:solidFill>
                  <a:prstClr val="white"/>
                </a:solidFill>
                <a:latin typeface="Segoe UI"/>
              </a:endParaRPr>
            </a:p>
          </p:txBody>
        </p:sp>
      </p:grpSp>
      <p:sp>
        <p:nvSpPr>
          <p:cNvPr id="45" name="Flowchart: Magnetic Disk 44"/>
          <p:cNvSpPr/>
          <p:nvPr/>
        </p:nvSpPr>
        <p:spPr bwMode="auto">
          <a:xfrm>
            <a:off x="6232983" y="2400577"/>
            <a:ext cx="1027196" cy="448986"/>
          </a:xfrm>
          <a:prstGeom prst="flowChartMagneticDisk">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r>
              <a:rPr lang="sv-SE" sz="1125" dirty="0" err="1">
                <a:gradFill>
                  <a:gsLst>
                    <a:gs pos="0">
                      <a:srgbClr val="FFFFFF"/>
                    </a:gs>
                    <a:gs pos="100000">
                      <a:srgbClr val="FFFFFF"/>
                    </a:gs>
                  </a:gsLst>
                  <a:lin ang="5400000" scaled="0"/>
                </a:gradFill>
              </a:rPr>
              <a:t>MgmtDb</a:t>
            </a:r>
            <a:endParaRPr lang="en-US" sz="1125" dirty="0">
              <a:gradFill>
                <a:gsLst>
                  <a:gs pos="0">
                    <a:srgbClr val="FFFFFF"/>
                  </a:gs>
                  <a:gs pos="100000">
                    <a:srgbClr val="FFFFFF"/>
                  </a:gs>
                </a:gsLst>
                <a:lin ang="5400000" scaled="0"/>
              </a:gradFill>
            </a:endParaRPr>
          </a:p>
        </p:txBody>
      </p:sp>
      <p:cxnSp>
        <p:nvCxnSpPr>
          <p:cNvPr id="47" name="Straight Arrow Connector 46"/>
          <p:cNvCxnSpPr>
            <a:stCxn id="36" idx="0"/>
            <a:endCxn id="45" idx="3"/>
          </p:cNvCxnSpPr>
          <p:nvPr/>
        </p:nvCxnSpPr>
        <p:spPr>
          <a:xfrm flipV="1">
            <a:off x="6739937" y="2849562"/>
            <a:ext cx="6644" cy="1378463"/>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300595" y="3232006"/>
            <a:ext cx="897490" cy="202043"/>
          </a:xfrm>
          <a:prstGeom prst="rect">
            <a:avLst/>
          </a:prstGeom>
          <a:noFill/>
        </p:spPr>
        <p:txBody>
          <a:bodyPr wrap="none" lIns="0" tIns="0" rIns="0" bIns="0" rtlCol="0">
            <a:spAutoFit/>
          </a:bodyPr>
          <a:lstStyle/>
          <a:p>
            <a:pPr defTabSz="685853" fontAlgn="auto">
              <a:spcBef>
                <a:spcPts val="0"/>
              </a:spcBef>
              <a:spcAft>
                <a:spcPts val="0"/>
              </a:spcAft>
            </a:pPr>
            <a:r>
              <a:rPr lang="sv-SE" sz="1313" dirty="0" err="1">
                <a:solidFill>
                  <a:prstClr val="white"/>
                </a:solidFill>
                <a:latin typeface="Segoe UI"/>
              </a:rPr>
              <a:t>Agreement</a:t>
            </a:r>
            <a:r>
              <a:rPr lang="sv-SE" sz="1313" dirty="0">
                <a:solidFill>
                  <a:prstClr val="white"/>
                </a:solidFill>
                <a:latin typeface="Segoe UI"/>
              </a:rPr>
              <a:t>?</a:t>
            </a:r>
            <a:endParaRPr lang="en-US" sz="1313" dirty="0" err="1">
              <a:solidFill>
                <a:prstClr val="white"/>
              </a:solidFill>
              <a:latin typeface="Segoe UI"/>
            </a:endParaRPr>
          </a:p>
        </p:txBody>
      </p:sp>
      <p:grpSp>
        <p:nvGrpSpPr>
          <p:cNvPr id="49" name="Group 48"/>
          <p:cNvGrpSpPr/>
          <p:nvPr/>
        </p:nvGrpSpPr>
        <p:grpSpPr>
          <a:xfrm>
            <a:off x="7849287" y="4021906"/>
            <a:ext cx="331838" cy="413689"/>
            <a:chOff x="2693141" y="3041829"/>
            <a:chExt cx="530941" cy="661903"/>
          </a:xfrm>
        </p:grpSpPr>
        <p:sp>
          <p:nvSpPr>
            <p:cNvPr id="50" name="Folded Corner 49"/>
            <p:cNvSpPr/>
            <p:nvPr/>
          </p:nvSpPr>
          <p:spPr bwMode="auto">
            <a:xfrm rot="10800000">
              <a:off x="2693141" y="3041829"/>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51" name="TextBox 50"/>
            <p:cNvSpPr txBox="1"/>
            <p:nvPr/>
          </p:nvSpPr>
          <p:spPr>
            <a:xfrm>
              <a:off x="2788691" y="3234280"/>
              <a:ext cx="341120"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EDI</a:t>
              </a:r>
              <a:endParaRPr lang="en-US" sz="1313" dirty="0" err="1">
                <a:solidFill>
                  <a:prstClr val="white"/>
                </a:solidFill>
                <a:latin typeface="Segoe UI"/>
              </a:endParaRPr>
            </a:p>
          </p:txBody>
        </p:sp>
      </p:grpSp>
      <p:grpSp>
        <p:nvGrpSpPr>
          <p:cNvPr id="60" name="Group 59"/>
          <p:cNvGrpSpPr/>
          <p:nvPr/>
        </p:nvGrpSpPr>
        <p:grpSpPr>
          <a:xfrm>
            <a:off x="342264" y="2814162"/>
            <a:ext cx="2508819" cy="1204393"/>
            <a:chOff x="319022" y="3118358"/>
            <a:chExt cx="3777377" cy="1927029"/>
          </a:xfrm>
        </p:grpSpPr>
        <p:grpSp>
          <p:nvGrpSpPr>
            <p:cNvPr id="54" name="Group 53"/>
            <p:cNvGrpSpPr/>
            <p:nvPr/>
          </p:nvGrpSpPr>
          <p:grpSpPr>
            <a:xfrm>
              <a:off x="319022" y="3118358"/>
              <a:ext cx="3777377" cy="1359579"/>
              <a:chOff x="623822" y="3362324"/>
              <a:chExt cx="3777377" cy="1359579"/>
            </a:xfrm>
          </p:grpSpPr>
          <p:sp>
            <p:nvSpPr>
              <p:cNvPr id="53" name="Snip Single Corner Rectangle 52"/>
              <p:cNvSpPr/>
              <p:nvPr/>
            </p:nvSpPr>
            <p:spPr bwMode="auto">
              <a:xfrm>
                <a:off x="623822" y="3362324"/>
                <a:ext cx="3777377" cy="1359579"/>
              </a:xfrm>
              <a:prstGeom prst="snip1Rect">
                <a:avLst/>
              </a:prstGeom>
              <a:solidFill>
                <a:schemeClr val="bg1"/>
              </a:solidFill>
              <a:ln>
                <a:solidFill>
                  <a:schemeClr val="tx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52" name="TextBox 51"/>
              <p:cNvSpPr txBox="1"/>
              <p:nvPr/>
            </p:nvSpPr>
            <p:spPr>
              <a:xfrm>
                <a:off x="731219" y="3426561"/>
                <a:ext cx="2749028" cy="1231105"/>
              </a:xfrm>
              <a:prstGeom prst="rect">
                <a:avLst/>
              </a:prstGeom>
              <a:noFill/>
            </p:spPr>
            <p:txBody>
              <a:bodyPr wrap="none" lIns="0" tIns="0" rIns="0" bIns="0" rtlCol="0">
                <a:spAutoFit/>
              </a:bodyPr>
              <a:lstStyle/>
              <a:p>
                <a:pPr defTabSz="685853" fontAlgn="auto">
                  <a:spcBef>
                    <a:spcPts val="0"/>
                  </a:spcBef>
                  <a:spcAft>
                    <a:spcPts val="0"/>
                  </a:spcAft>
                </a:pPr>
                <a:r>
                  <a:rPr lang="sv-SE" sz="1000" dirty="0">
                    <a:gradFill>
                      <a:gsLst>
                        <a:gs pos="0">
                          <a:prstClr val="black"/>
                        </a:gs>
                        <a:gs pos="86000">
                          <a:prstClr val="black"/>
                        </a:gs>
                      </a:gsLst>
                      <a:lin ang="5400000" scaled="0"/>
                    </a:gradFill>
                    <a:latin typeface="Segoe UI"/>
                  </a:rPr>
                  <a:t>&lt;</a:t>
                </a:r>
                <a:r>
                  <a:rPr lang="sv-SE" sz="1000" dirty="0" err="1">
                    <a:gradFill>
                      <a:gsLst>
                        <a:gs pos="0">
                          <a:prstClr val="black"/>
                        </a:gs>
                        <a:gs pos="86000">
                          <a:prstClr val="black"/>
                        </a:gs>
                      </a:gsLst>
                      <a:lin ang="5400000" scaled="0"/>
                    </a:gradFill>
                    <a:latin typeface="Segoe UI"/>
                  </a:rPr>
                  <a:t>invoice</a:t>
                </a:r>
                <a:r>
                  <a:rPr lang="sv-SE" sz="1000" dirty="0">
                    <a:gradFill>
                      <a:gsLst>
                        <a:gs pos="0">
                          <a:prstClr val="black"/>
                        </a:gs>
                        <a:gs pos="86000">
                          <a:prstClr val="black"/>
                        </a:gs>
                      </a:gsLst>
                      <a:lin ang="5400000" scaled="0"/>
                    </a:gradFill>
                    <a:latin typeface="Segoe UI"/>
                  </a:rPr>
                  <a:t>&gt;</a:t>
                </a:r>
              </a:p>
              <a:p>
                <a:pPr defTabSz="685853" fontAlgn="auto">
                  <a:spcBef>
                    <a:spcPts val="0"/>
                  </a:spcBef>
                  <a:spcAft>
                    <a:spcPts val="0"/>
                  </a:spcAft>
                </a:pPr>
                <a:r>
                  <a:rPr lang="sv-SE" sz="1000" dirty="0">
                    <a:gradFill>
                      <a:gsLst>
                        <a:gs pos="0">
                          <a:prstClr val="black"/>
                        </a:gs>
                        <a:gs pos="86000">
                          <a:prstClr val="black"/>
                        </a:gs>
                      </a:gsLst>
                      <a:lin ang="5400000" scaled="0"/>
                    </a:gradFill>
                    <a:latin typeface="Segoe UI"/>
                  </a:rPr>
                  <a:t>   &lt; </a:t>
                </a:r>
                <a:r>
                  <a:rPr lang="sv-SE" sz="1000" dirty="0" err="1">
                    <a:gradFill>
                      <a:gsLst>
                        <a:gs pos="0">
                          <a:prstClr val="black"/>
                        </a:gs>
                        <a:gs pos="86000">
                          <a:prstClr val="black"/>
                        </a:gs>
                      </a:gsLst>
                      <a:lin ang="5400000" scaled="0"/>
                    </a:gradFill>
                    <a:latin typeface="Segoe UI"/>
                  </a:rPr>
                  <a:t>invoiceId</a:t>
                </a:r>
                <a:r>
                  <a:rPr lang="sv-SE" sz="1000" dirty="0">
                    <a:gradFill>
                      <a:gsLst>
                        <a:gs pos="0">
                          <a:prstClr val="black"/>
                        </a:gs>
                        <a:gs pos="86000">
                          <a:prstClr val="black"/>
                        </a:gs>
                      </a:gsLst>
                      <a:lin ang="5400000" scaled="0"/>
                    </a:gradFill>
                    <a:latin typeface="Segoe UI"/>
                  </a:rPr>
                  <a:t>&gt;123&lt;/ </a:t>
                </a:r>
                <a:r>
                  <a:rPr lang="sv-SE" sz="1000" dirty="0" err="1">
                    <a:gradFill>
                      <a:gsLst>
                        <a:gs pos="0">
                          <a:prstClr val="black"/>
                        </a:gs>
                        <a:gs pos="86000">
                          <a:prstClr val="black"/>
                        </a:gs>
                      </a:gsLst>
                      <a:lin ang="5400000" scaled="0"/>
                    </a:gradFill>
                    <a:latin typeface="Segoe UI"/>
                  </a:rPr>
                  <a:t>invoiceId</a:t>
                </a:r>
                <a:r>
                  <a:rPr lang="sv-SE" sz="1000" dirty="0">
                    <a:gradFill>
                      <a:gsLst>
                        <a:gs pos="0">
                          <a:prstClr val="black"/>
                        </a:gs>
                        <a:gs pos="86000">
                          <a:prstClr val="black"/>
                        </a:gs>
                      </a:gsLst>
                      <a:lin ang="5400000" scaled="0"/>
                    </a:gradFill>
                    <a:latin typeface="Segoe UI"/>
                  </a:rPr>
                  <a:t>&gt;</a:t>
                </a:r>
              </a:p>
              <a:p>
                <a:pPr defTabSz="685853" fontAlgn="auto">
                  <a:spcBef>
                    <a:spcPts val="0"/>
                  </a:spcBef>
                  <a:spcAft>
                    <a:spcPts val="0"/>
                  </a:spcAft>
                </a:pPr>
                <a:r>
                  <a:rPr lang="sv-SE" sz="1000" dirty="0">
                    <a:gradFill>
                      <a:gsLst>
                        <a:gs pos="0">
                          <a:prstClr val="black"/>
                        </a:gs>
                        <a:gs pos="86000">
                          <a:prstClr val="black"/>
                        </a:gs>
                      </a:gsLst>
                      <a:lin ang="5400000" scaled="0"/>
                    </a:gradFill>
                    <a:latin typeface="Segoe UI"/>
                  </a:rPr>
                  <a:t>   &lt;</a:t>
                </a:r>
                <a:r>
                  <a:rPr lang="sv-SE" sz="1000" dirty="0" err="1">
                    <a:gradFill>
                      <a:gsLst>
                        <a:gs pos="0">
                          <a:prstClr val="black"/>
                        </a:gs>
                        <a:gs pos="86000">
                          <a:prstClr val="black"/>
                        </a:gs>
                      </a:gsLst>
                      <a:lin ang="5400000" scaled="0"/>
                    </a:gradFill>
                    <a:latin typeface="Segoe UI"/>
                  </a:rPr>
                  <a:t>customer</a:t>
                </a:r>
                <a:r>
                  <a:rPr lang="sv-SE" sz="1000" dirty="0">
                    <a:gradFill>
                      <a:gsLst>
                        <a:gs pos="0">
                          <a:prstClr val="black"/>
                        </a:gs>
                        <a:gs pos="86000">
                          <a:prstClr val="black"/>
                        </a:gs>
                      </a:gsLst>
                      <a:lin ang="5400000" scaled="0"/>
                    </a:gradFill>
                    <a:latin typeface="Segoe UI"/>
                  </a:rPr>
                  <a:t>&gt;</a:t>
                </a:r>
                <a:r>
                  <a:rPr lang="sv-SE" sz="1000" b="1" dirty="0">
                    <a:gradFill>
                      <a:gsLst>
                        <a:gs pos="0">
                          <a:prstClr val="black"/>
                        </a:gs>
                        <a:gs pos="86000">
                          <a:prstClr val="black"/>
                        </a:gs>
                      </a:gsLst>
                      <a:lin ang="5400000" scaled="0"/>
                    </a:gradFill>
                    <a:latin typeface="Segoe UI"/>
                  </a:rPr>
                  <a:t>AXA</a:t>
                </a:r>
                <a:r>
                  <a:rPr lang="sv-SE" sz="1000" dirty="0">
                    <a:gradFill>
                      <a:gsLst>
                        <a:gs pos="0">
                          <a:prstClr val="black"/>
                        </a:gs>
                        <a:gs pos="86000">
                          <a:prstClr val="black"/>
                        </a:gs>
                      </a:gsLst>
                      <a:lin ang="5400000" scaled="0"/>
                    </a:gradFill>
                    <a:latin typeface="Segoe UI"/>
                  </a:rPr>
                  <a:t>&lt;/</a:t>
                </a:r>
                <a:r>
                  <a:rPr lang="sv-SE" sz="1000" dirty="0" err="1">
                    <a:gradFill>
                      <a:gsLst>
                        <a:gs pos="0">
                          <a:prstClr val="black"/>
                        </a:gs>
                        <a:gs pos="86000">
                          <a:prstClr val="black"/>
                        </a:gs>
                      </a:gsLst>
                      <a:lin ang="5400000" scaled="0"/>
                    </a:gradFill>
                    <a:latin typeface="Segoe UI"/>
                  </a:rPr>
                  <a:t>customer</a:t>
                </a:r>
                <a:r>
                  <a:rPr lang="sv-SE" sz="1000" dirty="0">
                    <a:gradFill>
                      <a:gsLst>
                        <a:gs pos="0">
                          <a:prstClr val="black"/>
                        </a:gs>
                        <a:gs pos="86000">
                          <a:prstClr val="black"/>
                        </a:gs>
                      </a:gsLst>
                      <a:lin ang="5400000" scaled="0"/>
                    </a:gradFill>
                    <a:latin typeface="Segoe UI"/>
                  </a:rPr>
                  <a:t>&gt;</a:t>
                </a:r>
              </a:p>
              <a:p>
                <a:pPr defTabSz="685853" fontAlgn="auto">
                  <a:spcBef>
                    <a:spcPts val="0"/>
                  </a:spcBef>
                  <a:spcAft>
                    <a:spcPts val="0"/>
                  </a:spcAft>
                </a:pPr>
                <a:r>
                  <a:rPr lang="sv-SE" sz="1000" dirty="0">
                    <a:gradFill>
                      <a:gsLst>
                        <a:gs pos="0">
                          <a:prstClr val="black"/>
                        </a:gs>
                        <a:gs pos="86000">
                          <a:prstClr val="black"/>
                        </a:gs>
                      </a:gsLst>
                      <a:lin ang="5400000" scaled="0"/>
                    </a:gradFill>
                    <a:latin typeface="Segoe UI"/>
                  </a:rPr>
                  <a:t>   …</a:t>
                </a:r>
              </a:p>
              <a:p>
                <a:pPr defTabSz="685853" fontAlgn="auto">
                  <a:spcBef>
                    <a:spcPts val="0"/>
                  </a:spcBef>
                  <a:spcAft>
                    <a:spcPts val="0"/>
                  </a:spcAft>
                </a:pPr>
                <a:r>
                  <a:rPr lang="sv-SE" sz="1000" dirty="0">
                    <a:gradFill>
                      <a:gsLst>
                        <a:gs pos="0">
                          <a:prstClr val="black"/>
                        </a:gs>
                        <a:gs pos="86000">
                          <a:prstClr val="black"/>
                        </a:gs>
                      </a:gsLst>
                      <a:lin ang="5400000" scaled="0"/>
                    </a:gradFill>
                    <a:latin typeface="Segoe UI"/>
                  </a:rPr>
                  <a:t>&lt;/ </a:t>
                </a:r>
                <a:r>
                  <a:rPr lang="sv-SE" sz="1000" dirty="0" err="1">
                    <a:gradFill>
                      <a:gsLst>
                        <a:gs pos="0">
                          <a:prstClr val="black"/>
                        </a:gs>
                        <a:gs pos="86000">
                          <a:prstClr val="black"/>
                        </a:gs>
                      </a:gsLst>
                      <a:lin ang="5400000" scaled="0"/>
                    </a:gradFill>
                    <a:latin typeface="Segoe UI"/>
                  </a:rPr>
                  <a:t>invoice</a:t>
                </a:r>
                <a:r>
                  <a:rPr lang="sv-SE" sz="1000" dirty="0">
                    <a:gradFill>
                      <a:gsLst>
                        <a:gs pos="0">
                          <a:prstClr val="black"/>
                        </a:gs>
                        <a:gs pos="86000">
                          <a:prstClr val="black"/>
                        </a:gs>
                      </a:gsLst>
                      <a:lin ang="5400000" scaled="0"/>
                    </a:gradFill>
                    <a:latin typeface="Segoe UI"/>
                  </a:rPr>
                  <a:t>&gt;</a:t>
                </a:r>
                <a:endParaRPr lang="en-US" sz="1000" dirty="0" err="1">
                  <a:gradFill>
                    <a:gsLst>
                      <a:gs pos="0">
                        <a:prstClr val="black"/>
                      </a:gs>
                      <a:gs pos="86000">
                        <a:prstClr val="black"/>
                      </a:gs>
                    </a:gsLst>
                    <a:lin ang="5400000" scaled="0"/>
                  </a:gradFill>
                  <a:latin typeface="Segoe UI"/>
                </a:endParaRPr>
              </a:p>
            </p:txBody>
          </p:sp>
        </p:grpSp>
        <p:cxnSp>
          <p:nvCxnSpPr>
            <p:cNvPr id="56" name="Straight Arrow Connector 55"/>
            <p:cNvCxnSpPr>
              <a:stCxn id="53" idx="1"/>
              <a:endCxn id="7" idx="2"/>
            </p:cNvCxnSpPr>
            <p:nvPr/>
          </p:nvCxnSpPr>
          <p:spPr>
            <a:xfrm flipH="1">
              <a:off x="2027347" y="4477937"/>
              <a:ext cx="180363" cy="567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25355" y="4095144"/>
            <a:ext cx="299712" cy="265762"/>
            <a:chOff x="8662827" y="1636461"/>
            <a:chExt cx="479539" cy="425219"/>
          </a:xfrm>
        </p:grpSpPr>
        <p:sp>
          <p:nvSpPr>
            <p:cNvPr id="67" name="Rectangle 66"/>
            <p:cNvSpPr/>
            <p:nvPr/>
          </p:nvSpPr>
          <p:spPr bwMode="auto">
            <a:xfrm>
              <a:off x="8662827" y="1636461"/>
              <a:ext cx="479539" cy="425219"/>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17" name="Cross 16"/>
            <p:cNvSpPr/>
            <p:nvPr/>
          </p:nvSpPr>
          <p:spPr bwMode="auto">
            <a:xfrm rot="18822868">
              <a:off x="8740300" y="1683517"/>
              <a:ext cx="337344" cy="331104"/>
            </a:xfrm>
            <a:prstGeom prst="plus">
              <a:avLst>
                <a:gd name="adj" fmla="val 42260"/>
              </a:avLst>
            </a:prstGeom>
            <a:solidFill>
              <a:schemeClr val="bg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grpSp>
      <p:grpSp>
        <p:nvGrpSpPr>
          <p:cNvPr id="76" name="Group 75"/>
          <p:cNvGrpSpPr/>
          <p:nvPr/>
        </p:nvGrpSpPr>
        <p:grpSpPr>
          <a:xfrm>
            <a:off x="3854932" y="3993522"/>
            <a:ext cx="331838" cy="413689"/>
            <a:chOff x="2300740" y="5121587"/>
            <a:chExt cx="530941" cy="661903"/>
          </a:xfrm>
        </p:grpSpPr>
        <p:sp>
          <p:nvSpPr>
            <p:cNvPr id="77" name="Folded Corner 76"/>
            <p:cNvSpPr/>
            <p:nvPr/>
          </p:nvSpPr>
          <p:spPr bwMode="auto">
            <a:xfrm rot="10800000">
              <a:off x="2300740" y="5121587"/>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78" name="TextBox 77"/>
            <p:cNvSpPr txBox="1"/>
            <p:nvPr/>
          </p:nvSpPr>
          <p:spPr>
            <a:xfrm>
              <a:off x="2347130" y="5314038"/>
              <a:ext cx="451407"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XML</a:t>
              </a:r>
              <a:endParaRPr lang="en-US" sz="1313" dirty="0" err="1">
                <a:solidFill>
                  <a:prstClr val="white"/>
                </a:solidFill>
                <a:latin typeface="Segoe UI"/>
              </a:endParaRPr>
            </a:p>
          </p:txBody>
        </p:sp>
      </p:grpSp>
      <p:cxnSp>
        <p:nvCxnSpPr>
          <p:cNvPr id="30" name="Straight Arrow Connector 29"/>
          <p:cNvCxnSpPr>
            <a:stCxn id="32" idx="3"/>
            <a:endCxn id="50" idx="3"/>
          </p:cNvCxnSpPr>
          <p:nvPr/>
        </p:nvCxnSpPr>
        <p:spPr>
          <a:xfrm flipV="1">
            <a:off x="7651982" y="4228750"/>
            <a:ext cx="197304" cy="38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3567767" y="2051847"/>
            <a:ext cx="2256234" cy="925165"/>
            <a:chOff x="10496550" y="2066924"/>
            <a:chExt cx="3609975" cy="1480265"/>
          </a:xfrm>
        </p:grpSpPr>
        <p:sp>
          <p:nvSpPr>
            <p:cNvPr id="63" name="Rectangle 62"/>
            <p:cNvSpPr/>
            <p:nvPr/>
          </p:nvSpPr>
          <p:spPr bwMode="auto">
            <a:xfrm>
              <a:off x="10496550" y="2066924"/>
              <a:ext cx="3609975" cy="1476375"/>
            </a:xfrm>
            <a:prstGeom prst="rect">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grpSp>
          <p:nvGrpSpPr>
            <p:cNvPr id="73" name="Group 72"/>
            <p:cNvGrpSpPr/>
            <p:nvPr/>
          </p:nvGrpSpPr>
          <p:grpSpPr>
            <a:xfrm>
              <a:off x="10599311" y="2305142"/>
              <a:ext cx="516083" cy="373642"/>
              <a:chOff x="11972925" y="2431469"/>
              <a:chExt cx="756479" cy="547688"/>
            </a:xfrm>
          </p:grpSpPr>
          <p:sp>
            <p:nvSpPr>
              <p:cNvPr id="75" name="Curved Right Arrow 74"/>
              <p:cNvSpPr/>
              <p:nvPr/>
            </p:nvSpPr>
            <p:spPr bwMode="auto">
              <a:xfrm>
                <a:off x="11972925" y="2474332"/>
                <a:ext cx="361950" cy="504825"/>
              </a:xfrm>
              <a:prstGeom prst="curvedRightArrow">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79" name="Curved Right Arrow 78"/>
              <p:cNvSpPr/>
              <p:nvPr/>
            </p:nvSpPr>
            <p:spPr bwMode="auto">
              <a:xfrm rot="10800000">
                <a:off x="12367454" y="2431469"/>
                <a:ext cx="361950" cy="504825"/>
              </a:xfrm>
              <a:prstGeom prst="curvedRightArrow">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grpSp>
        <p:sp>
          <p:nvSpPr>
            <p:cNvPr id="74" name="Rectangle 73"/>
            <p:cNvSpPr/>
            <p:nvPr/>
          </p:nvSpPr>
          <p:spPr>
            <a:xfrm>
              <a:off x="10617582" y="2291460"/>
              <a:ext cx="2726901" cy="1255729"/>
            </a:xfrm>
            <a:prstGeom prst="rect">
              <a:avLst/>
            </a:prstGeom>
          </p:spPr>
          <p:txBody>
            <a:bodyPr wrap="none">
              <a:spAutoFit/>
            </a:bodyPr>
            <a:lstStyle/>
            <a:p>
              <a:pPr defTabSz="685853" fontAlgn="auto">
                <a:spcBef>
                  <a:spcPts val="0"/>
                </a:spcBef>
                <a:spcAft>
                  <a:spcPts val="0"/>
                </a:spcAft>
              </a:pPr>
              <a:r>
                <a:rPr lang="sv-SE" sz="1125" b="1" dirty="0">
                  <a:solidFill>
                    <a:prstClr val="white"/>
                  </a:solidFill>
                  <a:latin typeface="Segoe UI Light"/>
                </a:rPr>
                <a:t>        </a:t>
              </a:r>
              <a:r>
                <a:rPr lang="sv-SE" sz="1125" b="1" dirty="0" err="1">
                  <a:solidFill>
                    <a:prstClr val="white"/>
                  </a:solidFill>
                  <a:latin typeface="Segoe UI Light"/>
                </a:rPr>
                <a:t>Batch</a:t>
              </a:r>
              <a:r>
                <a:rPr lang="sv-SE" sz="1125" b="1" dirty="0">
                  <a:solidFill>
                    <a:prstClr val="white"/>
                  </a:solidFill>
                  <a:latin typeface="Segoe UI Light"/>
                </a:rPr>
                <a:t> </a:t>
              </a:r>
              <a:r>
                <a:rPr lang="sv-SE" sz="1125" b="1" dirty="0" err="1">
                  <a:solidFill>
                    <a:prstClr val="white"/>
                  </a:solidFill>
                  <a:latin typeface="Segoe UI Light"/>
                </a:rPr>
                <a:t>Orchestration</a:t>
              </a:r>
              <a:endParaRPr lang="sv-SE" sz="1125" b="1" dirty="0">
                <a:solidFill>
                  <a:prstClr val="white"/>
                </a:solidFill>
                <a:latin typeface="Segoe UI Light"/>
              </a:endParaRPr>
            </a:p>
            <a:p>
              <a:pPr defTabSz="685853" fontAlgn="auto">
                <a:spcBef>
                  <a:spcPts val="0"/>
                </a:spcBef>
                <a:spcAft>
                  <a:spcPts val="0"/>
                </a:spcAft>
              </a:pPr>
              <a:endParaRPr lang="sv-SE" sz="1125" b="1" dirty="0">
                <a:solidFill>
                  <a:prstClr val="white"/>
                </a:solidFill>
                <a:latin typeface="Segoe UI Light"/>
              </a:endParaRPr>
            </a:p>
            <a:p>
              <a:pPr defTabSz="685853" fontAlgn="auto">
                <a:spcBef>
                  <a:spcPts val="0"/>
                </a:spcBef>
                <a:spcAft>
                  <a:spcPts val="0"/>
                </a:spcAft>
              </a:pPr>
              <a:r>
                <a:rPr lang="sv-SE" sz="1125" dirty="0">
                  <a:solidFill>
                    <a:prstClr val="white"/>
                  </a:solidFill>
                  <a:latin typeface="Segoe UI Light"/>
                </a:rPr>
                <a:t>Filter: </a:t>
              </a:r>
              <a:r>
                <a:rPr lang="sv-SE" sz="1125" dirty="0" err="1">
                  <a:solidFill>
                    <a:prstClr val="white"/>
                  </a:solidFill>
                  <a:latin typeface="Segoe UI Light"/>
                </a:rPr>
                <a:t>customer</a:t>
              </a:r>
              <a:r>
                <a:rPr lang="sv-SE" sz="1125" dirty="0">
                  <a:solidFill>
                    <a:prstClr val="white"/>
                  </a:solidFill>
                  <a:latin typeface="Segoe UI Light"/>
                </a:rPr>
                <a:t> == AXA</a:t>
              </a:r>
            </a:p>
            <a:p>
              <a:pPr defTabSz="685853" fontAlgn="auto">
                <a:spcBef>
                  <a:spcPts val="0"/>
                </a:spcBef>
                <a:spcAft>
                  <a:spcPts val="0"/>
                </a:spcAft>
              </a:pPr>
              <a:r>
                <a:rPr lang="sv-SE" sz="1125" dirty="0">
                  <a:solidFill>
                    <a:prstClr val="white"/>
                  </a:solidFill>
                  <a:latin typeface="Segoe UI Light"/>
                </a:rPr>
                <a:t>Release: Group = 3</a:t>
              </a:r>
              <a:endParaRPr lang="en-US" sz="1313" dirty="0">
                <a:solidFill>
                  <a:prstClr val="white"/>
                </a:solidFill>
                <a:latin typeface="Segoe UI"/>
              </a:endParaRPr>
            </a:p>
          </p:txBody>
        </p:sp>
      </p:grpSp>
      <p:sp>
        <p:nvSpPr>
          <p:cNvPr id="80" name="Ned 45"/>
          <p:cNvSpPr/>
          <p:nvPr/>
        </p:nvSpPr>
        <p:spPr>
          <a:xfrm rot="10800000">
            <a:off x="4227198" y="3051131"/>
            <a:ext cx="491136" cy="1887055"/>
          </a:xfrm>
          <a:prstGeom prst="downArrow">
            <a:avLst/>
          </a:prstGeom>
          <a:gradFill flip="none" rotWithShape="1">
            <a:gsLst>
              <a:gs pos="50000">
                <a:srgbClr val="BFBFBF">
                  <a:alpha val="0"/>
                </a:srgbClr>
              </a:gs>
              <a:gs pos="100000">
                <a:srgbClr val="EAEAEA"/>
              </a:gs>
            </a:gsLst>
            <a:lin ang="5400000" scaled="1"/>
            <a:tileRect/>
          </a:gradFill>
          <a:ln w="25400" cap="flat" cmpd="sng" algn="ctr">
            <a:gradFill>
              <a:gsLst>
                <a:gs pos="0">
                  <a:srgbClr val="FFCC00">
                    <a:tint val="66000"/>
                    <a:satMod val="160000"/>
                    <a:alpha val="0"/>
                  </a:srgbClr>
                </a:gs>
                <a:gs pos="50000">
                  <a:srgbClr val="FFCC00">
                    <a:tint val="44500"/>
                    <a:satMod val="160000"/>
                  </a:srgbClr>
                </a:gs>
                <a:gs pos="100000">
                  <a:srgbClr val="FFCC00">
                    <a:tint val="23500"/>
                    <a:satMod val="160000"/>
                  </a:srgbClr>
                </a:gs>
              </a:gsLst>
              <a:lin ang="5400000" scaled="0"/>
            </a:gradFill>
            <a:prstDash val="solid"/>
          </a:ln>
          <a:effectLst/>
        </p:spPr>
        <p:txBody>
          <a:bodyPr rtlCol="0" anchor="ctr"/>
          <a:lstStyle/>
          <a:p>
            <a:pPr algn="ctr" fontAlgn="auto">
              <a:spcBef>
                <a:spcPts val="0"/>
              </a:spcBef>
              <a:spcAft>
                <a:spcPts val="0"/>
              </a:spcAft>
              <a:defRPr/>
            </a:pPr>
            <a:endParaRPr lang="en-US" sz="1125" kern="0">
              <a:solidFill>
                <a:srgbClr val="DDDDDD">
                  <a:lumMod val="25000"/>
                </a:srgbClr>
              </a:solidFill>
              <a:latin typeface="Arial"/>
              <a:cs typeface="+mn-cs"/>
            </a:endParaRPr>
          </a:p>
        </p:txBody>
      </p:sp>
      <p:sp>
        <p:nvSpPr>
          <p:cNvPr id="81" name="Ned 39"/>
          <p:cNvSpPr/>
          <p:nvPr/>
        </p:nvSpPr>
        <p:spPr>
          <a:xfrm>
            <a:off x="4663766" y="3114631"/>
            <a:ext cx="491136" cy="1823555"/>
          </a:xfrm>
          <a:prstGeom prst="downArrow">
            <a:avLst/>
          </a:prstGeom>
          <a:gradFill flip="none" rotWithShape="1">
            <a:gsLst>
              <a:gs pos="50000">
                <a:srgbClr val="BFBFBF">
                  <a:alpha val="0"/>
                </a:srgbClr>
              </a:gs>
              <a:gs pos="100000">
                <a:srgbClr val="EAEAEA"/>
              </a:gs>
            </a:gsLst>
            <a:lin ang="5400000" scaled="1"/>
            <a:tileRect/>
          </a:gradFill>
          <a:ln w="25400" cap="flat" cmpd="sng" algn="ctr">
            <a:gradFill>
              <a:gsLst>
                <a:gs pos="0">
                  <a:srgbClr val="FFCC00">
                    <a:tint val="66000"/>
                    <a:satMod val="160000"/>
                    <a:alpha val="0"/>
                  </a:srgbClr>
                </a:gs>
                <a:gs pos="50000">
                  <a:srgbClr val="FFCC00">
                    <a:tint val="44500"/>
                    <a:satMod val="160000"/>
                  </a:srgbClr>
                </a:gs>
                <a:gs pos="100000">
                  <a:srgbClr val="FFCC00">
                    <a:tint val="23500"/>
                    <a:satMod val="160000"/>
                  </a:srgbClr>
                </a:gs>
              </a:gsLst>
              <a:lin ang="5400000" scaled="0"/>
            </a:gradFill>
            <a:prstDash val="solid"/>
          </a:ln>
          <a:effectLst/>
        </p:spPr>
        <p:txBody>
          <a:bodyPr rtlCol="0" anchor="ctr"/>
          <a:lstStyle/>
          <a:p>
            <a:pPr algn="ctr" fontAlgn="auto">
              <a:spcBef>
                <a:spcPts val="0"/>
              </a:spcBef>
              <a:spcAft>
                <a:spcPts val="0"/>
              </a:spcAft>
              <a:defRPr/>
            </a:pPr>
            <a:endParaRPr lang="en-US" sz="1125" kern="0">
              <a:solidFill>
                <a:srgbClr val="DDDDDD">
                  <a:lumMod val="25000"/>
                </a:srgbClr>
              </a:solidFill>
              <a:latin typeface="Arial"/>
              <a:cs typeface="+mn-cs"/>
            </a:endParaRPr>
          </a:p>
        </p:txBody>
      </p:sp>
      <p:grpSp>
        <p:nvGrpSpPr>
          <p:cNvPr id="85" name="Group 84"/>
          <p:cNvGrpSpPr/>
          <p:nvPr/>
        </p:nvGrpSpPr>
        <p:grpSpPr>
          <a:xfrm>
            <a:off x="3170357" y="2583576"/>
            <a:ext cx="3096681" cy="974478"/>
            <a:chOff x="319022" y="3118359"/>
            <a:chExt cx="4662488" cy="1559165"/>
          </a:xfrm>
        </p:grpSpPr>
        <p:grpSp>
          <p:nvGrpSpPr>
            <p:cNvPr id="86" name="Group 85"/>
            <p:cNvGrpSpPr/>
            <p:nvPr/>
          </p:nvGrpSpPr>
          <p:grpSpPr>
            <a:xfrm>
              <a:off x="319022" y="3118359"/>
              <a:ext cx="4599622" cy="1174242"/>
              <a:chOff x="623822" y="3362325"/>
              <a:chExt cx="4599622" cy="1174242"/>
            </a:xfrm>
          </p:grpSpPr>
          <p:sp>
            <p:nvSpPr>
              <p:cNvPr id="88" name="Snip Single Corner Rectangle 87"/>
              <p:cNvSpPr/>
              <p:nvPr/>
            </p:nvSpPr>
            <p:spPr bwMode="auto">
              <a:xfrm>
                <a:off x="623822" y="3362325"/>
                <a:ext cx="4599622" cy="1174242"/>
              </a:xfrm>
              <a:prstGeom prst="snip1Rect">
                <a:avLst/>
              </a:prstGeom>
              <a:solidFill>
                <a:schemeClr val="bg1"/>
              </a:solidFill>
              <a:ln>
                <a:solidFill>
                  <a:schemeClr val="tx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89" name="TextBox 88"/>
              <p:cNvSpPr txBox="1"/>
              <p:nvPr/>
            </p:nvSpPr>
            <p:spPr>
              <a:xfrm>
                <a:off x="731219" y="3426560"/>
                <a:ext cx="4127164" cy="984885"/>
              </a:xfrm>
              <a:prstGeom prst="rect">
                <a:avLst/>
              </a:prstGeom>
              <a:noFill/>
            </p:spPr>
            <p:txBody>
              <a:bodyPr wrap="none" lIns="0" tIns="0" rIns="0" bIns="0" rtlCol="0">
                <a:spAutoFit/>
              </a:bodyPr>
              <a:lstStyle/>
              <a:p>
                <a:pPr defTabSz="685853" fontAlgn="auto">
                  <a:spcBef>
                    <a:spcPts val="0"/>
                  </a:spcBef>
                  <a:spcAft>
                    <a:spcPts val="0"/>
                  </a:spcAft>
                </a:pPr>
                <a:r>
                  <a:rPr lang="sv-SE" sz="1000" dirty="0" err="1">
                    <a:gradFill>
                      <a:gsLst>
                        <a:gs pos="0">
                          <a:prstClr val="black"/>
                        </a:gs>
                        <a:gs pos="86000">
                          <a:prstClr val="black"/>
                        </a:gs>
                      </a:gsLst>
                      <a:lin ang="5400000" scaled="0"/>
                    </a:gradFill>
                    <a:latin typeface="Segoe UI"/>
                  </a:rPr>
                  <a:t>What</a:t>
                </a:r>
                <a:r>
                  <a:rPr lang="sv-SE" sz="1000" dirty="0">
                    <a:gradFill>
                      <a:gsLst>
                        <a:gs pos="0">
                          <a:prstClr val="black"/>
                        </a:gs>
                        <a:gs pos="86000">
                          <a:prstClr val="black"/>
                        </a:gs>
                      </a:gsLst>
                      <a:lin ang="5400000" scaled="0"/>
                    </a:gradFill>
                    <a:latin typeface="Segoe UI"/>
                  </a:rPr>
                  <a:t> </a:t>
                </a:r>
                <a:r>
                  <a:rPr lang="sv-SE" sz="1000" dirty="0" err="1">
                    <a:gradFill>
                      <a:gsLst>
                        <a:gs pos="0">
                          <a:prstClr val="black"/>
                        </a:gs>
                        <a:gs pos="86000">
                          <a:prstClr val="black"/>
                        </a:gs>
                      </a:gsLst>
                      <a:lin ang="5400000" scaled="0"/>
                    </a:gradFill>
                    <a:latin typeface="Segoe UI"/>
                  </a:rPr>
                  <a:t>Agreement</a:t>
                </a:r>
                <a:r>
                  <a:rPr lang="sv-SE" sz="1000" dirty="0">
                    <a:gradFill>
                      <a:gsLst>
                        <a:gs pos="0">
                          <a:prstClr val="black"/>
                        </a:gs>
                        <a:gs pos="86000">
                          <a:prstClr val="black"/>
                        </a:gs>
                      </a:gsLst>
                      <a:lin ang="5400000" scaled="0"/>
                    </a:gradFill>
                    <a:latin typeface="Segoe UI"/>
                  </a:rPr>
                  <a:t> is </a:t>
                </a:r>
                <a:r>
                  <a:rPr lang="sv-SE" sz="1000" dirty="0" err="1">
                    <a:gradFill>
                      <a:gsLst>
                        <a:gs pos="0">
                          <a:prstClr val="black"/>
                        </a:gs>
                        <a:gs pos="86000">
                          <a:prstClr val="black"/>
                        </a:gs>
                      </a:gsLst>
                      <a:lin ang="5400000" scaled="0"/>
                    </a:gradFill>
                    <a:latin typeface="Segoe UI"/>
                  </a:rPr>
                  <a:t>connected</a:t>
                </a:r>
                <a:r>
                  <a:rPr lang="sv-SE" sz="1000" dirty="0">
                    <a:gradFill>
                      <a:gsLst>
                        <a:gs pos="0">
                          <a:prstClr val="black"/>
                        </a:gs>
                        <a:gs pos="86000">
                          <a:prstClr val="black"/>
                        </a:gs>
                      </a:gsLst>
                      <a:lin ang="5400000" scaled="0"/>
                    </a:gradFill>
                    <a:latin typeface="Segoe UI"/>
                  </a:rPr>
                  <a:t> </a:t>
                </a:r>
                <a:r>
                  <a:rPr lang="sv-SE" sz="1000" dirty="0" err="1">
                    <a:gradFill>
                      <a:gsLst>
                        <a:gs pos="0">
                          <a:prstClr val="black"/>
                        </a:gs>
                        <a:gs pos="86000">
                          <a:prstClr val="black"/>
                        </a:gs>
                      </a:gsLst>
                      <a:lin ang="5400000" scaled="0"/>
                    </a:gradFill>
                    <a:latin typeface="Segoe UI"/>
                  </a:rPr>
                  <a:t>to</a:t>
                </a:r>
                <a:r>
                  <a:rPr lang="sv-SE" sz="1000" dirty="0">
                    <a:gradFill>
                      <a:gsLst>
                        <a:gs pos="0">
                          <a:prstClr val="black"/>
                        </a:gs>
                        <a:gs pos="86000">
                          <a:prstClr val="black"/>
                        </a:gs>
                      </a:gsLst>
                      <a:lin ang="5400000" scaled="0"/>
                    </a:gradFill>
                    <a:latin typeface="Segoe UI"/>
                  </a:rPr>
                  <a:t> </a:t>
                </a:r>
                <a:r>
                  <a:rPr lang="sv-SE" sz="1000" dirty="0" err="1">
                    <a:gradFill>
                      <a:gsLst>
                        <a:gs pos="0">
                          <a:prstClr val="black"/>
                        </a:gs>
                        <a:gs pos="86000">
                          <a:prstClr val="black"/>
                        </a:gs>
                      </a:gsLst>
                      <a:lin ang="5400000" scaled="0"/>
                    </a:gradFill>
                    <a:latin typeface="Segoe UI"/>
                  </a:rPr>
                  <a:t>this</a:t>
                </a:r>
                <a:r>
                  <a:rPr lang="sv-SE" sz="1000" dirty="0">
                    <a:gradFill>
                      <a:gsLst>
                        <a:gs pos="0">
                          <a:prstClr val="black"/>
                        </a:gs>
                        <a:gs pos="86000">
                          <a:prstClr val="black"/>
                        </a:gs>
                      </a:gsLst>
                      <a:lin ang="5400000" scaled="0"/>
                    </a:gradFill>
                    <a:latin typeface="Segoe UI"/>
                  </a:rPr>
                  <a:t> </a:t>
                </a:r>
                <a:r>
                  <a:rPr lang="sv-SE" sz="1000" dirty="0" err="1">
                    <a:gradFill>
                      <a:gsLst>
                        <a:gs pos="0">
                          <a:prstClr val="black"/>
                        </a:gs>
                        <a:gs pos="86000">
                          <a:prstClr val="black"/>
                        </a:gs>
                      </a:gsLst>
                      <a:lin ang="5400000" scaled="0"/>
                    </a:gradFill>
                    <a:latin typeface="Segoe UI"/>
                  </a:rPr>
                  <a:t>send</a:t>
                </a:r>
                <a:r>
                  <a:rPr lang="sv-SE" sz="1000" dirty="0">
                    <a:gradFill>
                      <a:gsLst>
                        <a:gs pos="0">
                          <a:prstClr val="black"/>
                        </a:gs>
                        <a:gs pos="86000">
                          <a:prstClr val="black"/>
                        </a:gs>
                      </a:gsLst>
                      <a:lin ang="5400000" scaled="0"/>
                    </a:gradFill>
                    <a:latin typeface="Segoe UI"/>
                  </a:rPr>
                  <a:t> port?</a:t>
                </a:r>
              </a:p>
              <a:p>
                <a:pPr defTabSz="685853" fontAlgn="auto">
                  <a:spcBef>
                    <a:spcPts val="0"/>
                  </a:spcBef>
                  <a:spcAft>
                    <a:spcPts val="0"/>
                  </a:spcAft>
                </a:pPr>
                <a:r>
                  <a:rPr lang="sv-SE" sz="1000" dirty="0">
                    <a:gradFill>
                      <a:gsLst>
                        <a:gs pos="0">
                          <a:prstClr val="black"/>
                        </a:gs>
                        <a:gs pos="86000">
                          <a:prstClr val="black"/>
                        </a:gs>
                      </a:gsLst>
                      <a:lin ang="5400000" scaled="0"/>
                    </a:gradFill>
                    <a:latin typeface="Segoe UI"/>
                  </a:rPr>
                  <a:t>Sender Party?</a:t>
                </a:r>
              </a:p>
              <a:p>
                <a:pPr defTabSz="685853" fontAlgn="auto">
                  <a:spcBef>
                    <a:spcPts val="0"/>
                  </a:spcBef>
                  <a:spcAft>
                    <a:spcPts val="0"/>
                  </a:spcAft>
                </a:pPr>
                <a:r>
                  <a:rPr lang="sv-SE" sz="1000" dirty="0">
                    <a:gradFill>
                      <a:gsLst>
                        <a:gs pos="0">
                          <a:prstClr val="black"/>
                        </a:gs>
                        <a:gs pos="86000">
                          <a:prstClr val="black"/>
                        </a:gs>
                      </a:gsLst>
                      <a:lin ang="5400000" scaled="0"/>
                    </a:gradFill>
                    <a:latin typeface="Segoe UI"/>
                  </a:rPr>
                  <a:t>Receiver Party?</a:t>
                </a:r>
              </a:p>
              <a:p>
                <a:pPr defTabSz="685853" fontAlgn="auto">
                  <a:spcBef>
                    <a:spcPts val="0"/>
                  </a:spcBef>
                  <a:spcAft>
                    <a:spcPts val="0"/>
                  </a:spcAft>
                </a:pPr>
                <a:r>
                  <a:rPr lang="sv-SE" sz="1000" dirty="0" err="1">
                    <a:gradFill>
                      <a:gsLst>
                        <a:gs pos="0">
                          <a:prstClr val="black"/>
                        </a:gs>
                        <a:gs pos="86000">
                          <a:prstClr val="black"/>
                        </a:gs>
                      </a:gsLst>
                      <a:lin ang="5400000" scaled="0"/>
                    </a:gradFill>
                    <a:latin typeface="Segoe UI"/>
                  </a:rPr>
                  <a:t>Next</a:t>
                </a:r>
                <a:r>
                  <a:rPr lang="sv-SE" sz="1000" dirty="0">
                    <a:gradFill>
                      <a:gsLst>
                        <a:gs pos="0">
                          <a:prstClr val="black"/>
                        </a:gs>
                        <a:gs pos="86000">
                          <a:prstClr val="black"/>
                        </a:gs>
                      </a:gsLst>
                      <a:lin ang="5400000" scaled="0"/>
                    </a:gradFill>
                    <a:latin typeface="Segoe UI"/>
                  </a:rPr>
                  <a:t> Control Id (</a:t>
                </a:r>
                <a:r>
                  <a:rPr lang="sv-SE" sz="1000" dirty="0" err="1">
                    <a:gradFill>
                      <a:gsLst>
                        <a:gs pos="0">
                          <a:prstClr val="black"/>
                        </a:gs>
                        <a:gs pos="86000">
                          <a:prstClr val="black"/>
                        </a:gs>
                      </a:gsLst>
                      <a:lin ang="5400000" scaled="0"/>
                    </a:gradFill>
                    <a:latin typeface="Segoe UI"/>
                  </a:rPr>
                  <a:t>InterchangeId</a:t>
                </a:r>
                <a:r>
                  <a:rPr lang="sv-SE" sz="1000" dirty="0">
                    <a:gradFill>
                      <a:gsLst>
                        <a:gs pos="0">
                          <a:prstClr val="black"/>
                        </a:gs>
                        <a:gs pos="86000">
                          <a:prstClr val="black"/>
                        </a:gs>
                      </a:gsLst>
                      <a:lin ang="5400000" scaled="0"/>
                    </a:gradFill>
                    <a:latin typeface="Segoe UI"/>
                  </a:rPr>
                  <a:t>)?</a:t>
                </a:r>
                <a:endParaRPr lang="en-US" sz="1000" dirty="0" err="1">
                  <a:gradFill>
                    <a:gsLst>
                      <a:gs pos="0">
                        <a:prstClr val="black"/>
                      </a:gs>
                      <a:gs pos="86000">
                        <a:prstClr val="black"/>
                      </a:gs>
                    </a:gsLst>
                    <a:lin ang="5400000" scaled="0"/>
                  </a:gradFill>
                  <a:latin typeface="Segoe UI"/>
                </a:endParaRPr>
              </a:p>
            </p:txBody>
          </p:sp>
        </p:grpSp>
        <p:cxnSp>
          <p:nvCxnSpPr>
            <p:cNvPr id="87" name="Straight Arrow Connector 86"/>
            <p:cNvCxnSpPr/>
            <p:nvPr/>
          </p:nvCxnSpPr>
          <p:spPr>
            <a:xfrm>
              <a:off x="4517876" y="4292601"/>
              <a:ext cx="463634" cy="384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5940607" y="2526887"/>
            <a:ext cx="2541963" cy="1505153"/>
            <a:chOff x="9658385" y="2655204"/>
            <a:chExt cx="4067140" cy="2408245"/>
          </a:xfrm>
        </p:grpSpPr>
        <p:grpSp>
          <p:nvGrpSpPr>
            <p:cNvPr id="66" name="Group 65"/>
            <p:cNvGrpSpPr/>
            <p:nvPr/>
          </p:nvGrpSpPr>
          <p:grpSpPr>
            <a:xfrm>
              <a:off x="9658385" y="2655204"/>
              <a:ext cx="4067140" cy="2083739"/>
              <a:chOff x="9658385" y="2655204"/>
              <a:chExt cx="4067140" cy="2083739"/>
            </a:xfrm>
          </p:grpSpPr>
          <p:sp>
            <p:nvSpPr>
              <p:cNvPr id="64" name="Snip Single Corner Rectangle 63"/>
              <p:cNvSpPr/>
              <p:nvPr/>
            </p:nvSpPr>
            <p:spPr bwMode="auto">
              <a:xfrm>
                <a:off x="9658385" y="2655204"/>
                <a:ext cx="4067140" cy="2083739"/>
              </a:xfrm>
              <a:prstGeom prst="snip1Rect">
                <a:avLst/>
              </a:prstGeom>
              <a:solidFill>
                <a:schemeClr val="bg1"/>
              </a:solidFill>
              <a:ln>
                <a:solidFill>
                  <a:schemeClr val="tx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65" name="TextBox 64"/>
              <p:cNvSpPr txBox="1"/>
              <p:nvPr/>
            </p:nvSpPr>
            <p:spPr>
              <a:xfrm>
                <a:off x="9765783" y="2719441"/>
                <a:ext cx="3459921" cy="1969769"/>
              </a:xfrm>
              <a:prstGeom prst="rect">
                <a:avLst/>
              </a:prstGeom>
              <a:noFill/>
            </p:spPr>
            <p:txBody>
              <a:bodyPr wrap="none" lIns="0" tIns="0" rIns="0" bIns="0" rtlCol="0">
                <a:spAutoFit/>
              </a:bodyPr>
              <a:lstStyle/>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UNB+UNOB:1+Unibake+AXA14…</a:t>
                </a:r>
              </a:p>
              <a:p>
                <a:pPr defTabSz="685853" fontAlgn="auto">
                  <a:spcBef>
                    <a:spcPts val="0"/>
                  </a:spcBef>
                  <a:spcAft>
                    <a:spcPts val="0"/>
                  </a:spcAft>
                </a:pPr>
                <a:r>
                  <a:rPr lang="en-US" sz="1000" dirty="0">
                    <a:solidFill>
                      <a:prstClr val="white">
                        <a:lumMod val="65000"/>
                      </a:prstClr>
                    </a:solidFill>
                    <a:latin typeface="Segoe UI"/>
                  </a:rPr>
                  <a:t>UNH+100+INVOIC:D:93A:UN:EAN007‘</a:t>
                </a:r>
              </a:p>
              <a:p>
                <a:pPr defTabSz="685853" fontAlgn="auto">
                  <a:spcBef>
                    <a:spcPts val="0"/>
                  </a:spcBef>
                  <a:spcAft>
                    <a:spcPts val="0"/>
                  </a:spcAft>
                </a:pPr>
                <a:r>
                  <a:rPr lang="en-US" sz="1000" dirty="0">
                    <a:solidFill>
                      <a:prstClr val="white">
                        <a:lumMod val="65000"/>
                      </a:prstClr>
                    </a:solidFill>
                    <a:latin typeface="Segoe UI"/>
                  </a:rPr>
                  <a:t>…</a:t>
                </a:r>
              </a:p>
              <a:p>
                <a:pPr defTabSz="685853" fontAlgn="auto">
                  <a:spcBef>
                    <a:spcPts val="0"/>
                  </a:spcBef>
                  <a:spcAft>
                    <a:spcPts val="0"/>
                  </a:spcAft>
                </a:pPr>
                <a:r>
                  <a:rPr lang="en-US" sz="1000" dirty="0">
                    <a:solidFill>
                      <a:prstClr val="white">
                        <a:lumMod val="65000"/>
                      </a:prstClr>
                    </a:solidFill>
                    <a:latin typeface="Segoe UI"/>
                  </a:rPr>
                  <a:t>UNH+100+INVOIC:D:93A:UN:EAN007‘</a:t>
                </a:r>
              </a:p>
              <a:p>
                <a:pPr defTabSz="685853" fontAlgn="auto">
                  <a:spcBef>
                    <a:spcPts val="0"/>
                  </a:spcBef>
                  <a:spcAft>
                    <a:spcPts val="0"/>
                  </a:spcAft>
                </a:pPr>
                <a:r>
                  <a:rPr lang="en-US" sz="1000" dirty="0">
                    <a:solidFill>
                      <a:prstClr val="white">
                        <a:lumMod val="65000"/>
                      </a:prstClr>
                    </a:solidFill>
                    <a:latin typeface="Segoe UI"/>
                  </a:rPr>
                  <a:t>…</a:t>
                </a:r>
              </a:p>
              <a:p>
                <a:pPr defTabSz="685853" fontAlgn="auto">
                  <a:spcBef>
                    <a:spcPts val="0"/>
                  </a:spcBef>
                  <a:spcAft>
                    <a:spcPts val="0"/>
                  </a:spcAft>
                </a:pPr>
                <a:r>
                  <a:rPr lang="en-US" sz="1000" dirty="0">
                    <a:solidFill>
                      <a:prstClr val="white">
                        <a:lumMod val="65000"/>
                      </a:prstClr>
                    </a:solidFill>
                    <a:latin typeface="Segoe UI"/>
                  </a:rPr>
                  <a:t>UNH+100+INVOIC:D:93A:UN:EAN007‘</a:t>
                </a:r>
              </a:p>
              <a:p>
                <a:pPr defTabSz="685853" fontAlgn="auto">
                  <a:spcBef>
                    <a:spcPts val="0"/>
                  </a:spcBef>
                  <a:spcAft>
                    <a:spcPts val="0"/>
                  </a:spcAft>
                </a:pPr>
                <a:r>
                  <a:rPr lang="sv-SE" sz="1000" dirty="0">
                    <a:solidFill>
                      <a:prstClr val="white">
                        <a:lumMod val="65000"/>
                      </a:prstClr>
                    </a:solidFill>
                    <a:latin typeface="Segoe UI"/>
                  </a:rPr>
                  <a:t>…</a:t>
                </a:r>
                <a:endParaRPr lang="en-US" sz="1000" dirty="0">
                  <a:solidFill>
                    <a:prstClr val="white">
                      <a:lumMod val="65000"/>
                    </a:prstClr>
                  </a:solidFill>
                  <a:latin typeface="Segoe UI"/>
                </a:endParaRPr>
              </a:p>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UNZ+3+34'</a:t>
                </a:r>
              </a:p>
            </p:txBody>
          </p:sp>
        </p:grpSp>
        <p:cxnSp>
          <p:nvCxnSpPr>
            <p:cNvPr id="68" name="Straight Arrow Connector 67"/>
            <p:cNvCxnSpPr>
              <a:endCxn id="50" idx="2"/>
            </p:cNvCxnSpPr>
            <p:nvPr/>
          </p:nvCxnSpPr>
          <p:spPr>
            <a:xfrm>
              <a:off x="12654409" y="4414437"/>
              <a:ext cx="169919" cy="6490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2437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fade">
                                      <p:cBhvr>
                                        <p:cTn id="16" dur="500"/>
                                        <p:tgtEl>
                                          <p:spTgt spid="8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500"/>
                                        <p:tgtEl>
                                          <p:spTgt spid="7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fade">
                                      <p:cBhvr>
                                        <p:cTn id="34" dur="500"/>
                                        <p:tgtEl>
                                          <p:spTgt spid="8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xit" presetSubtype="0" fill="hold" nodeType="withEffect">
                                  <p:stCondLst>
                                    <p:cond delay="0"/>
                                  </p:stCondLst>
                                  <p:childTnLst>
                                    <p:animEffect transition="out" filter="fade">
                                      <p:cBhvr>
                                        <p:cTn id="48" dur="500"/>
                                        <p:tgtEl>
                                          <p:spTgt spid="60"/>
                                        </p:tgtEl>
                                      </p:cBhvr>
                                    </p:animEffect>
                                    <p:set>
                                      <p:cBhvr>
                                        <p:cTn id="49" dur="1" fill="hold">
                                          <p:stCondLst>
                                            <p:cond delay="499"/>
                                          </p:stCondLst>
                                        </p:cTn>
                                        <p:tgtEl>
                                          <p:spTgt spid="60"/>
                                        </p:tgtEl>
                                        <p:attrNameLst>
                                          <p:attrName>style.visibility</p:attrName>
                                        </p:attrNameLst>
                                      </p:cBhvr>
                                      <p:to>
                                        <p:strVal val="hidden"/>
                                      </p:to>
                                    </p:set>
                                  </p:childTnLst>
                                </p:cTn>
                              </p:par>
                            </p:childTnLst>
                          </p:cTn>
                        </p:par>
                        <p:par>
                          <p:cTn id="50" fill="hold">
                            <p:stCondLst>
                              <p:cond delay="2000"/>
                            </p:stCondLst>
                            <p:childTnLst>
                              <p:par>
                                <p:cTn id="51" presetID="1" presetClass="entr" presetSubtype="0" fill="hold" nodeType="after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childTnLst>
                          </p:cTn>
                        </p:par>
                        <p:par>
                          <p:cTn id="53" fill="hold">
                            <p:stCondLst>
                              <p:cond delay="2000"/>
                            </p:stCondLst>
                            <p:childTnLst>
                              <p:par>
                                <p:cTn id="54" presetID="1" presetClass="entr" presetSubtype="0" fill="hold" grpId="0" nodeType="afterEffect">
                                  <p:stCondLst>
                                    <p:cond delay="500"/>
                                  </p:stCondLst>
                                  <p:childTnLst>
                                    <p:set>
                                      <p:cBhvr>
                                        <p:cTn id="55" dur="1" fill="hold">
                                          <p:stCondLst>
                                            <p:cond delay="0"/>
                                          </p:stCondLst>
                                        </p:cTn>
                                        <p:tgtEl>
                                          <p:spTgt spid="48"/>
                                        </p:tgtEl>
                                        <p:attrNameLst>
                                          <p:attrName>style.visibility</p:attrName>
                                        </p:attrNameLst>
                                      </p:cBhvr>
                                      <p:to>
                                        <p:strVal val="visible"/>
                                      </p:to>
                                    </p:set>
                                  </p:childTnLst>
                                </p:cTn>
                              </p:par>
                              <p:par>
                                <p:cTn id="56" presetID="1" presetClass="entr" presetSubtype="0" fill="hold" nodeType="withEffect">
                                  <p:stCondLst>
                                    <p:cond delay="500"/>
                                  </p:stCondLst>
                                  <p:childTnLst>
                                    <p:set>
                                      <p:cBhvr>
                                        <p:cTn id="57" dur="1" fill="hold">
                                          <p:stCondLst>
                                            <p:cond delay="0"/>
                                          </p:stCondLst>
                                        </p:cTn>
                                        <p:tgtEl>
                                          <p:spTgt spid="47"/>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childTnLst>
                          </p:cTn>
                        </p:par>
                        <p:par>
                          <p:cTn id="60" fill="hold">
                            <p:stCondLst>
                              <p:cond delay="2500"/>
                            </p:stCondLst>
                            <p:childTnLst>
                              <p:par>
                                <p:cTn id="61" presetID="10" presetClass="entr" presetSubtype="0" fill="hold" nodeType="afterEffect">
                                  <p:stCondLst>
                                    <p:cond delay="50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85"/>
                                        </p:tgtEl>
                                      </p:cBhvr>
                                    </p:animEffect>
                                    <p:set>
                                      <p:cBhvr>
                                        <p:cTn id="68" dur="1" fill="hold">
                                          <p:stCondLst>
                                            <p:cond delay="499"/>
                                          </p:stCondLst>
                                        </p:cTn>
                                        <p:tgtEl>
                                          <p:spTgt spid="85"/>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45" grpId="0" animBg="1"/>
      <p:bldP spid="48" grpId="0"/>
      <p:bldP spid="80" grpId="0" animBg="1"/>
      <p:bldP spid="8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Handing</a:t>
            </a:r>
            <a:r>
              <a:rPr lang="sv-SE" dirty="0"/>
              <a:t> CONTRL messages</a:t>
            </a:r>
          </a:p>
        </p:txBody>
      </p:sp>
      <p:sp>
        <p:nvSpPr>
          <p:cNvPr id="3" name="Slide Number Placeholder 2"/>
          <p:cNvSpPr>
            <a:spLocks noGrp="1"/>
          </p:cNvSpPr>
          <p:nvPr>
            <p:ph type="sldNum" sz="quarter" idx="4"/>
          </p:nvPr>
        </p:nvSpPr>
        <p:spPr>
          <a:xfrm>
            <a:off x="8797210" y="5675334"/>
            <a:ext cx="299033" cy="273844"/>
          </a:xfrm>
        </p:spPr>
        <p:txBody>
          <a:bodyPr/>
          <a:lstStyle/>
          <a:p>
            <a:fld id="{B60359E2-F1E6-40F3-81C3-5A646FA87138}" type="slidenum">
              <a:rPr lang="en-US" smtClean="0">
                <a:solidFill>
                  <a:prstClr val="black">
                    <a:tint val="75000"/>
                  </a:prstClr>
                </a:solidFill>
              </a:rPr>
              <a:pPr/>
              <a:t>13</a:t>
            </a:fld>
            <a:endParaRPr lang="en-US" dirty="0">
              <a:solidFill>
                <a:prstClr val="black">
                  <a:tint val="75000"/>
                </a:prstClr>
              </a:solidFill>
            </a:endParaRPr>
          </a:p>
        </p:txBody>
      </p:sp>
      <p:grpSp>
        <p:nvGrpSpPr>
          <p:cNvPr id="4" name="Group 3"/>
          <p:cNvGrpSpPr/>
          <p:nvPr/>
        </p:nvGrpSpPr>
        <p:grpSpPr>
          <a:xfrm>
            <a:off x="2128838" y="1769386"/>
            <a:ext cx="5237163" cy="4038048"/>
            <a:chOff x="1059075" y="5554182"/>
            <a:chExt cx="12786117" cy="1066762"/>
          </a:xfrm>
        </p:grpSpPr>
        <p:sp>
          <p:nvSpPr>
            <p:cNvPr id="5" name="Rectangle 4"/>
            <p:cNvSpPr/>
            <p:nvPr/>
          </p:nvSpPr>
          <p:spPr bwMode="auto">
            <a:xfrm>
              <a:off x="1059075" y="5554182"/>
              <a:ext cx="12786117" cy="1066762"/>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6" name="Text Box 35"/>
            <p:cNvSpPr txBox="1">
              <a:spLocks noChangeArrowheads="1"/>
            </p:cNvSpPr>
            <p:nvPr/>
          </p:nvSpPr>
          <p:spPr bwMode="auto">
            <a:xfrm>
              <a:off x="1142203" y="5559154"/>
              <a:ext cx="12555500" cy="86389"/>
            </a:xfrm>
            <a:prstGeom prst="rect">
              <a:avLst/>
            </a:prstGeom>
            <a:noFill/>
            <a:ln w="9525">
              <a:noFill/>
              <a:miter lim="800000"/>
              <a:headEnd/>
              <a:tailEnd/>
            </a:ln>
          </p:spPr>
          <p:txBody>
            <a:bodyPr wrap="square" lIns="57147" tIns="28574" rIns="57147" bIns="28574">
              <a:spAutoFit/>
            </a:bodyPr>
            <a:lstStyle/>
            <a:p>
              <a:pPr algn="r" defTabSz="816571" fontAlgn="auto">
                <a:spcBef>
                  <a:spcPts val="0"/>
                </a:spcBef>
                <a:spcAft>
                  <a:spcPts val="0"/>
                </a:spcAft>
              </a:pPr>
              <a:r>
                <a:rPr lang="en-US" sz="1750" dirty="0">
                  <a:solidFill>
                    <a:prstClr val="white"/>
                  </a:solidFill>
                  <a:latin typeface="Segoe UI Light"/>
                </a:rPr>
                <a:t>BizTalk</a:t>
              </a:r>
            </a:p>
          </p:txBody>
        </p:sp>
      </p:grpSp>
      <p:grpSp>
        <p:nvGrpSpPr>
          <p:cNvPr id="27" name="Group 26"/>
          <p:cNvGrpSpPr/>
          <p:nvPr/>
        </p:nvGrpSpPr>
        <p:grpSpPr>
          <a:xfrm>
            <a:off x="1310963" y="3401710"/>
            <a:ext cx="331838" cy="413689"/>
            <a:chOff x="2300740" y="5121587"/>
            <a:chExt cx="530941" cy="661903"/>
          </a:xfrm>
        </p:grpSpPr>
        <p:sp>
          <p:nvSpPr>
            <p:cNvPr id="7" name="Folded Corner 6"/>
            <p:cNvSpPr/>
            <p:nvPr/>
          </p:nvSpPr>
          <p:spPr bwMode="auto">
            <a:xfrm rot="10800000">
              <a:off x="2300740" y="5121587"/>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8" name="TextBox 7"/>
            <p:cNvSpPr txBox="1"/>
            <p:nvPr/>
          </p:nvSpPr>
          <p:spPr>
            <a:xfrm>
              <a:off x="2397930" y="5314038"/>
              <a:ext cx="341120"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EDI</a:t>
              </a:r>
              <a:endParaRPr lang="en-US" sz="1313" dirty="0" err="1">
                <a:solidFill>
                  <a:prstClr val="white"/>
                </a:solidFill>
                <a:latin typeface="Segoe UI"/>
              </a:endParaRPr>
            </a:p>
          </p:txBody>
        </p:sp>
      </p:grpSp>
      <p:cxnSp>
        <p:nvCxnSpPr>
          <p:cNvPr id="16" name="Straight Arrow Connector 15"/>
          <p:cNvCxnSpPr/>
          <p:nvPr/>
        </p:nvCxnSpPr>
        <p:spPr>
          <a:xfrm>
            <a:off x="1719001" y="3608554"/>
            <a:ext cx="544651" cy="2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Flowchart: Magnetic Disk 27"/>
          <p:cNvSpPr/>
          <p:nvPr/>
        </p:nvSpPr>
        <p:spPr bwMode="auto">
          <a:xfrm>
            <a:off x="3724734" y="5012409"/>
            <a:ext cx="1462548" cy="639278"/>
          </a:xfrm>
          <a:prstGeom prst="flowChartMagneticDisk">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r>
              <a:rPr lang="sv-SE" sz="1125" dirty="0" err="1">
                <a:gradFill>
                  <a:gsLst>
                    <a:gs pos="0">
                      <a:srgbClr val="FFFFFF"/>
                    </a:gs>
                    <a:gs pos="100000">
                      <a:srgbClr val="FFFFFF"/>
                    </a:gs>
                  </a:gsLst>
                  <a:lin ang="5400000" scaled="0"/>
                </a:gradFill>
              </a:rPr>
              <a:t>Message</a:t>
            </a:r>
            <a:r>
              <a:rPr lang="sv-SE" sz="1125" dirty="0">
                <a:gradFill>
                  <a:gsLst>
                    <a:gs pos="0">
                      <a:srgbClr val="FFFFFF"/>
                    </a:gs>
                    <a:gs pos="100000">
                      <a:srgbClr val="FFFFFF"/>
                    </a:gs>
                  </a:gsLst>
                  <a:lin ang="5400000" scaled="0"/>
                </a:gradFill>
              </a:rPr>
              <a:t> Box</a:t>
            </a:r>
            <a:endParaRPr lang="en-US" sz="1125" dirty="0">
              <a:gradFill>
                <a:gsLst>
                  <a:gs pos="0">
                    <a:srgbClr val="FFFFFF"/>
                  </a:gs>
                  <a:gs pos="100000">
                    <a:srgbClr val="FFFFFF"/>
                  </a:gs>
                </a:gsLst>
                <a:lin ang="5400000" scaled="0"/>
              </a:gradFill>
            </a:endParaRPr>
          </a:p>
        </p:txBody>
      </p:sp>
      <p:sp>
        <p:nvSpPr>
          <p:cNvPr id="31" name="Bent Arrow 26"/>
          <p:cNvSpPr/>
          <p:nvPr/>
        </p:nvSpPr>
        <p:spPr bwMode="ltGray">
          <a:xfrm rot="16200000" flipH="1" flipV="1">
            <a:off x="2620952" y="2968141"/>
            <a:ext cx="1643164" cy="2589628"/>
          </a:xfrm>
          <a:prstGeom prst="bentArrow">
            <a:avLst>
              <a:gd name="adj1" fmla="val 19761"/>
              <a:gd name="adj2" fmla="val 21256"/>
              <a:gd name="adj3" fmla="val 17927"/>
              <a:gd name="adj4" fmla="val 27361"/>
            </a:avLst>
          </a:prstGeom>
          <a:gradFill flip="none" rotWithShape="1">
            <a:gsLst>
              <a:gs pos="50000">
                <a:srgbClr val="BFBFBF">
                  <a:alpha val="0"/>
                </a:srgbClr>
              </a:gs>
              <a:gs pos="100000">
                <a:srgbClr val="EAEAEA"/>
              </a:gs>
            </a:gsLst>
            <a:lin ang="16200000" scaled="1"/>
            <a:tileRect/>
          </a:gradFill>
          <a:ln w="25400" cap="flat" cmpd="sng" algn="ctr">
            <a:gradFill flip="none" rotWithShape="1">
              <a:gsLst>
                <a:gs pos="0">
                  <a:srgbClr val="BFBFBF">
                    <a:alpha val="0"/>
                  </a:srgbClr>
                </a:gs>
                <a:gs pos="100000">
                  <a:srgbClr val="5F5F5F">
                    <a:lumMod val="40000"/>
                    <a:lumOff val="60000"/>
                  </a:srgbClr>
                </a:gs>
              </a:gsLst>
              <a:lin ang="16200000" scaled="1"/>
              <a:tileRect/>
            </a:gradFill>
            <a:prstDash val="solid"/>
          </a:ln>
          <a:effectLst/>
        </p:spPr>
        <p:txBody>
          <a:bodyPr rtlCol="0" anchor="ctr"/>
          <a:lstStyle/>
          <a:p>
            <a:pPr>
              <a:defRPr/>
            </a:pPr>
            <a:endParaRPr lang="en-US" sz="1500" kern="0" dirty="0">
              <a:solidFill>
                <a:srgbClr val="DDDDDD">
                  <a:lumMod val="25000"/>
                </a:srgbClr>
              </a:solidFill>
              <a:latin typeface="Arial"/>
              <a:cs typeface="+mn-cs"/>
            </a:endParaRPr>
          </a:p>
        </p:txBody>
      </p:sp>
      <p:sp>
        <p:nvSpPr>
          <p:cNvPr id="45" name="Flowchart: Magnetic Disk 44"/>
          <p:cNvSpPr/>
          <p:nvPr/>
        </p:nvSpPr>
        <p:spPr bwMode="auto">
          <a:xfrm>
            <a:off x="2294924" y="2202139"/>
            <a:ext cx="1158853" cy="506533"/>
          </a:xfrm>
          <a:prstGeom prst="flowChartMagneticDisk">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r>
              <a:rPr lang="sv-SE" sz="1125" dirty="0" err="1">
                <a:gradFill>
                  <a:gsLst>
                    <a:gs pos="0">
                      <a:srgbClr val="FFFFFF"/>
                    </a:gs>
                    <a:gs pos="100000">
                      <a:srgbClr val="FFFFFF"/>
                    </a:gs>
                  </a:gsLst>
                  <a:lin ang="5400000" scaled="0"/>
                </a:gradFill>
              </a:rPr>
              <a:t>MgmtDb</a:t>
            </a:r>
            <a:endParaRPr lang="en-US" sz="1125" dirty="0">
              <a:gradFill>
                <a:gsLst>
                  <a:gs pos="0">
                    <a:srgbClr val="FFFFFF"/>
                  </a:gs>
                  <a:gs pos="100000">
                    <a:srgbClr val="FFFFFF"/>
                  </a:gs>
                </a:gsLst>
                <a:lin ang="5400000" scaled="0"/>
              </a:gradFill>
            </a:endParaRPr>
          </a:p>
        </p:txBody>
      </p:sp>
      <p:cxnSp>
        <p:nvCxnSpPr>
          <p:cNvPr id="47" name="Straight Arrow Connector 46"/>
          <p:cNvCxnSpPr>
            <a:stCxn id="11" idx="4"/>
            <a:endCxn id="45" idx="3"/>
          </p:cNvCxnSpPr>
          <p:nvPr/>
        </p:nvCxnSpPr>
        <p:spPr>
          <a:xfrm flipV="1">
            <a:off x="2708435" y="2708672"/>
            <a:ext cx="165915" cy="796505"/>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913150" y="2798502"/>
            <a:ext cx="897490" cy="202043"/>
          </a:xfrm>
          <a:prstGeom prst="rect">
            <a:avLst/>
          </a:prstGeom>
          <a:noFill/>
        </p:spPr>
        <p:txBody>
          <a:bodyPr wrap="none" lIns="0" tIns="0" rIns="0" bIns="0" rtlCol="0">
            <a:spAutoFit/>
          </a:bodyPr>
          <a:lstStyle/>
          <a:p>
            <a:pPr defTabSz="685853" fontAlgn="auto">
              <a:spcBef>
                <a:spcPts val="0"/>
              </a:spcBef>
              <a:spcAft>
                <a:spcPts val="0"/>
              </a:spcAft>
            </a:pPr>
            <a:r>
              <a:rPr lang="sv-SE" sz="1313" dirty="0" err="1">
                <a:solidFill>
                  <a:prstClr val="white"/>
                </a:solidFill>
                <a:latin typeface="Segoe UI"/>
              </a:rPr>
              <a:t>Agreement</a:t>
            </a:r>
            <a:r>
              <a:rPr lang="sv-SE" sz="1313" dirty="0">
                <a:solidFill>
                  <a:prstClr val="white"/>
                </a:solidFill>
                <a:latin typeface="Segoe UI"/>
              </a:rPr>
              <a:t>?</a:t>
            </a:r>
            <a:endParaRPr lang="en-US" sz="1313" dirty="0" err="1">
              <a:solidFill>
                <a:prstClr val="white"/>
              </a:solidFill>
              <a:latin typeface="Segoe UI"/>
            </a:endParaRPr>
          </a:p>
        </p:txBody>
      </p:sp>
      <p:grpSp>
        <p:nvGrpSpPr>
          <p:cNvPr id="49" name="Group 48"/>
          <p:cNvGrpSpPr/>
          <p:nvPr/>
        </p:nvGrpSpPr>
        <p:grpSpPr>
          <a:xfrm>
            <a:off x="7849287" y="3405061"/>
            <a:ext cx="331838" cy="413689"/>
            <a:chOff x="2693141" y="3041829"/>
            <a:chExt cx="530941" cy="661903"/>
          </a:xfrm>
        </p:grpSpPr>
        <p:sp>
          <p:nvSpPr>
            <p:cNvPr id="50" name="Folded Corner 49"/>
            <p:cNvSpPr/>
            <p:nvPr/>
          </p:nvSpPr>
          <p:spPr bwMode="auto">
            <a:xfrm rot="10800000">
              <a:off x="2693141" y="3041829"/>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51" name="TextBox 50"/>
            <p:cNvSpPr txBox="1"/>
            <p:nvPr/>
          </p:nvSpPr>
          <p:spPr>
            <a:xfrm>
              <a:off x="2741067" y="3234280"/>
              <a:ext cx="451407"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XML</a:t>
              </a:r>
              <a:endParaRPr lang="en-US" sz="1313" dirty="0" err="1">
                <a:solidFill>
                  <a:prstClr val="white"/>
                </a:solidFill>
                <a:latin typeface="Segoe UI"/>
              </a:endParaRPr>
            </a:p>
          </p:txBody>
        </p:sp>
      </p:grpSp>
      <p:grpSp>
        <p:nvGrpSpPr>
          <p:cNvPr id="24" name="Group 23"/>
          <p:cNvGrpSpPr/>
          <p:nvPr/>
        </p:nvGrpSpPr>
        <p:grpSpPr>
          <a:xfrm>
            <a:off x="4637742" y="3870605"/>
            <a:ext cx="2498303" cy="1067580"/>
            <a:chOff x="7420388" y="4821368"/>
            <a:chExt cx="3997284" cy="1708128"/>
          </a:xfrm>
        </p:grpSpPr>
        <p:sp>
          <p:nvSpPr>
            <p:cNvPr id="32" name="Bent Arrow 27"/>
            <p:cNvSpPr/>
            <p:nvPr/>
          </p:nvSpPr>
          <p:spPr bwMode="ltGray">
            <a:xfrm rot="10800000" flipH="1" flipV="1">
              <a:off x="7420388" y="4861154"/>
              <a:ext cx="399728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w="25400" cap="flat" cmpd="sng" algn="ctr">
              <a:gradFill flip="none" rotWithShape="1">
                <a:gsLst>
                  <a:gs pos="0">
                    <a:srgbClr val="BFBFBF">
                      <a:alpha val="0"/>
                    </a:srgbClr>
                  </a:gs>
                  <a:gs pos="100000">
                    <a:srgbClr val="5F5F5F">
                      <a:lumMod val="40000"/>
                      <a:lumOff val="60000"/>
                    </a:srgbClr>
                  </a:gs>
                </a:gsLst>
                <a:lin ang="16200000" scaled="1"/>
                <a:tileRect/>
              </a:gradFill>
              <a:prstDash val="solid"/>
            </a:ln>
            <a:effectLst/>
          </p:spPr>
          <p:txBody>
            <a:bodyPr rtlCol="0" anchor="ctr"/>
            <a:lstStyle/>
            <a:p>
              <a:pPr>
                <a:defRPr/>
              </a:pPr>
              <a:endParaRPr lang="en-US" sz="1500" kern="0" dirty="0">
                <a:solidFill>
                  <a:srgbClr val="DDDDDD">
                    <a:lumMod val="25000"/>
                  </a:srgbClr>
                </a:solidFill>
                <a:latin typeface="Arial"/>
                <a:cs typeface="+mn-cs"/>
              </a:endParaRPr>
            </a:p>
          </p:txBody>
        </p:sp>
        <p:grpSp>
          <p:nvGrpSpPr>
            <p:cNvPr id="71" name="Group 70"/>
            <p:cNvGrpSpPr/>
            <p:nvPr/>
          </p:nvGrpSpPr>
          <p:grpSpPr>
            <a:xfrm>
              <a:off x="8865834" y="4821368"/>
              <a:ext cx="1932013" cy="914876"/>
              <a:chOff x="8202894" y="4884868"/>
              <a:chExt cx="1932013" cy="914876"/>
            </a:xfrm>
          </p:grpSpPr>
          <p:grpSp>
            <p:nvGrpSpPr>
              <p:cNvPr id="33" name="Group 32"/>
              <p:cNvGrpSpPr/>
              <p:nvPr/>
            </p:nvGrpSpPr>
            <p:grpSpPr>
              <a:xfrm>
                <a:off x="8202894" y="4884868"/>
                <a:ext cx="1932013" cy="914876"/>
                <a:chOff x="6672593" y="4453539"/>
                <a:chExt cx="3014543" cy="914876"/>
              </a:xfrm>
              <a:noFill/>
            </p:grpSpPr>
            <p:sp>
              <p:nvSpPr>
                <p:cNvPr id="34" name="Rectangle 33"/>
                <p:cNvSpPr/>
                <p:nvPr/>
              </p:nvSpPr>
              <p:spPr bwMode="auto">
                <a:xfrm>
                  <a:off x="6672593" y="4453539"/>
                  <a:ext cx="3014543" cy="914876"/>
                </a:xfrm>
                <a:prstGeom prst="rect">
                  <a:avLst/>
                </a:prstGeom>
                <a:grp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35" name="Text Box 35"/>
                <p:cNvSpPr txBox="1">
                  <a:spLocks noChangeArrowheads="1"/>
                </p:cNvSpPr>
                <p:nvPr/>
              </p:nvSpPr>
              <p:spPr bwMode="auto">
                <a:xfrm>
                  <a:off x="6672593" y="4466539"/>
                  <a:ext cx="3014543" cy="400105"/>
                </a:xfrm>
                <a:prstGeom prst="rect">
                  <a:avLst/>
                </a:prstGeom>
                <a:grpFill/>
                <a:ln w="9525">
                  <a:noFill/>
                  <a:miter lim="800000"/>
                  <a:headEnd/>
                  <a:tailEnd/>
                </a:ln>
              </p:spPr>
              <p:txBody>
                <a:bodyPr wrap="square" lIns="57147" tIns="28574" rIns="57147" bIns="28574">
                  <a:spAutoFit/>
                </a:bodyPr>
                <a:lstStyle/>
                <a:p>
                  <a:pPr algn="r" defTabSz="816571" fontAlgn="auto">
                    <a:spcBef>
                      <a:spcPts val="0"/>
                    </a:spcBef>
                    <a:spcAft>
                      <a:spcPts val="0"/>
                    </a:spcAft>
                  </a:pPr>
                  <a:r>
                    <a:rPr lang="en-US" sz="1250" dirty="0">
                      <a:solidFill>
                        <a:prstClr val="white"/>
                      </a:solidFill>
                      <a:latin typeface="Segoe UI Light"/>
                    </a:rPr>
                    <a:t>Pipeline</a:t>
                  </a:r>
                </a:p>
              </p:txBody>
            </p:sp>
          </p:grpSp>
          <p:sp>
            <p:nvSpPr>
              <p:cNvPr id="36" name="Flowchart: Magnetic Disk 35"/>
              <p:cNvSpPr/>
              <p:nvPr/>
            </p:nvSpPr>
            <p:spPr bwMode="auto">
              <a:xfrm rot="16200000">
                <a:off x="9317584" y="4881552"/>
                <a:ext cx="339210" cy="1150375"/>
              </a:xfrm>
              <a:prstGeom prst="flowChartMagneticDisk">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grpSp>
        <p:grpSp>
          <p:nvGrpSpPr>
            <p:cNvPr id="42" name="Group 41"/>
            <p:cNvGrpSpPr/>
            <p:nvPr/>
          </p:nvGrpSpPr>
          <p:grpSpPr>
            <a:xfrm>
              <a:off x="8123642" y="5034420"/>
              <a:ext cx="530941" cy="661903"/>
              <a:chOff x="2693141" y="3041829"/>
              <a:chExt cx="530941" cy="661903"/>
            </a:xfrm>
          </p:grpSpPr>
          <p:sp>
            <p:nvSpPr>
              <p:cNvPr id="43" name="Folded Corner 42"/>
              <p:cNvSpPr/>
              <p:nvPr/>
            </p:nvSpPr>
            <p:spPr bwMode="auto">
              <a:xfrm rot="10800000">
                <a:off x="2693141" y="3041829"/>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44" name="TextBox 43"/>
              <p:cNvSpPr txBox="1"/>
              <p:nvPr/>
            </p:nvSpPr>
            <p:spPr>
              <a:xfrm>
                <a:off x="2741067" y="3234280"/>
                <a:ext cx="451407"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XML</a:t>
                </a:r>
                <a:endParaRPr lang="en-US" sz="1313" dirty="0" err="1">
                  <a:solidFill>
                    <a:prstClr val="white"/>
                  </a:solidFill>
                  <a:latin typeface="Segoe UI"/>
                </a:endParaRPr>
              </a:p>
            </p:txBody>
          </p:sp>
        </p:grpSp>
        <p:grpSp>
          <p:nvGrpSpPr>
            <p:cNvPr id="18" name="Group 17"/>
            <p:cNvGrpSpPr/>
            <p:nvPr/>
          </p:nvGrpSpPr>
          <p:grpSpPr>
            <a:xfrm>
              <a:off x="7535067" y="5180630"/>
              <a:ext cx="479539" cy="425219"/>
              <a:chOff x="8662827" y="1636461"/>
              <a:chExt cx="479539" cy="425219"/>
            </a:xfrm>
          </p:grpSpPr>
          <p:sp>
            <p:nvSpPr>
              <p:cNvPr id="67" name="Rectangle 66"/>
              <p:cNvSpPr/>
              <p:nvPr/>
            </p:nvSpPr>
            <p:spPr bwMode="auto">
              <a:xfrm>
                <a:off x="8662827" y="1636461"/>
                <a:ext cx="479539" cy="425219"/>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17" name="Cross 16"/>
              <p:cNvSpPr/>
              <p:nvPr/>
            </p:nvSpPr>
            <p:spPr bwMode="auto">
              <a:xfrm rot="18822868">
                <a:off x="8740300" y="1683517"/>
                <a:ext cx="337344" cy="331104"/>
              </a:xfrm>
              <a:prstGeom prst="plus">
                <a:avLst>
                  <a:gd name="adj" fmla="val 42260"/>
                </a:avLst>
              </a:prstGeom>
              <a:solidFill>
                <a:schemeClr val="bg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grpSp>
      </p:grpSp>
      <p:cxnSp>
        <p:nvCxnSpPr>
          <p:cNvPr id="30" name="Straight Arrow Connector 29"/>
          <p:cNvCxnSpPr>
            <a:endCxn id="50" idx="3"/>
          </p:cNvCxnSpPr>
          <p:nvPr/>
        </p:nvCxnSpPr>
        <p:spPr>
          <a:xfrm flipV="1">
            <a:off x="7136045" y="3611905"/>
            <a:ext cx="713241" cy="38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2294924" y="3253760"/>
            <a:ext cx="1383109" cy="571798"/>
            <a:chOff x="3671879" y="4821368"/>
            <a:chExt cx="2212974" cy="914876"/>
          </a:xfrm>
        </p:grpSpPr>
        <p:sp>
          <p:nvSpPr>
            <p:cNvPr id="13" name="Rectangle 12"/>
            <p:cNvSpPr/>
            <p:nvPr/>
          </p:nvSpPr>
          <p:spPr bwMode="auto">
            <a:xfrm>
              <a:off x="3671879" y="4821368"/>
              <a:ext cx="2212974" cy="914876"/>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14" name="Text Box 35"/>
            <p:cNvSpPr txBox="1">
              <a:spLocks noChangeArrowheads="1"/>
            </p:cNvSpPr>
            <p:nvPr/>
          </p:nvSpPr>
          <p:spPr bwMode="auto">
            <a:xfrm>
              <a:off x="3952839" y="4834368"/>
              <a:ext cx="1932012" cy="400105"/>
            </a:xfrm>
            <a:prstGeom prst="rect">
              <a:avLst/>
            </a:prstGeom>
            <a:noFill/>
            <a:ln w="9525">
              <a:noFill/>
              <a:miter lim="800000"/>
              <a:headEnd/>
              <a:tailEnd/>
            </a:ln>
          </p:spPr>
          <p:txBody>
            <a:bodyPr wrap="square" lIns="57147" tIns="28574" rIns="57147" bIns="28574">
              <a:spAutoFit/>
            </a:bodyPr>
            <a:lstStyle/>
            <a:p>
              <a:pPr algn="r" defTabSz="816571" fontAlgn="auto">
                <a:spcBef>
                  <a:spcPts val="0"/>
                </a:spcBef>
                <a:spcAft>
                  <a:spcPts val="0"/>
                </a:spcAft>
              </a:pPr>
              <a:r>
                <a:rPr lang="en-US" sz="1250" dirty="0">
                  <a:solidFill>
                    <a:prstClr val="white"/>
                  </a:solidFill>
                  <a:latin typeface="Segoe UI Light"/>
                </a:rPr>
                <a:t>Pipeline</a:t>
              </a:r>
            </a:p>
          </p:txBody>
        </p:sp>
        <p:sp>
          <p:nvSpPr>
            <p:cNvPr id="11" name="Flowchart: Magnetic Disk 10"/>
            <p:cNvSpPr/>
            <p:nvPr/>
          </p:nvSpPr>
          <p:spPr bwMode="auto">
            <a:xfrm rot="16200000">
              <a:off x="4163890" y="4818052"/>
              <a:ext cx="339210" cy="1150375"/>
            </a:xfrm>
            <a:prstGeom prst="flowChartMagneticDisk">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grpSp>
          <p:nvGrpSpPr>
            <p:cNvPr id="21" name="Group 20"/>
            <p:cNvGrpSpPr/>
            <p:nvPr/>
          </p:nvGrpSpPr>
          <p:grpSpPr>
            <a:xfrm>
              <a:off x="5020541" y="5152760"/>
              <a:ext cx="714787" cy="425219"/>
              <a:chOff x="9092788" y="3829318"/>
              <a:chExt cx="714787" cy="425219"/>
            </a:xfrm>
          </p:grpSpPr>
          <p:sp>
            <p:nvSpPr>
              <p:cNvPr id="80" name="Rectangle 79"/>
              <p:cNvSpPr/>
              <p:nvPr/>
            </p:nvSpPr>
            <p:spPr bwMode="auto">
              <a:xfrm>
                <a:off x="9092788" y="3829318"/>
                <a:ext cx="714787" cy="425219"/>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83" name="Rectangle 82"/>
              <p:cNvSpPr/>
              <p:nvPr/>
            </p:nvSpPr>
            <p:spPr bwMode="auto">
              <a:xfrm>
                <a:off x="9192594" y="3986308"/>
                <a:ext cx="105187" cy="111237"/>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cxnSp>
            <p:nvCxnSpPr>
              <p:cNvPr id="19" name="Straight Arrow Connector 18"/>
              <p:cNvCxnSpPr/>
              <p:nvPr/>
            </p:nvCxnSpPr>
            <p:spPr>
              <a:xfrm>
                <a:off x="9340850" y="4041926"/>
                <a:ext cx="180975" cy="0"/>
              </a:xfrm>
              <a:prstGeom prst="straightConnector1">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bwMode="auto">
              <a:xfrm>
                <a:off x="9598994" y="3852846"/>
                <a:ext cx="105187" cy="111237"/>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90" name="Rectangle 89"/>
              <p:cNvSpPr/>
              <p:nvPr/>
            </p:nvSpPr>
            <p:spPr bwMode="auto">
              <a:xfrm>
                <a:off x="9598994" y="3986308"/>
                <a:ext cx="105187" cy="111237"/>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91" name="Rectangle 90"/>
              <p:cNvSpPr/>
              <p:nvPr/>
            </p:nvSpPr>
            <p:spPr bwMode="auto">
              <a:xfrm>
                <a:off x="9598994" y="4119770"/>
                <a:ext cx="105187" cy="111237"/>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grpSp>
      </p:grpSp>
      <p:grpSp>
        <p:nvGrpSpPr>
          <p:cNvPr id="22" name="Group 21"/>
          <p:cNvGrpSpPr/>
          <p:nvPr/>
        </p:nvGrpSpPr>
        <p:grpSpPr>
          <a:xfrm>
            <a:off x="3854932" y="3376677"/>
            <a:ext cx="411728" cy="505869"/>
            <a:chOff x="6167890" y="5018034"/>
            <a:chExt cx="658765" cy="809391"/>
          </a:xfrm>
        </p:grpSpPr>
        <p:grpSp>
          <p:nvGrpSpPr>
            <p:cNvPr id="76" name="Group 75"/>
            <p:cNvGrpSpPr/>
            <p:nvPr/>
          </p:nvGrpSpPr>
          <p:grpSpPr>
            <a:xfrm>
              <a:off x="6167890" y="5018034"/>
              <a:ext cx="530941" cy="661903"/>
              <a:chOff x="2300740" y="5121587"/>
              <a:chExt cx="530941" cy="661903"/>
            </a:xfrm>
          </p:grpSpPr>
          <p:sp>
            <p:nvSpPr>
              <p:cNvPr id="77" name="Folded Corner 76"/>
              <p:cNvSpPr/>
              <p:nvPr/>
            </p:nvSpPr>
            <p:spPr bwMode="auto">
              <a:xfrm rot="10800000">
                <a:off x="2300740" y="5121587"/>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78" name="TextBox 77"/>
              <p:cNvSpPr txBox="1"/>
              <p:nvPr/>
            </p:nvSpPr>
            <p:spPr>
              <a:xfrm>
                <a:off x="2347130" y="5314038"/>
                <a:ext cx="451407"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XML</a:t>
                </a:r>
                <a:endParaRPr lang="en-US" sz="1313" dirty="0" err="1">
                  <a:solidFill>
                    <a:prstClr val="white"/>
                  </a:solidFill>
                  <a:latin typeface="Segoe UI"/>
                </a:endParaRPr>
              </a:p>
            </p:txBody>
          </p:sp>
        </p:grpSp>
        <p:grpSp>
          <p:nvGrpSpPr>
            <p:cNvPr id="98" name="Group 97"/>
            <p:cNvGrpSpPr/>
            <p:nvPr/>
          </p:nvGrpSpPr>
          <p:grpSpPr>
            <a:xfrm>
              <a:off x="6231802" y="5091778"/>
              <a:ext cx="530941" cy="661903"/>
              <a:chOff x="2300740" y="5121587"/>
              <a:chExt cx="530941" cy="661903"/>
            </a:xfrm>
          </p:grpSpPr>
          <p:sp>
            <p:nvSpPr>
              <p:cNvPr id="99" name="Folded Corner 98"/>
              <p:cNvSpPr/>
              <p:nvPr/>
            </p:nvSpPr>
            <p:spPr bwMode="auto">
              <a:xfrm rot="10800000">
                <a:off x="2300740" y="5121587"/>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100" name="TextBox 99"/>
              <p:cNvSpPr txBox="1"/>
              <p:nvPr/>
            </p:nvSpPr>
            <p:spPr>
              <a:xfrm>
                <a:off x="2347130" y="5314038"/>
                <a:ext cx="451407"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XML</a:t>
                </a:r>
                <a:endParaRPr lang="en-US" sz="1313" dirty="0" err="1">
                  <a:solidFill>
                    <a:prstClr val="white"/>
                  </a:solidFill>
                  <a:latin typeface="Segoe UI"/>
                </a:endParaRPr>
              </a:p>
            </p:txBody>
          </p:sp>
        </p:grpSp>
        <p:grpSp>
          <p:nvGrpSpPr>
            <p:cNvPr id="101" name="Group 100"/>
            <p:cNvGrpSpPr/>
            <p:nvPr/>
          </p:nvGrpSpPr>
          <p:grpSpPr>
            <a:xfrm>
              <a:off x="6295714" y="5165522"/>
              <a:ext cx="530941" cy="661903"/>
              <a:chOff x="2300740" y="5121587"/>
              <a:chExt cx="530941" cy="661903"/>
            </a:xfrm>
          </p:grpSpPr>
          <p:sp>
            <p:nvSpPr>
              <p:cNvPr id="102" name="Folded Corner 101"/>
              <p:cNvSpPr/>
              <p:nvPr/>
            </p:nvSpPr>
            <p:spPr bwMode="auto">
              <a:xfrm rot="10800000">
                <a:off x="2300740" y="5121587"/>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103" name="TextBox 102"/>
              <p:cNvSpPr txBox="1"/>
              <p:nvPr/>
            </p:nvSpPr>
            <p:spPr>
              <a:xfrm>
                <a:off x="2347130" y="5314038"/>
                <a:ext cx="451407" cy="276999"/>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XML</a:t>
                </a:r>
                <a:endParaRPr lang="en-US" sz="1313" dirty="0" err="1">
                  <a:solidFill>
                    <a:prstClr val="white"/>
                  </a:solidFill>
                  <a:latin typeface="Segoe UI"/>
                </a:endParaRPr>
              </a:p>
            </p:txBody>
          </p:sp>
        </p:grpSp>
      </p:grpSp>
      <p:grpSp>
        <p:nvGrpSpPr>
          <p:cNvPr id="104" name="Group 103"/>
          <p:cNvGrpSpPr/>
          <p:nvPr/>
        </p:nvGrpSpPr>
        <p:grpSpPr>
          <a:xfrm>
            <a:off x="-3053603" y="-165624"/>
            <a:ext cx="3518834" cy="1318165"/>
            <a:chOff x="8095391" y="2655204"/>
            <a:chExt cx="5630134" cy="2109064"/>
          </a:xfrm>
        </p:grpSpPr>
        <p:grpSp>
          <p:nvGrpSpPr>
            <p:cNvPr id="105" name="Group 104"/>
            <p:cNvGrpSpPr/>
            <p:nvPr/>
          </p:nvGrpSpPr>
          <p:grpSpPr>
            <a:xfrm>
              <a:off x="9658385" y="2655204"/>
              <a:ext cx="4067140" cy="2083739"/>
              <a:chOff x="9658385" y="2655204"/>
              <a:chExt cx="4067140" cy="2083739"/>
            </a:xfrm>
          </p:grpSpPr>
          <p:sp>
            <p:nvSpPr>
              <p:cNvPr id="107" name="Snip Single Corner Rectangle 106"/>
              <p:cNvSpPr/>
              <p:nvPr/>
            </p:nvSpPr>
            <p:spPr bwMode="auto">
              <a:xfrm>
                <a:off x="9658385" y="2655204"/>
                <a:ext cx="4067140" cy="2083739"/>
              </a:xfrm>
              <a:prstGeom prst="snip1Rect">
                <a:avLst/>
              </a:prstGeom>
              <a:solidFill>
                <a:schemeClr val="bg1"/>
              </a:solidFill>
              <a:ln>
                <a:solidFill>
                  <a:schemeClr val="tx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108" name="TextBox 107"/>
              <p:cNvSpPr txBox="1"/>
              <p:nvPr/>
            </p:nvSpPr>
            <p:spPr>
              <a:xfrm>
                <a:off x="9765783" y="2719441"/>
                <a:ext cx="3824124" cy="1969769"/>
              </a:xfrm>
              <a:prstGeom prst="rect">
                <a:avLst/>
              </a:prstGeom>
              <a:noFill/>
            </p:spPr>
            <p:txBody>
              <a:bodyPr wrap="none" lIns="0" tIns="0" rIns="0" bIns="0" rtlCol="0">
                <a:spAutoFit/>
              </a:bodyPr>
              <a:lstStyle/>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UNB+UNOB:1+DanskeBage+UniBake:14…</a:t>
                </a:r>
              </a:p>
              <a:p>
                <a:pPr defTabSz="685853" fontAlgn="auto">
                  <a:spcBef>
                    <a:spcPts val="0"/>
                  </a:spcBef>
                  <a:spcAft>
                    <a:spcPts val="0"/>
                  </a:spcAft>
                </a:pPr>
                <a:r>
                  <a:rPr lang="en-US" sz="1000" dirty="0">
                    <a:solidFill>
                      <a:prstClr val="white">
                        <a:lumMod val="65000"/>
                      </a:prstClr>
                    </a:solidFill>
                    <a:latin typeface="Segoe UI"/>
                  </a:rPr>
                  <a:t>UNH+100+ORDER:D:93A:UN:EAN007‘</a:t>
                </a:r>
              </a:p>
              <a:p>
                <a:pPr defTabSz="685853" fontAlgn="auto">
                  <a:spcBef>
                    <a:spcPts val="0"/>
                  </a:spcBef>
                  <a:spcAft>
                    <a:spcPts val="0"/>
                  </a:spcAft>
                </a:pPr>
                <a:r>
                  <a:rPr lang="en-US" sz="1000" dirty="0">
                    <a:solidFill>
                      <a:prstClr val="white">
                        <a:lumMod val="65000"/>
                      </a:prstClr>
                    </a:solidFill>
                    <a:latin typeface="Segoe UI"/>
                  </a:rPr>
                  <a:t>…</a:t>
                </a:r>
              </a:p>
              <a:p>
                <a:pPr defTabSz="685853" fontAlgn="auto">
                  <a:spcBef>
                    <a:spcPts val="0"/>
                  </a:spcBef>
                  <a:spcAft>
                    <a:spcPts val="0"/>
                  </a:spcAft>
                </a:pPr>
                <a:r>
                  <a:rPr lang="en-US" sz="1000" dirty="0">
                    <a:solidFill>
                      <a:prstClr val="white">
                        <a:lumMod val="65000"/>
                      </a:prstClr>
                    </a:solidFill>
                    <a:latin typeface="Segoe UI"/>
                  </a:rPr>
                  <a:t>UNH+100+ORDER:D:93A:UN:EAN007‘</a:t>
                </a:r>
              </a:p>
              <a:p>
                <a:pPr defTabSz="685853" fontAlgn="auto">
                  <a:spcBef>
                    <a:spcPts val="0"/>
                  </a:spcBef>
                  <a:spcAft>
                    <a:spcPts val="0"/>
                  </a:spcAft>
                </a:pPr>
                <a:r>
                  <a:rPr lang="en-US" sz="1000" dirty="0">
                    <a:solidFill>
                      <a:prstClr val="white">
                        <a:lumMod val="65000"/>
                      </a:prstClr>
                    </a:solidFill>
                    <a:latin typeface="Segoe UI"/>
                  </a:rPr>
                  <a:t>…</a:t>
                </a:r>
              </a:p>
              <a:p>
                <a:pPr defTabSz="685853" fontAlgn="auto">
                  <a:spcBef>
                    <a:spcPts val="0"/>
                  </a:spcBef>
                  <a:spcAft>
                    <a:spcPts val="0"/>
                  </a:spcAft>
                </a:pPr>
                <a:r>
                  <a:rPr lang="en-US" sz="1000" dirty="0">
                    <a:solidFill>
                      <a:prstClr val="white">
                        <a:lumMod val="65000"/>
                      </a:prstClr>
                    </a:solidFill>
                    <a:latin typeface="Segoe UI"/>
                  </a:rPr>
                  <a:t>UNH+100+ORDER:D:93A:UN:EAN007‘</a:t>
                </a:r>
              </a:p>
              <a:p>
                <a:pPr defTabSz="685853" fontAlgn="auto">
                  <a:spcBef>
                    <a:spcPts val="0"/>
                  </a:spcBef>
                  <a:spcAft>
                    <a:spcPts val="0"/>
                  </a:spcAft>
                </a:pPr>
                <a:r>
                  <a:rPr lang="sv-SE" sz="1000" dirty="0">
                    <a:solidFill>
                      <a:prstClr val="white">
                        <a:lumMod val="65000"/>
                      </a:prstClr>
                    </a:solidFill>
                    <a:latin typeface="Segoe UI"/>
                  </a:rPr>
                  <a:t>…</a:t>
                </a:r>
                <a:endParaRPr lang="en-US" sz="1000" dirty="0">
                  <a:solidFill>
                    <a:prstClr val="white">
                      <a:lumMod val="65000"/>
                    </a:prstClr>
                  </a:solidFill>
                  <a:latin typeface="Segoe UI"/>
                </a:endParaRPr>
              </a:p>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UNZ+3+34'</a:t>
                </a:r>
              </a:p>
            </p:txBody>
          </p:sp>
        </p:grpSp>
        <p:cxnSp>
          <p:nvCxnSpPr>
            <p:cNvPr id="106" name="Straight Arrow Connector 105"/>
            <p:cNvCxnSpPr>
              <a:endCxn id="7" idx="2"/>
            </p:cNvCxnSpPr>
            <p:nvPr/>
          </p:nvCxnSpPr>
          <p:spPr>
            <a:xfrm flipH="1">
              <a:off x="8095391" y="3751991"/>
              <a:ext cx="1970485" cy="10122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4" name="Bent Arrow 26"/>
          <p:cNvSpPr/>
          <p:nvPr/>
        </p:nvSpPr>
        <p:spPr bwMode="ltGray">
          <a:xfrm rot="10800000" flipV="1">
            <a:off x="2162887" y="4072843"/>
            <a:ext cx="1904323" cy="1209087"/>
          </a:xfrm>
          <a:prstGeom prst="bentArrow">
            <a:avLst>
              <a:gd name="adj1" fmla="val 24436"/>
              <a:gd name="adj2" fmla="val 21516"/>
              <a:gd name="adj3" fmla="val 16046"/>
              <a:gd name="adj4" fmla="val 27361"/>
            </a:avLst>
          </a:prstGeom>
          <a:gradFill flip="none" rotWithShape="1">
            <a:gsLst>
              <a:gs pos="50000">
                <a:srgbClr val="BFBFBF">
                  <a:alpha val="0"/>
                </a:srgbClr>
              </a:gs>
              <a:gs pos="100000">
                <a:srgbClr val="EAEAEA"/>
              </a:gs>
            </a:gsLst>
            <a:lin ang="16200000" scaled="1"/>
            <a:tileRect/>
          </a:gradFill>
          <a:ln w="25400" cap="flat" cmpd="sng" algn="ctr">
            <a:gradFill flip="none" rotWithShape="1">
              <a:gsLst>
                <a:gs pos="0">
                  <a:srgbClr val="BFBFBF">
                    <a:alpha val="0"/>
                  </a:srgbClr>
                </a:gs>
                <a:gs pos="100000">
                  <a:srgbClr val="5F5F5F">
                    <a:lumMod val="40000"/>
                    <a:lumOff val="60000"/>
                  </a:srgbClr>
                </a:gs>
              </a:gsLst>
              <a:lin ang="16200000" scaled="1"/>
              <a:tileRect/>
            </a:gradFill>
            <a:prstDash val="solid"/>
          </a:ln>
          <a:effectLst/>
        </p:spPr>
        <p:txBody>
          <a:bodyPr rtlCol="0" anchor="ctr"/>
          <a:lstStyle/>
          <a:p>
            <a:pPr>
              <a:defRPr/>
            </a:pPr>
            <a:endParaRPr lang="en-US" sz="1500" kern="0" dirty="0">
              <a:solidFill>
                <a:srgbClr val="DDDDDD">
                  <a:lumMod val="25000"/>
                </a:srgbClr>
              </a:solidFill>
              <a:latin typeface="Arial"/>
              <a:cs typeface="+mn-cs"/>
            </a:endParaRPr>
          </a:p>
        </p:txBody>
      </p:sp>
      <p:grpSp>
        <p:nvGrpSpPr>
          <p:cNvPr id="65" name="Group 64"/>
          <p:cNvGrpSpPr/>
          <p:nvPr/>
        </p:nvGrpSpPr>
        <p:grpSpPr>
          <a:xfrm>
            <a:off x="2287840" y="3973562"/>
            <a:ext cx="1383109" cy="571798"/>
            <a:chOff x="3671879" y="4821368"/>
            <a:chExt cx="2212974" cy="914876"/>
          </a:xfrm>
        </p:grpSpPr>
        <p:sp>
          <p:nvSpPr>
            <p:cNvPr id="66" name="Rectangle 65"/>
            <p:cNvSpPr/>
            <p:nvPr/>
          </p:nvSpPr>
          <p:spPr bwMode="auto">
            <a:xfrm>
              <a:off x="3671879" y="4821368"/>
              <a:ext cx="2212974" cy="914876"/>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68" name="Text Box 35"/>
            <p:cNvSpPr txBox="1">
              <a:spLocks noChangeArrowheads="1"/>
            </p:cNvSpPr>
            <p:nvPr/>
          </p:nvSpPr>
          <p:spPr bwMode="auto">
            <a:xfrm>
              <a:off x="3952839" y="4834368"/>
              <a:ext cx="1932012" cy="400105"/>
            </a:xfrm>
            <a:prstGeom prst="rect">
              <a:avLst/>
            </a:prstGeom>
            <a:noFill/>
            <a:ln w="9525">
              <a:noFill/>
              <a:miter lim="800000"/>
              <a:headEnd/>
              <a:tailEnd/>
            </a:ln>
          </p:spPr>
          <p:txBody>
            <a:bodyPr wrap="square" lIns="57147" tIns="28574" rIns="57147" bIns="28574">
              <a:spAutoFit/>
            </a:bodyPr>
            <a:lstStyle/>
            <a:p>
              <a:pPr algn="r" defTabSz="816571" fontAlgn="auto">
                <a:spcBef>
                  <a:spcPts val="0"/>
                </a:spcBef>
                <a:spcAft>
                  <a:spcPts val="0"/>
                </a:spcAft>
              </a:pPr>
              <a:r>
                <a:rPr lang="en-US" sz="1250" dirty="0">
                  <a:solidFill>
                    <a:prstClr val="white"/>
                  </a:solidFill>
                  <a:latin typeface="Segoe UI Light"/>
                </a:rPr>
                <a:t>Pipeline</a:t>
              </a:r>
            </a:p>
          </p:txBody>
        </p:sp>
        <p:sp>
          <p:nvSpPr>
            <p:cNvPr id="69" name="Flowchart: Magnetic Disk 68"/>
            <p:cNvSpPr/>
            <p:nvPr/>
          </p:nvSpPr>
          <p:spPr bwMode="auto">
            <a:xfrm rot="16200000">
              <a:off x="4163890" y="4818052"/>
              <a:ext cx="339210" cy="1150375"/>
            </a:xfrm>
            <a:prstGeom prst="flowChartMagneticDisk">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grpSp>
          <p:nvGrpSpPr>
            <p:cNvPr id="70" name="Group 69"/>
            <p:cNvGrpSpPr/>
            <p:nvPr/>
          </p:nvGrpSpPr>
          <p:grpSpPr>
            <a:xfrm>
              <a:off x="5020541" y="5152760"/>
              <a:ext cx="714787" cy="425219"/>
              <a:chOff x="9092788" y="3829318"/>
              <a:chExt cx="714787" cy="425219"/>
            </a:xfrm>
          </p:grpSpPr>
          <p:sp>
            <p:nvSpPr>
              <p:cNvPr id="79" name="Rectangle 78"/>
              <p:cNvSpPr/>
              <p:nvPr/>
            </p:nvSpPr>
            <p:spPr bwMode="auto">
              <a:xfrm>
                <a:off x="9092788" y="3829318"/>
                <a:ext cx="714787" cy="425219"/>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81" name="Rectangle 80"/>
              <p:cNvSpPr/>
              <p:nvPr/>
            </p:nvSpPr>
            <p:spPr bwMode="auto">
              <a:xfrm>
                <a:off x="9192594" y="3986308"/>
                <a:ext cx="105187" cy="111237"/>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cxnSp>
            <p:nvCxnSpPr>
              <p:cNvPr id="82" name="Straight Arrow Connector 81"/>
              <p:cNvCxnSpPr/>
              <p:nvPr/>
            </p:nvCxnSpPr>
            <p:spPr>
              <a:xfrm>
                <a:off x="9340850" y="4041926"/>
                <a:ext cx="180975" cy="0"/>
              </a:xfrm>
              <a:prstGeom prst="straightConnector1">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bwMode="auto">
              <a:xfrm>
                <a:off x="9598994" y="3852846"/>
                <a:ext cx="105187" cy="111237"/>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86" name="Rectangle 85"/>
              <p:cNvSpPr/>
              <p:nvPr/>
            </p:nvSpPr>
            <p:spPr bwMode="auto">
              <a:xfrm>
                <a:off x="9598994" y="3986308"/>
                <a:ext cx="105187" cy="111237"/>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sp>
            <p:nvSpPr>
              <p:cNvPr id="87" name="Rectangle 86"/>
              <p:cNvSpPr/>
              <p:nvPr/>
            </p:nvSpPr>
            <p:spPr bwMode="auto">
              <a:xfrm>
                <a:off x="9598994" y="4119770"/>
                <a:ext cx="105187" cy="111237"/>
              </a:xfrm>
              <a:prstGeom prst="rect">
                <a:avLst/>
              </a:prstGeom>
              <a:no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750" dirty="0">
                  <a:gradFill>
                    <a:gsLst>
                      <a:gs pos="0">
                        <a:srgbClr val="FFFFFF"/>
                      </a:gs>
                      <a:gs pos="100000">
                        <a:srgbClr val="FFFFFF"/>
                      </a:gs>
                    </a:gsLst>
                    <a:lin ang="5400000" scaled="0"/>
                  </a:gradFill>
                </a:endParaRPr>
              </a:p>
            </p:txBody>
          </p:sp>
        </p:grpSp>
      </p:grpSp>
      <p:grpSp>
        <p:nvGrpSpPr>
          <p:cNvPr id="26" name="Group 25"/>
          <p:cNvGrpSpPr/>
          <p:nvPr/>
        </p:nvGrpSpPr>
        <p:grpSpPr>
          <a:xfrm>
            <a:off x="1181959" y="4124959"/>
            <a:ext cx="980928" cy="648043"/>
            <a:chOff x="1891135" y="5228335"/>
            <a:chExt cx="1569484" cy="1036868"/>
          </a:xfrm>
        </p:grpSpPr>
        <p:grpSp>
          <p:nvGrpSpPr>
            <p:cNvPr id="88" name="Group 87"/>
            <p:cNvGrpSpPr/>
            <p:nvPr/>
          </p:nvGrpSpPr>
          <p:grpSpPr>
            <a:xfrm>
              <a:off x="2099220" y="5228335"/>
              <a:ext cx="530941" cy="661903"/>
              <a:chOff x="2300740" y="5121587"/>
              <a:chExt cx="530941" cy="661903"/>
            </a:xfrm>
          </p:grpSpPr>
          <p:sp>
            <p:nvSpPr>
              <p:cNvPr id="89" name="Folded Corner 88"/>
              <p:cNvSpPr/>
              <p:nvPr/>
            </p:nvSpPr>
            <p:spPr bwMode="auto">
              <a:xfrm rot="10800000">
                <a:off x="2300740" y="5121587"/>
                <a:ext cx="530941" cy="661903"/>
              </a:xfrm>
              <a:prstGeom prst="foldedCorner">
                <a:avLst/>
              </a:prstGeom>
              <a:solidFill>
                <a:schemeClr val="accent1"/>
              </a:solidFill>
              <a:ln>
                <a:solidFill>
                  <a:schemeClr val="bg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92" name="TextBox 91"/>
              <p:cNvSpPr txBox="1"/>
              <p:nvPr/>
            </p:nvSpPr>
            <p:spPr>
              <a:xfrm>
                <a:off x="2397930" y="5314038"/>
                <a:ext cx="341120" cy="276998"/>
              </a:xfrm>
              <a:prstGeom prst="rect">
                <a:avLst/>
              </a:prstGeom>
              <a:noFill/>
            </p:spPr>
            <p:txBody>
              <a:bodyPr wrap="none" lIns="0" tIns="0" rIns="0" bIns="0" rtlCol="0">
                <a:spAutoFit/>
              </a:bodyPr>
              <a:lstStyle/>
              <a:p>
                <a:pPr defTabSz="685853" fontAlgn="auto">
                  <a:spcBef>
                    <a:spcPts val="0"/>
                  </a:spcBef>
                  <a:spcAft>
                    <a:spcPts val="0"/>
                  </a:spcAft>
                </a:pPr>
                <a:r>
                  <a:rPr lang="sv-SE" sz="1125" dirty="0">
                    <a:solidFill>
                      <a:prstClr val="white"/>
                    </a:solidFill>
                    <a:latin typeface="Segoe UI"/>
                  </a:rPr>
                  <a:t>EDI</a:t>
                </a:r>
                <a:endParaRPr lang="en-US" sz="1313" dirty="0" err="1">
                  <a:solidFill>
                    <a:prstClr val="white"/>
                  </a:solidFill>
                  <a:latin typeface="Segoe UI"/>
                </a:endParaRPr>
              </a:p>
            </p:txBody>
          </p:sp>
        </p:grpSp>
        <p:cxnSp>
          <p:nvCxnSpPr>
            <p:cNvPr id="93" name="Straight Arrow Connector 92"/>
            <p:cNvCxnSpPr>
              <a:stCxn id="64" idx="3"/>
              <a:endCxn id="89" idx="1"/>
            </p:cNvCxnSpPr>
            <p:nvPr/>
          </p:nvCxnSpPr>
          <p:spPr>
            <a:xfrm flipH="1" flipV="1">
              <a:off x="2630161" y="5559286"/>
              <a:ext cx="830458" cy="1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91135" y="5957427"/>
              <a:ext cx="948156" cy="307776"/>
            </a:xfrm>
            <a:prstGeom prst="rect">
              <a:avLst/>
            </a:prstGeom>
            <a:noFill/>
          </p:spPr>
          <p:txBody>
            <a:bodyPr wrap="none" lIns="0" tIns="0" rIns="0" bIns="0" rtlCol="0">
              <a:spAutoFit/>
            </a:bodyPr>
            <a:lstStyle/>
            <a:p>
              <a:pPr defTabSz="685853" fontAlgn="auto">
                <a:spcBef>
                  <a:spcPts val="0"/>
                </a:spcBef>
                <a:spcAft>
                  <a:spcPts val="0"/>
                </a:spcAft>
              </a:pPr>
              <a:r>
                <a:rPr lang="sv-SE" sz="1250" dirty="0">
                  <a:gradFill>
                    <a:gsLst>
                      <a:gs pos="0">
                        <a:prstClr val="black"/>
                      </a:gs>
                      <a:gs pos="86000">
                        <a:prstClr val="black"/>
                      </a:gs>
                    </a:gsLst>
                    <a:lin ang="5400000" scaled="0"/>
                  </a:gradFill>
                  <a:latin typeface="Segoe UI"/>
                </a:rPr>
                <a:t>CONTRL</a:t>
              </a:r>
              <a:endParaRPr lang="en-US" sz="1313" dirty="0" err="1">
                <a:gradFill>
                  <a:gsLst>
                    <a:gs pos="0">
                      <a:prstClr val="black"/>
                    </a:gs>
                    <a:gs pos="86000">
                      <a:prstClr val="black"/>
                    </a:gs>
                  </a:gsLst>
                  <a:lin ang="5400000" scaled="0"/>
                </a:gradFill>
                <a:latin typeface="Segoe UI"/>
              </a:endParaRPr>
            </a:p>
          </p:txBody>
        </p:sp>
      </p:grpSp>
      <p:grpSp>
        <p:nvGrpSpPr>
          <p:cNvPr id="94" name="Group 93"/>
          <p:cNvGrpSpPr/>
          <p:nvPr/>
        </p:nvGrpSpPr>
        <p:grpSpPr>
          <a:xfrm>
            <a:off x="166472" y="1798019"/>
            <a:ext cx="2541963" cy="1603691"/>
            <a:chOff x="9658385" y="2896356"/>
            <a:chExt cx="4067140" cy="2565905"/>
          </a:xfrm>
        </p:grpSpPr>
        <p:grpSp>
          <p:nvGrpSpPr>
            <p:cNvPr id="95" name="Group 94"/>
            <p:cNvGrpSpPr/>
            <p:nvPr/>
          </p:nvGrpSpPr>
          <p:grpSpPr>
            <a:xfrm>
              <a:off x="9658385" y="2896356"/>
              <a:ext cx="4067140" cy="2083739"/>
              <a:chOff x="9658385" y="2896356"/>
              <a:chExt cx="4067140" cy="2083739"/>
            </a:xfrm>
          </p:grpSpPr>
          <p:sp>
            <p:nvSpPr>
              <p:cNvPr id="97" name="Snip Single Corner Rectangle 96"/>
              <p:cNvSpPr/>
              <p:nvPr/>
            </p:nvSpPr>
            <p:spPr bwMode="auto">
              <a:xfrm>
                <a:off x="9658385" y="2896356"/>
                <a:ext cx="4067140" cy="2083739"/>
              </a:xfrm>
              <a:prstGeom prst="snip1Rect">
                <a:avLst/>
              </a:prstGeom>
              <a:solidFill>
                <a:schemeClr val="bg1"/>
              </a:solidFill>
              <a:ln>
                <a:solidFill>
                  <a:schemeClr val="tx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109" name="TextBox 108"/>
              <p:cNvSpPr txBox="1"/>
              <p:nvPr/>
            </p:nvSpPr>
            <p:spPr>
              <a:xfrm>
                <a:off x="9765783" y="2980689"/>
                <a:ext cx="3824124" cy="1969769"/>
              </a:xfrm>
              <a:prstGeom prst="rect">
                <a:avLst/>
              </a:prstGeom>
              <a:noFill/>
            </p:spPr>
            <p:txBody>
              <a:bodyPr wrap="none" lIns="0" tIns="0" rIns="0" bIns="0" rtlCol="0">
                <a:spAutoFit/>
              </a:bodyPr>
              <a:lstStyle/>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UNB+UNOB:1+DanskeBage+UniBake:14…</a:t>
                </a:r>
              </a:p>
              <a:p>
                <a:pPr defTabSz="685853" fontAlgn="auto">
                  <a:spcBef>
                    <a:spcPts val="0"/>
                  </a:spcBef>
                  <a:spcAft>
                    <a:spcPts val="0"/>
                  </a:spcAft>
                </a:pPr>
                <a:r>
                  <a:rPr lang="en-US" sz="1000" dirty="0">
                    <a:solidFill>
                      <a:prstClr val="white">
                        <a:lumMod val="65000"/>
                      </a:prstClr>
                    </a:solidFill>
                    <a:latin typeface="Segoe UI"/>
                  </a:rPr>
                  <a:t>UNH+100+ORDER:D:93A:UN:EAN007‘</a:t>
                </a:r>
              </a:p>
              <a:p>
                <a:pPr defTabSz="685853" fontAlgn="auto">
                  <a:spcBef>
                    <a:spcPts val="0"/>
                  </a:spcBef>
                  <a:spcAft>
                    <a:spcPts val="0"/>
                  </a:spcAft>
                </a:pPr>
                <a:r>
                  <a:rPr lang="en-US" sz="1000" dirty="0">
                    <a:solidFill>
                      <a:prstClr val="white">
                        <a:lumMod val="65000"/>
                      </a:prstClr>
                    </a:solidFill>
                    <a:latin typeface="Segoe UI"/>
                  </a:rPr>
                  <a:t>…</a:t>
                </a:r>
              </a:p>
              <a:p>
                <a:pPr defTabSz="685853" fontAlgn="auto">
                  <a:spcBef>
                    <a:spcPts val="0"/>
                  </a:spcBef>
                  <a:spcAft>
                    <a:spcPts val="0"/>
                  </a:spcAft>
                </a:pPr>
                <a:r>
                  <a:rPr lang="en-US" sz="1000" dirty="0">
                    <a:solidFill>
                      <a:prstClr val="white">
                        <a:lumMod val="65000"/>
                      </a:prstClr>
                    </a:solidFill>
                    <a:latin typeface="Segoe UI"/>
                  </a:rPr>
                  <a:t>UNH+100+ORDER:D:93A:UN:EAN007‘</a:t>
                </a:r>
              </a:p>
              <a:p>
                <a:pPr defTabSz="685853" fontAlgn="auto">
                  <a:spcBef>
                    <a:spcPts val="0"/>
                  </a:spcBef>
                  <a:spcAft>
                    <a:spcPts val="0"/>
                  </a:spcAft>
                </a:pPr>
                <a:r>
                  <a:rPr lang="en-US" sz="1000" dirty="0">
                    <a:solidFill>
                      <a:prstClr val="white">
                        <a:lumMod val="65000"/>
                      </a:prstClr>
                    </a:solidFill>
                    <a:latin typeface="Segoe UI"/>
                  </a:rPr>
                  <a:t>…</a:t>
                </a:r>
              </a:p>
              <a:p>
                <a:pPr defTabSz="685853" fontAlgn="auto">
                  <a:spcBef>
                    <a:spcPts val="0"/>
                  </a:spcBef>
                  <a:spcAft>
                    <a:spcPts val="0"/>
                  </a:spcAft>
                </a:pPr>
                <a:r>
                  <a:rPr lang="en-US" sz="1000" dirty="0">
                    <a:solidFill>
                      <a:prstClr val="white">
                        <a:lumMod val="65000"/>
                      </a:prstClr>
                    </a:solidFill>
                    <a:latin typeface="Segoe UI"/>
                  </a:rPr>
                  <a:t>UNH+100+ORDER:D:93A:UN:EAN007‘</a:t>
                </a:r>
              </a:p>
              <a:p>
                <a:pPr defTabSz="685853" fontAlgn="auto">
                  <a:spcBef>
                    <a:spcPts val="0"/>
                  </a:spcBef>
                  <a:spcAft>
                    <a:spcPts val="0"/>
                  </a:spcAft>
                </a:pPr>
                <a:r>
                  <a:rPr lang="sv-SE" sz="1000" dirty="0">
                    <a:solidFill>
                      <a:prstClr val="white">
                        <a:lumMod val="65000"/>
                      </a:prstClr>
                    </a:solidFill>
                    <a:latin typeface="Segoe UI"/>
                  </a:rPr>
                  <a:t>…</a:t>
                </a:r>
                <a:endParaRPr lang="en-US" sz="1000" dirty="0">
                  <a:solidFill>
                    <a:prstClr val="white">
                      <a:lumMod val="65000"/>
                    </a:prstClr>
                  </a:solidFill>
                  <a:latin typeface="Segoe UI"/>
                </a:endParaRPr>
              </a:p>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UNZ+3+34'</a:t>
                </a:r>
              </a:p>
            </p:txBody>
          </p:sp>
        </p:grpSp>
        <p:cxnSp>
          <p:nvCxnSpPr>
            <p:cNvPr id="96" name="Straight Arrow Connector 95"/>
            <p:cNvCxnSpPr>
              <a:stCxn id="97" idx="1"/>
              <a:endCxn id="7" idx="2"/>
            </p:cNvCxnSpPr>
            <p:nvPr/>
          </p:nvCxnSpPr>
          <p:spPr>
            <a:xfrm>
              <a:off x="11691955" y="4980095"/>
              <a:ext cx="63084" cy="4821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10" name="Straight Arrow Connector 109"/>
          <p:cNvCxnSpPr>
            <a:stCxn id="69" idx="4"/>
            <a:endCxn id="45" idx="3"/>
          </p:cNvCxnSpPr>
          <p:nvPr/>
        </p:nvCxnSpPr>
        <p:spPr>
          <a:xfrm flipV="1">
            <a:off x="2701351" y="2708672"/>
            <a:ext cx="172999" cy="1516307"/>
          </a:xfrm>
          <a:prstGeom prst="straightConnector1">
            <a:avLst/>
          </a:prstGeom>
          <a:ln w="1905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368788" y="2526450"/>
            <a:ext cx="2922349" cy="1603691"/>
            <a:chOff x="9658385" y="2896356"/>
            <a:chExt cx="4675758" cy="2565905"/>
          </a:xfrm>
        </p:grpSpPr>
        <p:grpSp>
          <p:nvGrpSpPr>
            <p:cNvPr id="112" name="Group 111"/>
            <p:cNvGrpSpPr/>
            <p:nvPr/>
          </p:nvGrpSpPr>
          <p:grpSpPr>
            <a:xfrm>
              <a:off x="9658385" y="2896356"/>
              <a:ext cx="4675758" cy="2083739"/>
              <a:chOff x="9658385" y="2896356"/>
              <a:chExt cx="4675758" cy="2083739"/>
            </a:xfrm>
          </p:grpSpPr>
          <p:sp>
            <p:nvSpPr>
              <p:cNvPr id="114" name="Snip Single Corner Rectangle 113"/>
              <p:cNvSpPr/>
              <p:nvPr/>
            </p:nvSpPr>
            <p:spPr bwMode="auto">
              <a:xfrm>
                <a:off x="9658385" y="2896356"/>
                <a:ext cx="4675758" cy="2083739"/>
              </a:xfrm>
              <a:prstGeom prst="snip1Rect">
                <a:avLst/>
              </a:prstGeom>
              <a:solidFill>
                <a:schemeClr val="bg1"/>
              </a:solidFill>
              <a:ln>
                <a:solidFill>
                  <a:schemeClr val="tx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57148" tIns="28574" rIns="57148" bIns="28574" numCol="1" rtlCol="0" anchor="ctr" anchorCtr="0" compatLnSpc="1">
                <a:prstTxWarp prst="textNoShape">
                  <a:avLst/>
                </a:prstTxWarp>
              </a:bodyPr>
              <a:lstStyle/>
              <a:p>
                <a:pPr algn="ctr" defTabSz="571312" fontAlgn="auto">
                  <a:spcBef>
                    <a:spcPts val="0"/>
                  </a:spcBef>
                  <a:spcAft>
                    <a:spcPts val="0"/>
                  </a:spcAft>
                </a:pPr>
                <a:endParaRPr lang="en-US" sz="1125" dirty="0">
                  <a:gradFill>
                    <a:gsLst>
                      <a:gs pos="0">
                        <a:srgbClr val="FFFFFF"/>
                      </a:gs>
                      <a:gs pos="100000">
                        <a:srgbClr val="FFFFFF"/>
                      </a:gs>
                    </a:gsLst>
                    <a:lin ang="5400000" scaled="0"/>
                  </a:gradFill>
                </a:endParaRPr>
              </a:p>
            </p:txBody>
          </p:sp>
          <p:sp>
            <p:nvSpPr>
              <p:cNvPr id="115" name="TextBox 114"/>
              <p:cNvSpPr txBox="1"/>
              <p:nvPr/>
            </p:nvSpPr>
            <p:spPr>
              <a:xfrm>
                <a:off x="9765783" y="2980689"/>
                <a:ext cx="4349908" cy="984885"/>
              </a:xfrm>
              <a:prstGeom prst="rect">
                <a:avLst/>
              </a:prstGeom>
              <a:noFill/>
            </p:spPr>
            <p:txBody>
              <a:bodyPr wrap="none" lIns="0" tIns="0" rIns="0" bIns="0" rtlCol="0">
                <a:spAutoFit/>
              </a:bodyPr>
              <a:lstStyle/>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UNB+UNOB:1+Unibake:14+DanskeBager:14+…‘</a:t>
                </a:r>
              </a:p>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UNH+3+CONTRL:4:1:UN‘</a:t>
                </a:r>
              </a:p>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a:t>
                </a:r>
              </a:p>
              <a:p>
                <a:pPr defTabSz="685853" fontAlgn="auto">
                  <a:spcBef>
                    <a:spcPts val="0"/>
                  </a:spcBef>
                  <a:spcAft>
                    <a:spcPts val="0"/>
                  </a:spcAft>
                </a:pPr>
                <a:r>
                  <a:rPr lang="en-US" sz="1000" dirty="0">
                    <a:gradFill>
                      <a:gsLst>
                        <a:gs pos="0">
                          <a:prstClr val="black"/>
                        </a:gs>
                        <a:gs pos="86000">
                          <a:prstClr val="black"/>
                        </a:gs>
                      </a:gsLst>
                      <a:lin ang="5400000" scaled="0"/>
                    </a:gradFill>
                    <a:latin typeface="Segoe UI"/>
                  </a:rPr>
                  <a:t>UNT+3+3'UNZ+1+3'</a:t>
                </a:r>
              </a:p>
            </p:txBody>
          </p:sp>
        </p:grpSp>
        <p:cxnSp>
          <p:nvCxnSpPr>
            <p:cNvPr id="113" name="Straight Arrow Connector 112"/>
            <p:cNvCxnSpPr>
              <a:stCxn id="114" idx="1"/>
            </p:cNvCxnSpPr>
            <p:nvPr/>
          </p:nvCxnSpPr>
          <p:spPr>
            <a:xfrm flipH="1">
              <a:off x="11755040" y="4980095"/>
              <a:ext cx="241224" cy="4821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222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xit" presetSubtype="0" fill="hold" nodeType="withEffect">
                                  <p:stCondLst>
                                    <p:cond delay="0"/>
                                  </p:stCondLst>
                                  <p:childTnLst>
                                    <p:animEffect transition="out" filter="fade">
                                      <p:cBhvr>
                                        <p:cTn id="9" dur="500"/>
                                        <p:tgtEl>
                                          <p:spTgt spid="94"/>
                                        </p:tgtEl>
                                      </p:cBhvr>
                                    </p:animEffect>
                                    <p:set>
                                      <p:cBhvr>
                                        <p:cTn id="10" dur="1" fill="hold">
                                          <p:stCondLst>
                                            <p:cond delay="499"/>
                                          </p:stCondLst>
                                        </p:cTn>
                                        <p:tgtEl>
                                          <p:spTgt spid="9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par>
                                <p:cTn id="34" presetID="10" presetClass="exit" presetSubtype="0" fill="hold" nodeType="withEffect">
                                  <p:stCondLst>
                                    <p:cond delay="0"/>
                                  </p:stCondLst>
                                  <p:childTnLst>
                                    <p:animEffect transition="out" filter="fade">
                                      <p:cBhvr>
                                        <p:cTn id="35" dur="500"/>
                                        <p:tgtEl>
                                          <p:spTgt spid="47"/>
                                        </p:tgtEl>
                                      </p:cBhvr>
                                    </p:animEffect>
                                    <p:set>
                                      <p:cBhvr>
                                        <p:cTn id="36" dur="1" fill="hold">
                                          <p:stCondLst>
                                            <p:cond delay="499"/>
                                          </p:stCondLst>
                                        </p:cTn>
                                        <p:tgtEl>
                                          <p:spTgt spid="4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48"/>
                                        </p:tgtEl>
                                      </p:cBhvr>
                                    </p:animEffect>
                                    <p:set>
                                      <p:cBhvr>
                                        <p:cTn id="39" dur="1" fill="hold">
                                          <p:stCondLst>
                                            <p:cond delay="499"/>
                                          </p:stCondLst>
                                        </p:cTn>
                                        <p:tgtEl>
                                          <p:spTgt spid="48"/>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childTnLst>
                          </p:cTn>
                        </p:par>
                        <p:par>
                          <p:cTn id="44" fill="hold">
                            <p:stCondLst>
                              <p:cond delay="1000"/>
                            </p:stCondLst>
                            <p:childTnLst>
                              <p:par>
                                <p:cTn id="45" presetID="10" presetClass="entr" presetSubtype="0" fill="hold" nodeType="afterEffect">
                                  <p:stCondLst>
                                    <p:cond delay="0"/>
                                  </p:stCondLst>
                                  <p:childTnLst>
                                    <p:set>
                                      <p:cBhvr>
                                        <p:cTn id="46" dur="1" fill="hold">
                                          <p:stCondLst>
                                            <p:cond delay="0"/>
                                          </p:stCondLst>
                                        </p:cTn>
                                        <p:tgtEl>
                                          <p:spTgt spid="110"/>
                                        </p:tgtEl>
                                        <p:attrNameLst>
                                          <p:attrName>style.visibility</p:attrName>
                                        </p:attrNameLst>
                                      </p:cBhvr>
                                      <p:to>
                                        <p:strVal val="visible"/>
                                      </p:to>
                                    </p:set>
                                    <p:animEffect transition="in" filter="fade">
                                      <p:cBhvr>
                                        <p:cTn id="47" dur="500"/>
                                        <p:tgtEl>
                                          <p:spTgt spid="110"/>
                                        </p:tgtEl>
                                      </p:cBhvr>
                                    </p:animEffect>
                                  </p:childTnLst>
                                </p:cTn>
                              </p:par>
                            </p:childTnLst>
                          </p:cTn>
                        </p:par>
                        <p:par>
                          <p:cTn id="48" fill="hold">
                            <p:stCondLst>
                              <p:cond delay="1500"/>
                            </p:stCondLst>
                            <p:childTnLst>
                              <p:par>
                                <p:cTn id="49" presetID="1" presetClass="entr" presetSubtype="0" fill="hold" nodeType="after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11"/>
                                        </p:tgtEl>
                                        <p:attrNameLst>
                                          <p:attrName>style.visibility</p:attrName>
                                        </p:attrNameLst>
                                      </p:cBhvr>
                                      <p:to>
                                        <p:strVal val="visible"/>
                                      </p:to>
                                    </p:set>
                                    <p:animEffect transition="in" filter="fade">
                                      <p:cBhvr>
                                        <p:cTn id="55" dur="500"/>
                                        <p:tgtEl>
                                          <p:spTgt spid="111"/>
                                        </p:tgtEl>
                                      </p:cBhvr>
                                    </p:animEffect>
                                  </p:childTnLst>
                                </p:cTn>
                              </p:par>
                            </p:childTnLst>
                          </p:cTn>
                        </p:par>
                        <p:par>
                          <p:cTn id="56" fill="hold">
                            <p:stCondLst>
                              <p:cond delay="500"/>
                            </p:stCondLst>
                            <p:childTnLst>
                              <p:par>
                                <p:cTn id="57" presetID="10" presetClass="entr" presetSubtype="0" fill="hold" nodeType="afterEffect">
                                  <p:stCondLst>
                                    <p:cond delay="15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5" grpId="0" animBg="1"/>
      <p:bldP spid="48" grpId="0"/>
      <p:bldP spid="48" grpId="1"/>
      <p:bldP spid="6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extLst>
            <a:ext uri="{53640926-AAD7-44D8-BBD7-CCE9431645EC}">
              <a14:shadowObscured xmlns:a14="http://schemas.microsoft.com/office/drawing/2010/main" val="1"/>
            </a:ext>
          </a:extLst>
        </p:spPr>
        <p:txBody>
          <a:bodyPr/>
          <a:lstStyle/>
          <a:p>
            <a:r>
              <a:rPr lang="sv-SE" smtClean="0"/>
              <a:t>Demo</a:t>
            </a:r>
          </a:p>
        </p:txBody>
      </p:sp>
      <p:sp>
        <p:nvSpPr>
          <p:cNvPr id="26627" name="Content Placeholder 2"/>
          <p:cNvSpPr>
            <a:spLocks noGrp="1"/>
          </p:cNvSpPr>
          <p:nvPr>
            <p:ph idx="1"/>
          </p:nvPr>
        </p:nvSpPr>
        <p:spPr/>
        <p:txBody>
          <a:bodyPr/>
          <a:lstStyle/>
          <a:p>
            <a:r>
              <a:rPr lang="sv-SE" sz="2400" b="1" dirty="0" smtClean="0"/>
              <a:t>EDI</a:t>
            </a:r>
            <a:endParaRPr lang="sv-SE" sz="2000" b="1" dirty="0" smtClean="0"/>
          </a:p>
        </p:txBody>
      </p:sp>
      <p:pic>
        <p:nvPicPr>
          <p:cNvPr id="26630"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7605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smtClean="0"/>
              <a:t>Hands-On-Labs</a:t>
            </a:r>
            <a:endParaRPr lang="sv-SE" dirty="0"/>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dirty="0" smtClean="0"/>
              <a:t>Developing EDI Solutions</a:t>
            </a:r>
            <a:endParaRPr lang="sv-SE" dirty="0" smtClean="0"/>
          </a:p>
          <a:p>
            <a:pPr lvl="1"/>
            <a:r>
              <a:rPr lang="sv-SE" dirty="0" err="1" smtClean="0"/>
              <a:t>Working</a:t>
            </a:r>
            <a:r>
              <a:rPr lang="sv-SE" dirty="0" smtClean="0"/>
              <a:t> </a:t>
            </a:r>
            <a:r>
              <a:rPr lang="sv-SE" dirty="0" err="1" smtClean="0"/>
              <a:t>with</a:t>
            </a:r>
            <a:r>
              <a:rPr lang="sv-SE" dirty="0" smtClean="0"/>
              <a:t> Trading Partner Management</a:t>
            </a:r>
            <a:endParaRPr lang="sv-SE" dirty="0" smtClean="0"/>
          </a:p>
          <a:p>
            <a:pPr lvl="1"/>
            <a:r>
              <a:rPr lang="sv-SE" dirty="0" err="1" smtClean="0"/>
              <a:t>Defining</a:t>
            </a:r>
            <a:r>
              <a:rPr lang="sv-SE" dirty="0" smtClean="0"/>
              <a:t> </a:t>
            </a:r>
            <a:r>
              <a:rPr lang="sv-SE" dirty="0" err="1" smtClean="0"/>
              <a:t>Agreements</a:t>
            </a:r>
            <a:endParaRPr lang="sv-SE" dirty="0" smtClean="0"/>
          </a:p>
          <a:p>
            <a:pPr lvl="1"/>
            <a:r>
              <a:rPr lang="sv-SE" dirty="0" err="1" smtClean="0"/>
              <a:t>Configure</a:t>
            </a:r>
            <a:r>
              <a:rPr lang="sv-SE" dirty="0" smtClean="0"/>
              <a:t> Ports</a:t>
            </a:r>
            <a:endParaRPr lang="sv-SE" dirty="0" smtClean="0"/>
          </a:p>
          <a:p>
            <a:pPr lvl="1"/>
            <a:r>
              <a:rPr lang="sv-SE" dirty="0" smtClean="0"/>
              <a:t>Monitor </a:t>
            </a:r>
            <a:r>
              <a:rPr lang="sv-SE" dirty="0" err="1" smtClean="0"/>
              <a:t>Interchanges</a:t>
            </a:r>
            <a:endParaRPr lang="sv-SE" dirty="0" smtClean="0"/>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270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Q &amp; A</a:t>
            </a:r>
            <a:endParaRPr lang="sv-SE" dirty="0"/>
          </a:p>
        </p:txBody>
      </p:sp>
      <p:sp>
        <p:nvSpPr>
          <p:cNvPr id="3" name="Platshållare för innehåll 2"/>
          <p:cNvSpPr>
            <a:spLocks noGrp="1"/>
          </p:cNvSpPr>
          <p:nvPr>
            <p:ph type="body" idx="1"/>
          </p:nvPr>
        </p:nvSpPr>
        <p:spPr/>
        <p:txBody>
          <a:bodyPr/>
          <a:lstStyle/>
          <a:p>
            <a:endParaRPr lang="sv-SE" dirty="0" smtClean="0"/>
          </a:p>
          <a:p>
            <a:endParaRPr lang="sv-SE" dirty="0" smtClean="0"/>
          </a:p>
          <a:p>
            <a:endParaRPr lang="sv-SE" dirty="0" smtClean="0"/>
          </a:p>
          <a:p>
            <a:r>
              <a:rPr lang="sv-SE" dirty="0" smtClean="0"/>
              <a:t>Deploying and Managing Applications</a:t>
            </a:r>
            <a:endParaRPr lang="sv-SE" dirty="0"/>
          </a:p>
        </p:txBody>
      </p:sp>
    </p:spTree>
    <p:extLst>
      <p:ext uri="{BB962C8B-B14F-4D97-AF65-F5344CB8AC3E}">
        <p14:creationId xmlns:p14="http://schemas.microsoft.com/office/powerpoint/2010/main" val="2726168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714348" y="5301208"/>
            <a:ext cx="7715250" cy="1080120"/>
          </a:xfrm>
          <a:prstGeom prst="roundRect">
            <a:avLst>
              <a:gd name="adj" fmla="val 6285"/>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tIns="0" rIns="0" bIns="0" anchor="ctr"/>
          <a:lstStyle/>
          <a:p>
            <a:pPr algn="ctr">
              <a:buClr>
                <a:schemeClr val="bg2"/>
              </a:buClr>
              <a:defRPr/>
            </a:pPr>
            <a:endParaRPr lang="sv-SE">
              <a:solidFill>
                <a:schemeClr val="tx1"/>
              </a:solidFill>
            </a:endParaRPr>
          </a:p>
        </p:txBody>
      </p:sp>
      <p:sp>
        <p:nvSpPr>
          <p:cNvPr id="9218" name="Rectangle 2"/>
          <p:cNvSpPr>
            <a:spLocks noGrp="1" noChangeArrowheads="1"/>
          </p:cNvSpPr>
          <p:nvPr>
            <p:ph type="title"/>
          </p:nvPr>
        </p:nvSpPr>
        <p:spPr/>
        <p:txBody>
          <a:bodyPr/>
          <a:lstStyle/>
          <a:p>
            <a:r>
              <a:rPr lang="en-US" dirty="0" smtClean="0"/>
              <a:t>Course Outline</a:t>
            </a:r>
            <a:endParaRPr lang="en-US" i="1" dirty="0" smtClean="0"/>
          </a:p>
        </p:txBody>
      </p:sp>
      <p:sp>
        <p:nvSpPr>
          <p:cNvPr id="7171" name="Rectangle 3"/>
          <p:cNvSpPr>
            <a:spLocks noGrp="1" noChangeArrowheads="1"/>
          </p:cNvSpPr>
          <p:nvPr>
            <p:ph idx="1"/>
          </p:nvPr>
        </p:nvSpPr>
        <p:spPr>
          <a:xfrm>
            <a:off x="1054100" y="1465263"/>
            <a:ext cx="7023100" cy="4676775"/>
          </a:xfrm>
          <a:extLst>
            <a:ext uri="{91240B29-F687-4F45-9708-019B960494DF}">
              <a14:hiddenLine xmlns:a14="http://schemas.microsoft.com/office/drawing/2010/main" w="9525" cap="flat" cmpd="sng" algn="ctr">
                <a:solidFill>
                  <a:schemeClr val="tx1"/>
                </a:solidFill>
                <a:prstDash val="solid"/>
                <a:miter lim="800000"/>
                <a:headEnd/>
                <a:tailEnd/>
              </a14:hiddenLine>
            </a:ext>
            <a:ext uri="{53640926-AAD7-44D8-BBD7-CCE9431645EC}">
              <a14:shadowObscured xmlns:a14="http://schemas.microsoft.com/office/drawing/2010/main" val="1"/>
            </a:ext>
          </a:extLst>
        </p:spPr>
        <p:txBody>
          <a:bodyPr/>
          <a:lstStyle/>
          <a:p>
            <a:r>
              <a:rPr lang="en-US" sz="1400" dirty="0"/>
              <a:t>Module 1: Introduction to BizTalk Server</a:t>
            </a:r>
          </a:p>
          <a:p>
            <a:r>
              <a:rPr lang="en-US" sz="1400" dirty="0"/>
              <a:t>Module 2: Schemas</a:t>
            </a:r>
          </a:p>
          <a:p>
            <a:r>
              <a:rPr lang="en-US" sz="1400" dirty="0"/>
              <a:t>Module 3: Maps</a:t>
            </a:r>
          </a:p>
          <a:p>
            <a:r>
              <a:rPr lang="en-US" sz="1400" dirty="0"/>
              <a:t>Module 4: Testing and Deploying BizTalk projects</a:t>
            </a:r>
          </a:p>
          <a:p>
            <a:r>
              <a:rPr lang="en-US" sz="1400" dirty="0"/>
              <a:t>Module 5: Pipelines</a:t>
            </a:r>
          </a:p>
          <a:p>
            <a:r>
              <a:rPr lang="en-US" sz="1400" dirty="0"/>
              <a:t>Module 6: Routing</a:t>
            </a:r>
          </a:p>
          <a:p>
            <a:r>
              <a:rPr lang="en-US" sz="1400" dirty="0"/>
              <a:t>Module 7: Adapters</a:t>
            </a:r>
          </a:p>
          <a:p>
            <a:r>
              <a:rPr lang="en-US" sz="1400" dirty="0"/>
              <a:t>Module 8: Web Services and WCF</a:t>
            </a:r>
          </a:p>
          <a:p>
            <a:r>
              <a:rPr lang="en-US" sz="1400" dirty="0"/>
              <a:t>Module 9: Introduction to Orchestrations</a:t>
            </a:r>
          </a:p>
          <a:p>
            <a:r>
              <a:rPr lang="en-US" sz="1400" dirty="0"/>
              <a:t>Module 10: Applied Orchestration </a:t>
            </a:r>
            <a:r>
              <a:rPr lang="en-US" sz="1400" dirty="0" smtClean="0"/>
              <a:t>Techniques</a:t>
            </a:r>
          </a:p>
          <a:p>
            <a:r>
              <a:rPr lang="en-US" sz="1400" dirty="0"/>
              <a:t>Module 11: Business Activity </a:t>
            </a:r>
            <a:r>
              <a:rPr lang="en-US" sz="1400" dirty="0" smtClean="0"/>
              <a:t>Monitoring</a:t>
            </a:r>
          </a:p>
          <a:p>
            <a:r>
              <a:rPr lang="en-US" sz="1400" dirty="0"/>
              <a:t>Module 12: Business </a:t>
            </a:r>
            <a:r>
              <a:rPr lang="en-US" sz="1400" dirty="0" smtClean="0"/>
              <a:t>Rules</a:t>
            </a:r>
          </a:p>
          <a:p>
            <a:r>
              <a:rPr lang="en-US" sz="1400" dirty="0"/>
              <a:t>Module 13: Deploying and Managing Applications</a:t>
            </a:r>
          </a:p>
          <a:p>
            <a:pPr>
              <a:defRPr/>
            </a:pPr>
            <a:r>
              <a:rPr lang="en-US" b="1" dirty="0"/>
              <a:t>Module </a:t>
            </a:r>
            <a:r>
              <a:rPr lang="en-US" b="1" dirty="0" smtClean="0"/>
              <a:t>14B:  </a:t>
            </a:r>
            <a:r>
              <a:rPr lang="en-US" b="1" dirty="0"/>
              <a:t>BizTalk Server and B2B</a:t>
            </a:r>
            <a:endParaRPr lang="en-US" b="1" dirty="0" smtClean="0"/>
          </a:p>
          <a:p>
            <a:pPr lvl="1">
              <a:defRPr/>
            </a:pPr>
            <a:r>
              <a:rPr lang="en-US" b="1" dirty="0" smtClean="0"/>
              <a:t>Lesson </a:t>
            </a:r>
            <a:r>
              <a:rPr lang="en-US" b="1" dirty="0"/>
              <a:t>1: Introduction to </a:t>
            </a:r>
            <a:r>
              <a:rPr lang="en-US" b="1" dirty="0" smtClean="0"/>
              <a:t>EDI</a:t>
            </a:r>
            <a:endParaRPr lang="en-US" b="1" dirty="0"/>
          </a:p>
          <a:p>
            <a:pPr lvl="1">
              <a:defRPr/>
            </a:pPr>
            <a:r>
              <a:rPr lang="en-US" b="1" dirty="0"/>
              <a:t>Lesson 2: </a:t>
            </a:r>
            <a:r>
              <a:rPr lang="en-US" b="1" dirty="0" smtClean="0"/>
              <a:t>Working with EDIFACT messages and TPM </a:t>
            </a:r>
            <a:endParaRPr lang="en-US" b="1" dirty="0"/>
          </a:p>
        </p:txBody>
      </p:sp>
      <p:pic>
        <p:nvPicPr>
          <p:cNvPr id="14" name="Picture 13" descr="C:\xxx\Ikoner\Ikoner\Application Basics\48x48\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68760"/>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C:\xxx\Ikoner\Ikoner\Application Basics\48x48\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68793"/>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C:\xxx\Ikoner\Ikoner\Application Basics\48x48\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68826"/>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C:\xxx\Ikoner\Ikoner\Application Basics\48x48\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68859"/>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C:\xxx\Ikoner\Ikoner\Application Basics\48x48\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468892"/>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C:\xxx\Ikoner\Ikoner\Application Basics\48x48\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768925"/>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descr="C:\xxx\Ikoner\Ikoner\Application Basics\48x48\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068958"/>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 descr="C:\xxx\Ikoner\Ikoner\Application Basics\48x48\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68991"/>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 descr="C:\xxx\Ikoner\Ikoner\Application Basics\48x48\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669024"/>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descr="C:\xxx\Ikoner\Ikoner\Application Basics\48x48\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969057"/>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descr="C:\xxx\Ikoner\Ikoner\Application Basics\48x48\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254178"/>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descr="C:\xxx\Ikoner\Ikoner\Application Basics\48x48\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542210"/>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 descr="C:\xxx\Ikoner\Ikoner\Application Basics\48x48\shadow\check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92" y="4851026"/>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2253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extLst>
            <a:ext uri="{53640926-AAD7-44D8-BBD7-CCE9431645EC}">
              <a14:shadowObscured xmlns:a14="http://schemas.microsoft.com/office/drawing/2010/main" val="1"/>
            </a:ext>
          </a:extLst>
        </p:spPr>
        <p:txBody>
          <a:bodyPr/>
          <a:lstStyle/>
          <a:p>
            <a:r>
              <a:rPr lang="en-US" dirty="0" smtClean="0"/>
              <a:t>Lesson 1: Introduction</a:t>
            </a:r>
          </a:p>
        </p:txBody>
      </p:sp>
      <p:sp>
        <p:nvSpPr>
          <p:cNvPr id="6147" name="Rectangle 3"/>
          <p:cNvSpPr>
            <a:spLocks noGrp="1" noChangeArrowheads="1"/>
          </p:cNvSpPr>
          <p:nvPr>
            <p:ph type="body" idx="1"/>
          </p:nvPr>
        </p:nvSpPr>
        <p:spPr>
          <a:xfrm>
            <a:off x="697375" y="2349735"/>
            <a:ext cx="7772400" cy="1841997"/>
          </a:xfrm>
          <a:extLst>
            <a:ext uri="{91240B29-F687-4F45-9708-019B960494DF}">
              <a14:hiddenLine xmlns:a14="http://schemas.microsoft.com/office/drawing/2010/main" w="9525" cap="flat" cmpd="sng" algn="ctr">
                <a:solidFill>
                  <a:schemeClr val="tx1"/>
                </a:solidFill>
                <a:prstDash val="solid"/>
                <a:miter lim="800000"/>
                <a:headEnd/>
                <a:tailEnd/>
              </a14:hiddenLine>
            </a:ext>
            <a:ext uri="{53640926-AAD7-44D8-BBD7-CCE9431645EC}">
              <a14:shadowObscured xmlns:a14="http://schemas.microsoft.com/office/drawing/2010/main" val="1"/>
            </a:ext>
          </a:extLst>
        </p:spPr>
        <p:txBody>
          <a:bodyPr/>
          <a:lstStyle/>
          <a:p>
            <a:pPr marL="342900" indent="-342900">
              <a:buFont typeface="Wingdings" pitchFamily="2" charset="2"/>
              <a:buChar char="§"/>
            </a:pPr>
            <a:r>
              <a:rPr lang="en-US" dirty="0"/>
              <a:t>What is </a:t>
            </a:r>
            <a:r>
              <a:rPr lang="en-US" dirty="0" smtClean="0"/>
              <a:t>EDI?</a:t>
            </a:r>
            <a:endParaRPr lang="en-US" dirty="0"/>
          </a:p>
          <a:p>
            <a:pPr marL="800100" lvl="1" indent="-342900">
              <a:buFont typeface="Wingdings" pitchFamily="2" charset="2"/>
              <a:buChar char="§"/>
            </a:pPr>
            <a:r>
              <a:rPr lang="en-US" dirty="0">
                <a:solidFill>
                  <a:schemeClr val="bg1"/>
                </a:solidFill>
              </a:rPr>
              <a:t>EDIFACT message structure</a:t>
            </a:r>
          </a:p>
          <a:p>
            <a:pPr marL="800100" lvl="1" indent="-342900">
              <a:buFont typeface="Wingdings" pitchFamily="2" charset="2"/>
              <a:buChar char="§"/>
            </a:pPr>
            <a:r>
              <a:rPr lang="en-US" dirty="0">
                <a:solidFill>
                  <a:schemeClr val="bg1"/>
                </a:solidFill>
              </a:rPr>
              <a:t>Agreements</a:t>
            </a:r>
          </a:p>
          <a:p>
            <a:pPr marL="800100" lvl="1" indent="-342900">
              <a:buFont typeface="Wingdings" pitchFamily="2" charset="2"/>
              <a:buChar char="§"/>
            </a:pPr>
            <a:r>
              <a:rPr lang="en-US" dirty="0">
                <a:solidFill>
                  <a:schemeClr val="bg1"/>
                </a:solidFill>
              </a:rPr>
              <a:t>EDI Receive</a:t>
            </a:r>
          </a:p>
          <a:p>
            <a:pPr marL="800100" lvl="1" indent="-342900">
              <a:buFont typeface="Wingdings" pitchFamily="2" charset="2"/>
              <a:buChar char="§"/>
            </a:pPr>
            <a:r>
              <a:rPr lang="en-US" dirty="0">
                <a:solidFill>
                  <a:schemeClr val="bg1"/>
                </a:solidFill>
              </a:rPr>
              <a:t>EDI Send</a:t>
            </a:r>
          </a:p>
          <a:p>
            <a:pPr marL="800100" lvl="1" indent="-342900">
              <a:buFont typeface="Wingdings" pitchFamily="2" charset="2"/>
              <a:buChar char="§"/>
            </a:pPr>
            <a:r>
              <a:rPr lang="en-US" dirty="0">
                <a:solidFill>
                  <a:schemeClr val="bg1"/>
                </a:solidFill>
              </a:rPr>
              <a:t>EDI Send Batch</a:t>
            </a:r>
          </a:p>
          <a:p>
            <a:pPr marL="800100" lvl="1" indent="-342900">
              <a:buFont typeface="Wingdings" pitchFamily="2" charset="2"/>
              <a:buChar char="§"/>
            </a:pPr>
            <a:r>
              <a:rPr lang="en-US" dirty="0">
                <a:solidFill>
                  <a:schemeClr val="bg1"/>
                </a:solidFill>
              </a:rPr>
              <a:t>Handing CONTRL messages</a:t>
            </a:r>
          </a:p>
          <a:p>
            <a:pPr>
              <a:defRPr/>
            </a:pPr>
            <a:endParaRPr lang="en-US" b="1" dirty="0"/>
          </a:p>
        </p:txBody>
      </p:sp>
    </p:spTree>
    <p:extLst>
      <p:ext uri="{BB962C8B-B14F-4D97-AF65-F5344CB8AC3E}">
        <p14:creationId xmlns:p14="http://schemas.microsoft.com/office/powerpoint/2010/main" val="694009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B2B formats</a:t>
            </a:r>
          </a:p>
        </p:txBody>
      </p:sp>
      <p:sp>
        <p:nvSpPr>
          <p:cNvPr id="4" name="Slide Number Placeholder 3"/>
          <p:cNvSpPr>
            <a:spLocks noGrp="1"/>
          </p:cNvSpPr>
          <p:nvPr>
            <p:ph type="sldNum" sz="quarter" idx="4294967295"/>
          </p:nvPr>
        </p:nvSpPr>
        <p:spPr>
          <a:xfrm>
            <a:off x="8675688" y="6350000"/>
            <a:ext cx="468312" cy="365125"/>
          </a:xfrm>
          <a:prstGeom prst="rect">
            <a:avLst/>
          </a:prstGeom>
        </p:spPr>
        <p:txBody>
          <a:bodyPr/>
          <a:lstStyle/>
          <a:p>
            <a:pPr>
              <a:defRPr/>
            </a:pPr>
            <a:fld id="{FD6810E7-735E-4CB7-8C3C-DAE6EAC80629}" type="slidenum">
              <a:rPr lang="en-GB" smtClean="0"/>
              <a:pPr>
                <a:defRPr/>
              </a:pPr>
              <a:t>4</a:t>
            </a:fld>
            <a:endParaRPr lang="en-GB"/>
          </a:p>
        </p:txBody>
      </p:sp>
      <p:sp>
        <p:nvSpPr>
          <p:cNvPr id="6" name="Content Placeholder 2"/>
          <p:cNvSpPr txBox="1">
            <a:spLocks/>
          </p:cNvSpPr>
          <p:nvPr/>
        </p:nvSpPr>
        <p:spPr>
          <a:xfrm>
            <a:off x="611560" y="1240557"/>
            <a:ext cx="7229574" cy="2476475"/>
          </a:xfrm>
          <a:prstGeom prst="rect">
            <a:avLst/>
          </a:prstGeom>
        </p:spPr>
        <p:txBody>
          <a:bodyPr>
            <a:normAutofit/>
          </a:bodyPr>
          <a:lstStyle>
            <a:lvl1pPr marL="348674" indent="-348674" algn="l" defTabSz="1097418" rtl="0" eaLnBrk="1" latinLnBrk="0" hangingPunct="1">
              <a:lnSpc>
                <a:spcPct val="90000"/>
              </a:lnSpc>
              <a:spcBef>
                <a:spcPct val="20000"/>
              </a:spcBef>
              <a:buClr>
                <a:srgbClr val="525051"/>
              </a:buClr>
              <a:buSzPct val="90000"/>
              <a:buFont typeface="Arial" pitchFamily="34" charset="0"/>
              <a:buChar char="•"/>
              <a:defRPr sz="2400" kern="1200">
                <a:solidFill>
                  <a:srgbClr val="A1A1A1"/>
                </a:solidFill>
                <a:latin typeface="+mn-lt"/>
                <a:ea typeface="+mn-ea"/>
                <a:cs typeface="+mn-cs"/>
              </a:defRPr>
            </a:lvl1pPr>
            <a:lvl2pPr marL="682104" indent="-333431" algn="l" defTabSz="1097418" rtl="0" eaLnBrk="1" latinLnBrk="0" hangingPunct="1">
              <a:lnSpc>
                <a:spcPct val="90000"/>
              </a:lnSpc>
              <a:spcBef>
                <a:spcPct val="20000"/>
              </a:spcBef>
              <a:buClr>
                <a:srgbClr val="525051"/>
              </a:buClr>
              <a:buSzPct val="90000"/>
              <a:buFont typeface="Arial" pitchFamily="34" charset="0"/>
              <a:buChar char="•"/>
              <a:defRPr sz="2200" kern="1200">
                <a:solidFill>
                  <a:srgbClr val="A1A1A1"/>
                </a:solidFill>
                <a:latin typeface="+mn-lt"/>
                <a:ea typeface="+mn-ea"/>
                <a:cs typeface="+mn-cs"/>
              </a:defRPr>
            </a:lvl2pPr>
            <a:lvl3pPr marL="1030777" indent="-348674" algn="l" defTabSz="1097418" rtl="0" eaLnBrk="1" latinLnBrk="0" hangingPunct="1">
              <a:lnSpc>
                <a:spcPct val="90000"/>
              </a:lnSpc>
              <a:spcBef>
                <a:spcPct val="20000"/>
              </a:spcBef>
              <a:buClr>
                <a:srgbClr val="525051"/>
              </a:buClr>
              <a:buSzPct val="90000"/>
              <a:buFont typeface="Arial" pitchFamily="34" charset="0"/>
              <a:buChar char="•"/>
              <a:defRPr sz="1900" kern="1200">
                <a:solidFill>
                  <a:srgbClr val="A1A1A1"/>
                </a:solidFill>
                <a:latin typeface="+mn-lt"/>
                <a:ea typeface="+mn-ea"/>
                <a:cs typeface="+mn-cs"/>
              </a:defRPr>
            </a:lvl3pPr>
            <a:lvl4pPr marL="1379450" indent="-348674" algn="l" defTabSz="1097418" rtl="0" eaLnBrk="1" latinLnBrk="0" hangingPunct="1">
              <a:lnSpc>
                <a:spcPct val="90000"/>
              </a:lnSpc>
              <a:spcBef>
                <a:spcPct val="20000"/>
              </a:spcBef>
              <a:buClr>
                <a:srgbClr val="525051"/>
              </a:buClr>
              <a:buSzPct val="90000"/>
              <a:buFont typeface="Arial" pitchFamily="34" charset="0"/>
              <a:buChar char="•"/>
              <a:defRPr sz="1700" kern="1200">
                <a:solidFill>
                  <a:srgbClr val="A1A1A1"/>
                </a:solidFill>
                <a:latin typeface="+mn-lt"/>
                <a:ea typeface="+mn-ea"/>
                <a:cs typeface="+mn-cs"/>
              </a:defRPr>
            </a:lvl4pPr>
            <a:lvl5pPr marL="1712881" indent="-333431" algn="l" defTabSz="1097418" rtl="0" eaLnBrk="1" latinLnBrk="0" hangingPunct="1">
              <a:lnSpc>
                <a:spcPct val="90000"/>
              </a:lnSpc>
              <a:spcBef>
                <a:spcPct val="20000"/>
              </a:spcBef>
              <a:buClr>
                <a:srgbClr val="525051"/>
              </a:buClr>
              <a:buSzPct val="90000"/>
              <a:buFont typeface="Arial" pitchFamily="34" charset="0"/>
              <a:buChar char="•"/>
              <a:tabLst/>
              <a:defRPr sz="1700" kern="1200">
                <a:solidFill>
                  <a:srgbClr val="A1A1A1"/>
                </a:solidFill>
                <a:latin typeface="+mn-lt"/>
                <a:ea typeface="+mn-ea"/>
                <a:cs typeface="+mn-cs"/>
              </a:defRPr>
            </a:lvl5pPr>
            <a:lvl6pPr marL="3017902"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612"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5321"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4031"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sv-SE" sz="1900" b="1" dirty="0" smtClean="0"/>
              <a:t>EDI</a:t>
            </a:r>
            <a:endParaRPr lang="sv-SE" b="1" dirty="0" smtClean="0"/>
          </a:p>
          <a:p>
            <a:pPr lvl="1"/>
            <a:r>
              <a:rPr lang="sv-SE" dirty="0" smtClean="0"/>
              <a:t>ANSI X12 or ASC X12 </a:t>
            </a:r>
          </a:p>
          <a:p>
            <a:pPr lvl="2"/>
            <a:r>
              <a:rPr lang="sv-SE" dirty="0" err="1" smtClean="0"/>
              <a:t>Created</a:t>
            </a:r>
            <a:r>
              <a:rPr lang="sv-SE" dirty="0" smtClean="0"/>
              <a:t> 1979</a:t>
            </a:r>
          </a:p>
          <a:p>
            <a:pPr lvl="2"/>
            <a:r>
              <a:rPr lang="en-US" dirty="0" smtClean="0"/>
              <a:t>Numbered messages, e.g. 850 (Purchase Order), 810 (Invoice)</a:t>
            </a:r>
          </a:p>
          <a:p>
            <a:pPr lvl="2"/>
            <a:r>
              <a:rPr lang="en-US" dirty="0" smtClean="0"/>
              <a:t>Using “version” and “release”, e.g. Version 4 Release 1 (typed as: 004010)</a:t>
            </a:r>
          </a:p>
          <a:p>
            <a:pPr marL="914400" lvl="2" indent="0">
              <a:buFont typeface="Arial" pitchFamily="34" charset="0"/>
              <a:buNone/>
            </a:pPr>
            <a:endParaRPr lang="en-US" dirty="0" smtClean="0"/>
          </a:p>
          <a:p>
            <a:pPr lvl="2"/>
            <a:endParaRPr lang="sv-SE" dirty="0" smtClean="0"/>
          </a:p>
          <a:p>
            <a:pPr lvl="2"/>
            <a:endParaRPr lang="en-US" dirty="0" smtClean="0"/>
          </a:p>
          <a:p>
            <a:pPr lvl="4"/>
            <a:endParaRPr lang="sv-SE" dirty="0" smtClean="0"/>
          </a:p>
          <a:p>
            <a:endParaRPr lang="sv-SE" dirty="0" smtClean="0"/>
          </a:p>
        </p:txBody>
      </p:sp>
      <p:sp>
        <p:nvSpPr>
          <p:cNvPr id="7" name="TextBox 6"/>
          <p:cNvSpPr txBox="1"/>
          <p:nvPr/>
        </p:nvSpPr>
        <p:spPr>
          <a:xfrm>
            <a:off x="385039" y="3717032"/>
            <a:ext cx="8776762" cy="2677656"/>
          </a:xfrm>
          <a:prstGeom prst="rect">
            <a:avLst/>
          </a:prstGeom>
          <a:noFill/>
        </p:spPr>
        <p:txBody>
          <a:bodyPr wrap="none" rtlCol="0">
            <a:spAutoFit/>
          </a:bodyPr>
          <a:lstStyle/>
          <a:p>
            <a:r>
              <a:rPr lang="sv-SE" sz="1400" u="sng" dirty="0" smtClean="0">
                <a:effectLst>
                  <a:outerShdw blurRad="38100" dist="38100" dir="2700000" algn="tl">
                    <a:srgbClr val="000000">
                      <a:alpha val="43137"/>
                    </a:srgbClr>
                  </a:outerShdw>
                </a:effectLst>
              </a:rPr>
              <a:t>SAMPLE MESSAGE:</a:t>
            </a:r>
            <a:endParaRPr lang="en-US" sz="1400" u="sng" dirty="0" smtClean="0">
              <a:effectLst>
                <a:outerShdw blurRad="38100" dist="38100" dir="2700000" algn="tl">
                  <a:srgbClr val="000000">
                    <a:alpha val="43137"/>
                  </a:srgbClr>
                </a:outerShdw>
              </a:effectLst>
            </a:endParaRPr>
          </a:p>
          <a:p>
            <a:r>
              <a:rPr lang="en-US" sz="1400" dirty="0" smtClean="0">
                <a:latin typeface="Courier New" pitchFamily="49" charset="0"/>
                <a:cs typeface="Courier New" pitchFamily="49" charset="0"/>
              </a:rPr>
              <a:t>ISA*00</a:t>
            </a:r>
            <a:r>
              <a:rPr lang="en-US" sz="1400" dirty="0">
                <a:latin typeface="Courier New" pitchFamily="49" charset="0"/>
                <a:cs typeface="Courier New" pitchFamily="49" charset="0"/>
              </a:rPr>
              <a:t>* *00* *08*9251750000 *08*1234567890 *030627*1304*U*00401*000001403*0*P*&gt;~</a:t>
            </a:r>
          </a:p>
          <a:p>
            <a:r>
              <a:rPr lang="en-US" sz="1400" dirty="0">
                <a:latin typeface="Courier New" pitchFamily="49" charset="0"/>
                <a:cs typeface="Courier New" pitchFamily="49" charset="0"/>
              </a:rPr>
              <a:t>GS*PO*8019721193*1234567890*20030627*1304*1403*X*004010~</a:t>
            </a:r>
          </a:p>
          <a:p>
            <a:r>
              <a:rPr lang="en-US" sz="1400" dirty="0">
                <a:latin typeface="Courier New" pitchFamily="49" charset="0"/>
                <a:cs typeface="Courier New" pitchFamily="49" charset="0"/>
              </a:rPr>
              <a:t>ST*850*01403001~</a:t>
            </a:r>
          </a:p>
          <a:p>
            <a:r>
              <a:rPr lang="en-US" sz="1400" dirty="0">
                <a:latin typeface="Courier New" pitchFamily="49" charset="0"/>
                <a:cs typeface="Courier New" pitchFamily="49" charset="0"/>
              </a:rPr>
              <a:t>BEG*00*SA*548177**20030627~</a:t>
            </a:r>
          </a:p>
          <a:p>
            <a:r>
              <a:rPr lang="en-US" sz="1400" dirty="0">
                <a:latin typeface="Courier New" pitchFamily="49" charset="0"/>
                <a:cs typeface="Courier New" pitchFamily="49" charset="0"/>
              </a:rPr>
              <a:t>REF*AN*547794~</a:t>
            </a:r>
            <a:br>
              <a:rPr lang="en-US" sz="1400" dirty="0">
                <a:latin typeface="Courier New" pitchFamily="49" charset="0"/>
                <a:cs typeface="Courier New" pitchFamily="49" charset="0"/>
              </a:rPr>
            </a:br>
            <a:r>
              <a:rPr lang="en-US" sz="1400" dirty="0">
                <a:latin typeface="Courier New" pitchFamily="49" charset="0"/>
                <a:cs typeface="Courier New" pitchFamily="49" charset="0"/>
              </a:rPr>
              <a:t>PER*BD*JOHN JONES*TE*5552225555~</a:t>
            </a:r>
          </a:p>
          <a:p>
            <a:r>
              <a:rPr lang="sv-SE" sz="1400" dirty="0">
                <a:latin typeface="Courier New" pitchFamily="49" charset="0"/>
                <a:cs typeface="Courier New" pitchFamily="49" charset="0"/>
              </a:rPr>
              <a:t>…….</a:t>
            </a:r>
          </a:p>
          <a:p>
            <a:r>
              <a:rPr lang="en-US" sz="1400" dirty="0">
                <a:latin typeface="Courier New" pitchFamily="49" charset="0"/>
                <a:cs typeface="Courier New" pitchFamily="49" charset="0"/>
              </a:rPr>
              <a:t>SE*30*01403001~</a:t>
            </a:r>
          </a:p>
          <a:p>
            <a:r>
              <a:rPr lang="en-US" sz="1400" dirty="0">
                <a:latin typeface="Courier New" pitchFamily="49" charset="0"/>
                <a:cs typeface="Courier New" pitchFamily="49" charset="0"/>
              </a:rPr>
              <a:t>GE*1*1403~</a:t>
            </a:r>
          </a:p>
          <a:p>
            <a:r>
              <a:rPr lang="en-US" sz="1400" dirty="0">
                <a:latin typeface="Courier New" pitchFamily="49" charset="0"/>
                <a:cs typeface="Courier New" pitchFamily="49" charset="0"/>
              </a:rPr>
              <a:t>IEA*1*000001403~</a:t>
            </a:r>
          </a:p>
          <a:p>
            <a:endParaRPr lang="en-US" sz="1400" dirty="0"/>
          </a:p>
        </p:txBody>
      </p:sp>
    </p:spTree>
    <p:extLst>
      <p:ext uri="{BB962C8B-B14F-4D97-AF65-F5344CB8AC3E}">
        <p14:creationId xmlns:p14="http://schemas.microsoft.com/office/powerpoint/2010/main" val="61644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B2B formats</a:t>
            </a:r>
          </a:p>
        </p:txBody>
      </p:sp>
      <p:sp>
        <p:nvSpPr>
          <p:cNvPr id="3" name="Content Placeholder 2"/>
          <p:cNvSpPr txBox="1">
            <a:spLocks/>
          </p:cNvSpPr>
          <p:nvPr/>
        </p:nvSpPr>
        <p:spPr>
          <a:xfrm>
            <a:off x="611560" y="1268760"/>
            <a:ext cx="7229574" cy="2552675"/>
          </a:xfrm>
          <a:prstGeom prst="rect">
            <a:avLst/>
          </a:prstGeom>
        </p:spPr>
        <p:txBody>
          <a:bodyPr>
            <a:normAutofit/>
          </a:bodyPr>
          <a:lstStyle>
            <a:lvl1pPr marL="348674" indent="-348674" algn="l" defTabSz="1097418" rtl="0" eaLnBrk="1" latinLnBrk="0" hangingPunct="1">
              <a:lnSpc>
                <a:spcPct val="90000"/>
              </a:lnSpc>
              <a:spcBef>
                <a:spcPct val="20000"/>
              </a:spcBef>
              <a:buClr>
                <a:srgbClr val="525051"/>
              </a:buClr>
              <a:buSzPct val="90000"/>
              <a:buFont typeface="Arial" pitchFamily="34" charset="0"/>
              <a:buChar char="•"/>
              <a:defRPr sz="2400" kern="1200">
                <a:solidFill>
                  <a:srgbClr val="A1A1A1"/>
                </a:solidFill>
                <a:latin typeface="+mn-lt"/>
                <a:ea typeface="+mn-ea"/>
                <a:cs typeface="+mn-cs"/>
              </a:defRPr>
            </a:lvl1pPr>
            <a:lvl2pPr marL="682104" indent="-333431" algn="l" defTabSz="1097418" rtl="0" eaLnBrk="1" latinLnBrk="0" hangingPunct="1">
              <a:lnSpc>
                <a:spcPct val="90000"/>
              </a:lnSpc>
              <a:spcBef>
                <a:spcPct val="20000"/>
              </a:spcBef>
              <a:buClr>
                <a:srgbClr val="525051"/>
              </a:buClr>
              <a:buSzPct val="90000"/>
              <a:buFont typeface="Arial" pitchFamily="34" charset="0"/>
              <a:buChar char="•"/>
              <a:defRPr sz="2200" kern="1200">
                <a:solidFill>
                  <a:srgbClr val="A1A1A1"/>
                </a:solidFill>
                <a:latin typeface="+mn-lt"/>
                <a:ea typeface="+mn-ea"/>
                <a:cs typeface="+mn-cs"/>
              </a:defRPr>
            </a:lvl2pPr>
            <a:lvl3pPr marL="1030777" indent="-348674" algn="l" defTabSz="1097418" rtl="0" eaLnBrk="1" latinLnBrk="0" hangingPunct="1">
              <a:lnSpc>
                <a:spcPct val="90000"/>
              </a:lnSpc>
              <a:spcBef>
                <a:spcPct val="20000"/>
              </a:spcBef>
              <a:buClr>
                <a:srgbClr val="525051"/>
              </a:buClr>
              <a:buSzPct val="90000"/>
              <a:buFont typeface="Arial" pitchFamily="34" charset="0"/>
              <a:buChar char="•"/>
              <a:defRPr sz="1900" kern="1200">
                <a:solidFill>
                  <a:srgbClr val="A1A1A1"/>
                </a:solidFill>
                <a:latin typeface="+mn-lt"/>
                <a:ea typeface="+mn-ea"/>
                <a:cs typeface="+mn-cs"/>
              </a:defRPr>
            </a:lvl3pPr>
            <a:lvl4pPr marL="1379450" indent="-348674" algn="l" defTabSz="1097418" rtl="0" eaLnBrk="1" latinLnBrk="0" hangingPunct="1">
              <a:lnSpc>
                <a:spcPct val="90000"/>
              </a:lnSpc>
              <a:spcBef>
                <a:spcPct val="20000"/>
              </a:spcBef>
              <a:buClr>
                <a:srgbClr val="525051"/>
              </a:buClr>
              <a:buSzPct val="90000"/>
              <a:buFont typeface="Arial" pitchFamily="34" charset="0"/>
              <a:buChar char="•"/>
              <a:defRPr sz="1700" kern="1200">
                <a:solidFill>
                  <a:srgbClr val="A1A1A1"/>
                </a:solidFill>
                <a:latin typeface="+mn-lt"/>
                <a:ea typeface="+mn-ea"/>
                <a:cs typeface="+mn-cs"/>
              </a:defRPr>
            </a:lvl4pPr>
            <a:lvl5pPr marL="1712881" indent="-333431" algn="l" defTabSz="1097418" rtl="0" eaLnBrk="1" latinLnBrk="0" hangingPunct="1">
              <a:lnSpc>
                <a:spcPct val="90000"/>
              </a:lnSpc>
              <a:spcBef>
                <a:spcPct val="20000"/>
              </a:spcBef>
              <a:buClr>
                <a:srgbClr val="525051"/>
              </a:buClr>
              <a:buSzPct val="90000"/>
              <a:buFont typeface="Arial" pitchFamily="34" charset="0"/>
              <a:buChar char="•"/>
              <a:tabLst/>
              <a:defRPr sz="1700" kern="1200">
                <a:solidFill>
                  <a:srgbClr val="A1A1A1"/>
                </a:solidFill>
                <a:latin typeface="+mn-lt"/>
                <a:ea typeface="+mn-ea"/>
                <a:cs typeface="+mn-cs"/>
              </a:defRPr>
            </a:lvl5pPr>
            <a:lvl6pPr marL="3017902"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612"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5321"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4031"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sv-SE" sz="1900" b="1" dirty="0" smtClean="0"/>
              <a:t>EDI</a:t>
            </a:r>
            <a:endParaRPr lang="sv-SE" b="1" dirty="0" smtClean="0"/>
          </a:p>
          <a:p>
            <a:pPr lvl="1"/>
            <a:r>
              <a:rPr lang="sv-SE" dirty="0" smtClean="0"/>
              <a:t>EDIFACT</a:t>
            </a:r>
          </a:p>
          <a:p>
            <a:pPr lvl="2"/>
            <a:r>
              <a:rPr lang="sv-SE" dirty="0" smtClean="0"/>
              <a:t>Approved by United Nations 1986, </a:t>
            </a:r>
            <a:r>
              <a:rPr lang="sv-SE" dirty="0" err="1" smtClean="0"/>
              <a:t>based</a:t>
            </a:r>
            <a:r>
              <a:rPr lang="sv-SE" dirty="0" smtClean="0"/>
              <a:t> 1978</a:t>
            </a:r>
          </a:p>
          <a:p>
            <a:pPr lvl="2"/>
            <a:r>
              <a:rPr lang="en-US" dirty="0" smtClean="0"/>
              <a:t>ISO standard ISO-9735</a:t>
            </a:r>
          </a:p>
          <a:p>
            <a:pPr lvl="2"/>
            <a:r>
              <a:rPr lang="sv-SE" dirty="0" err="1" smtClean="0"/>
              <a:t>Named</a:t>
            </a:r>
            <a:r>
              <a:rPr lang="sv-SE" dirty="0" smtClean="0"/>
              <a:t> messages (6 letters), </a:t>
            </a:r>
            <a:r>
              <a:rPr lang="sv-SE" dirty="0" err="1" smtClean="0"/>
              <a:t>e.g</a:t>
            </a:r>
            <a:r>
              <a:rPr lang="sv-SE" dirty="0" smtClean="0"/>
              <a:t>. ORDERS, INVOIC</a:t>
            </a:r>
          </a:p>
          <a:p>
            <a:pPr lvl="2"/>
            <a:r>
              <a:rPr lang="sv-SE" dirty="0" err="1" smtClean="0"/>
              <a:t>Two</a:t>
            </a:r>
            <a:r>
              <a:rPr lang="sv-SE" dirty="0" smtClean="0"/>
              <a:t> releases </a:t>
            </a:r>
            <a:r>
              <a:rPr lang="sv-SE" dirty="0" err="1" smtClean="0"/>
              <a:t>yearly</a:t>
            </a:r>
            <a:r>
              <a:rPr lang="sv-SE" dirty="0" smtClean="0"/>
              <a:t>: D[YY].A and D[YY].B</a:t>
            </a:r>
          </a:p>
          <a:p>
            <a:pPr lvl="3"/>
            <a:r>
              <a:rPr lang="sv-SE" dirty="0" err="1" smtClean="0"/>
              <a:t>E.g</a:t>
            </a:r>
            <a:r>
              <a:rPr lang="sv-SE" dirty="0" smtClean="0"/>
              <a:t>. D96.A (NB! S-releases </a:t>
            </a:r>
            <a:r>
              <a:rPr lang="sv-SE" dirty="0" err="1" smtClean="0"/>
              <a:t>exist</a:t>
            </a:r>
            <a:r>
              <a:rPr lang="sv-SE" dirty="0" smtClean="0"/>
              <a:t>)</a:t>
            </a:r>
          </a:p>
          <a:p>
            <a:pPr lvl="2"/>
            <a:endParaRPr lang="sv-SE" dirty="0" smtClean="0"/>
          </a:p>
          <a:p>
            <a:pPr lvl="2"/>
            <a:endParaRPr lang="en-US" dirty="0" smtClean="0"/>
          </a:p>
          <a:p>
            <a:pPr lvl="2"/>
            <a:endParaRPr lang="sv-SE" dirty="0" smtClean="0"/>
          </a:p>
          <a:p>
            <a:pPr lvl="2"/>
            <a:endParaRPr lang="sv-SE" dirty="0" smtClean="0"/>
          </a:p>
          <a:p>
            <a:endParaRPr lang="sv-SE" dirty="0" smtClean="0"/>
          </a:p>
        </p:txBody>
      </p:sp>
      <p:sp>
        <p:nvSpPr>
          <p:cNvPr id="4" name="TextBox 3"/>
          <p:cNvSpPr txBox="1"/>
          <p:nvPr/>
        </p:nvSpPr>
        <p:spPr>
          <a:xfrm>
            <a:off x="467544" y="4005064"/>
            <a:ext cx="5876930" cy="2677656"/>
          </a:xfrm>
          <a:prstGeom prst="rect">
            <a:avLst/>
          </a:prstGeom>
          <a:noFill/>
        </p:spPr>
        <p:txBody>
          <a:bodyPr wrap="none" rtlCol="0">
            <a:spAutoFit/>
          </a:bodyPr>
          <a:lstStyle/>
          <a:p>
            <a:r>
              <a:rPr lang="sv-SE" sz="1400" u="sng" dirty="0" smtClean="0">
                <a:effectLst>
                  <a:outerShdw blurRad="38100" dist="38100" dir="2700000" algn="tl">
                    <a:srgbClr val="000000">
                      <a:alpha val="43137"/>
                    </a:srgbClr>
                  </a:outerShdw>
                </a:effectLst>
              </a:rPr>
              <a:t>SAMPLE MESSAGE:</a:t>
            </a:r>
            <a:endParaRPr lang="en-US" sz="1400" u="sng" dirty="0" smtClean="0">
              <a:effectLst>
                <a:outerShdw blurRad="38100" dist="38100" dir="2700000" algn="tl">
                  <a:srgbClr val="000000">
                    <a:alpha val="43137"/>
                  </a:srgbClr>
                </a:outerShdw>
              </a:effectLst>
            </a:endParaRPr>
          </a:p>
          <a:p>
            <a:r>
              <a:rPr lang="en-US" sz="1400" dirty="0">
                <a:latin typeface="Courier New" pitchFamily="49" charset="0"/>
                <a:cs typeface="Courier New" pitchFamily="49" charset="0"/>
              </a:rPr>
              <a:t>UNA:+.? '</a:t>
            </a:r>
          </a:p>
          <a:p>
            <a:r>
              <a:rPr lang="en-US" sz="1400" dirty="0">
                <a:latin typeface="Courier New" pitchFamily="49" charset="0"/>
                <a:cs typeface="Courier New" pitchFamily="49" charset="0"/>
              </a:rPr>
              <a:t>UNB+UNOA:3+ZYSTEMS:1+DATADIRECT:1+20051107:1159+6002'</a:t>
            </a:r>
          </a:p>
          <a:p>
            <a:r>
              <a:rPr lang="en-US" sz="1400" dirty="0">
                <a:latin typeface="Courier New" pitchFamily="49" charset="0"/>
                <a:cs typeface="Courier New" pitchFamily="49" charset="0"/>
              </a:rPr>
              <a:t>UNH+SSDD1+ORDERS:D:03B:UN:EAN008'</a:t>
            </a:r>
          </a:p>
          <a:p>
            <a:r>
              <a:rPr lang="en-US" sz="1400" dirty="0">
                <a:latin typeface="Courier New" pitchFamily="49" charset="0"/>
                <a:cs typeface="Courier New" pitchFamily="49" charset="0"/>
              </a:rPr>
              <a:t>BGM+220+BKOD99+9'</a:t>
            </a:r>
          </a:p>
          <a:p>
            <a:r>
              <a:rPr lang="en-US" sz="1400" dirty="0">
                <a:latin typeface="Courier New" pitchFamily="49" charset="0"/>
                <a:cs typeface="Courier New" pitchFamily="49" charset="0"/>
              </a:rPr>
              <a:t>DTM+137:20051107:102'</a:t>
            </a:r>
          </a:p>
          <a:p>
            <a:r>
              <a:rPr lang="en-US" sz="1400" dirty="0">
                <a:latin typeface="Courier New" pitchFamily="49" charset="0"/>
                <a:cs typeface="Courier New" pitchFamily="49" charset="0"/>
              </a:rPr>
              <a:t>NAD+BY+5412345000176::9'</a:t>
            </a:r>
          </a:p>
          <a:p>
            <a:r>
              <a:rPr lang="en-US" sz="1400" dirty="0">
                <a:latin typeface="Courier New" pitchFamily="49" charset="0"/>
                <a:cs typeface="Courier New" pitchFamily="49" charset="0"/>
              </a:rPr>
              <a:t>NAD+SU+4012345000094::9'</a:t>
            </a:r>
          </a:p>
          <a:p>
            <a:r>
              <a:rPr lang="en-US" sz="1400" dirty="0">
                <a:latin typeface="Courier New" pitchFamily="49" charset="0"/>
                <a:cs typeface="Courier New" pitchFamily="49" charset="0"/>
              </a:rPr>
              <a:t>CNT+2:4'</a:t>
            </a:r>
          </a:p>
          <a:p>
            <a:r>
              <a:rPr lang="en-US" sz="1400" dirty="0">
                <a:latin typeface="Courier New" pitchFamily="49" charset="0"/>
                <a:cs typeface="Courier New" pitchFamily="49" charset="0"/>
              </a:rPr>
              <a:t>UNT+22+SSDD1'</a:t>
            </a:r>
          </a:p>
          <a:p>
            <a:r>
              <a:rPr lang="en-US" sz="1400" dirty="0">
                <a:latin typeface="Courier New" pitchFamily="49" charset="0"/>
                <a:cs typeface="Courier New" pitchFamily="49" charset="0"/>
              </a:rPr>
              <a:t>UNZ+1+6002'</a:t>
            </a:r>
          </a:p>
          <a:p>
            <a:endParaRPr lang="en-US" sz="1400" dirty="0"/>
          </a:p>
        </p:txBody>
      </p:sp>
    </p:spTree>
    <p:extLst>
      <p:ext uri="{BB962C8B-B14F-4D97-AF65-F5344CB8AC3E}">
        <p14:creationId xmlns:p14="http://schemas.microsoft.com/office/powerpoint/2010/main" val="1406135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B2B protocols</a:t>
            </a:r>
          </a:p>
        </p:txBody>
      </p:sp>
      <p:sp>
        <p:nvSpPr>
          <p:cNvPr id="3" name="Content Placeholder 2"/>
          <p:cNvSpPr txBox="1">
            <a:spLocks/>
          </p:cNvSpPr>
          <p:nvPr/>
        </p:nvSpPr>
        <p:spPr>
          <a:xfrm>
            <a:off x="755576" y="1268760"/>
            <a:ext cx="7229574" cy="4339314"/>
          </a:xfrm>
          <a:prstGeom prst="rect">
            <a:avLst/>
          </a:prstGeom>
        </p:spPr>
        <p:txBody>
          <a:bodyPr>
            <a:noAutofit/>
          </a:bodyPr>
          <a:lstStyle>
            <a:lvl1pPr marL="348674" indent="-348674" algn="l" defTabSz="1097418" rtl="0" eaLnBrk="1" latinLnBrk="0" hangingPunct="1">
              <a:lnSpc>
                <a:spcPct val="90000"/>
              </a:lnSpc>
              <a:spcBef>
                <a:spcPct val="20000"/>
              </a:spcBef>
              <a:buClr>
                <a:srgbClr val="525051"/>
              </a:buClr>
              <a:buSzPct val="90000"/>
              <a:buFont typeface="Arial" pitchFamily="34" charset="0"/>
              <a:buChar char="•"/>
              <a:defRPr sz="2400" kern="1200">
                <a:solidFill>
                  <a:srgbClr val="A1A1A1"/>
                </a:solidFill>
                <a:latin typeface="+mn-lt"/>
                <a:ea typeface="+mn-ea"/>
                <a:cs typeface="+mn-cs"/>
              </a:defRPr>
            </a:lvl1pPr>
            <a:lvl2pPr marL="682104" indent="-333431" algn="l" defTabSz="1097418" rtl="0" eaLnBrk="1" latinLnBrk="0" hangingPunct="1">
              <a:lnSpc>
                <a:spcPct val="90000"/>
              </a:lnSpc>
              <a:spcBef>
                <a:spcPct val="20000"/>
              </a:spcBef>
              <a:buClr>
                <a:srgbClr val="525051"/>
              </a:buClr>
              <a:buSzPct val="90000"/>
              <a:buFont typeface="Arial" pitchFamily="34" charset="0"/>
              <a:buChar char="•"/>
              <a:defRPr sz="2200" kern="1200">
                <a:solidFill>
                  <a:srgbClr val="A1A1A1"/>
                </a:solidFill>
                <a:latin typeface="+mn-lt"/>
                <a:ea typeface="+mn-ea"/>
                <a:cs typeface="+mn-cs"/>
              </a:defRPr>
            </a:lvl2pPr>
            <a:lvl3pPr marL="1030777" indent="-348674" algn="l" defTabSz="1097418" rtl="0" eaLnBrk="1" latinLnBrk="0" hangingPunct="1">
              <a:lnSpc>
                <a:spcPct val="90000"/>
              </a:lnSpc>
              <a:spcBef>
                <a:spcPct val="20000"/>
              </a:spcBef>
              <a:buClr>
                <a:srgbClr val="525051"/>
              </a:buClr>
              <a:buSzPct val="90000"/>
              <a:buFont typeface="Arial" pitchFamily="34" charset="0"/>
              <a:buChar char="•"/>
              <a:defRPr sz="1900" kern="1200">
                <a:solidFill>
                  <a:srgbClr val="A1A1A1"/>
                </a:solidFill>
                <a:latin typeface="+mn-lt"/>
                <a:ea typeface="+mn-ea"/>
                <a:cs typeface="+mn-cs"/>
              </a:defRPr>
            </a:lvl3pPr>
            <a:lvl4pPr marL="1379450" indent="-348674" algn="l" defTabSz="1097418" rtl="0" eaLnBrk="1" latinLnBrk="0" hangingPunct="1">
              <a:lnSpc>
                <a:spcPct val="90000"/>
              </a:lnSpc>
              <a:spcBef>
                <a:spcPct val="20000"/>
              </a:spcBef>
              <a:buClr>
                <a:srgbClr val="525051"/>
              </a:buClr>
              <a:buSzPct val="90000"/>
              <a:buFont typeface="Arial" pitchFamily="34" charset="0"/>
              <a:buChar char="•"/>
              <a:defRPr sz="1700" kern="1200">
                <a:solidFill>
                  <a:srgbClr val="A1A1A1"/>
                </a:solidFill>
                <a:latin typeface="+mn-lt"/>
                <a:ea typeface="+mn-ea"/>
                <a:cs typeface="+mn-cs"/>
              </a:defRPr>
            </a:lvl4pPr>
            <a:lvl5pPr marL="1712881" indent="-333431" algn="l" defTabSz="1097418" rtl="0" eaLnBrk="1" latinLnBrk="0" hangingPunct="1">
              <a:lnSpc>
                <a:spcPct val="90000"/>
              </a:lnSpc>
              <a:spcBef>
                <a:spcPct val="20000"/>
              </a:spcBef>
              <a:buClr>
                <a:srgbClr val="525051"/>
              </a:buClr>
              <a:buSzPct val="90000"/>
              <a:buFont typeface="Arial" pitchFamily="34" charset="0"/>
              <a:buChar char="•"/>
              <a:tabLst/>
              <a:defRPr sz="1700" kern="1200">
                <a:solidFill>
                  <a:srgbClr val="A1A1A1"/>
                </a:solidFill>
                <a:latin typeface="+mn-lt"/>
                <a:ea typeface="+mn-ea"/>
                <a:cs typeface="+mn-cs"/>
              </a:defRPr>
            </a:lvl5pPr>
            <a:lvl6pPr marL="3017902"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612"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5321"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4031"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sv-SE" sz="1800" dirty="0" smtClean="0"/>
              <a:t>Common and </a:t>
            </a:r>
            <a:r>
              <a:rPr lang="sv-SE" sz="1800" dirty="0" err="1" smtClean="0"/>
              <a:t>recommended</a:t>
            </a:r>
            <a:r>
              <a:rPr lang="sv-SE" sz="1800" dirty="0" smtClean="0"/>
              <a:t>:</a:t>
            </a:r>
          </a:p>
          <a:p>
            <a:pPr lvl="1"/>
            <a:r>
              <a:rPr lang="sv-SE" sz="1800" dirty="0" smtClean="0"/>
              <a:t>HTTP/S</a:t>
            </a:r>
            <a:endParaRPr lang="sv-SE" sz="2000" dirty="0" smtClean="0"/>
          </a:p>
          <a:p>
            <a:pPr lvl="1"/>
            <a:r>
              <a:rPr lang="sv-SE" sz="2000" dirty="0" smtClean="0"/>
              <a:t>FTP/S</a:t>
            </a:r>
          </a:p>
          <a:p>
            <a:pPr lvl="1"/>
            <a:r>
              <a:rPr lang="sv-SE" sz="2000" dirty="0" err="1" smtClean="0"/>
              <a:t>sFTP</a:t>
            </a:r>
            <a:r>
              <a:rPr lang="sv-SE" sz="2000" dirty="0" smtClean="0"/>
              <a:t> (SSH)</a:t>
            </a:r>
          </a:p>
          <a:p>
            <a:pPr lvl="1"/>
            <a:r>
              <a:rPr lang="sv-SE" sz="2000" dirty="0" smtClean="0"/>
              <a:t>VAN (</a:t>
            </a:r>
            <a:r>
              <a:rPr lang="sv-SE" sz="2000" dirty="0" err="1" smtClean="0"/>
              <a:t>Value</a:t>
            </a:r>
            <a:r>
              <a:rPr lang="sv-SE" sz="2000" dirty="0" smtClean="0"/>
              <a:t> </a:t>
            </a:r>
            <a:r>
              <a:rPr lang="sv-SE" sz="2000" dirty="0" err="1" smtClean="0"/>
              <a:t>Added</a:t>
            </a:r>
            <a:r>
              <a:rPr lang="sv-SE" sz="2000" dirty="0" smtClean="0"/>
              <a:t> </a:t>
            </a:r>
            <a:r>
              <a:rPr lang="sv-SE" sz="2000" dirty="0" err="1" smtClean="0"/>
              <a:t>Network</a:t>
            </a:r>
            <a:r>
              <a:rPr lang="sv-SE" sz="2000" dirty="0" smtClean="0"/>
              <a:t>)</a:t>
            </a:r>
          </a:p>
          <a:p>
            <a:pPr marL="457200" lvl="1" indent="0">
              <a:buFont typeface="Arial" pitchFamily="34" charset="0"/>
              <a:buNone/>
            </a:pPr>
            <a:endParaRPr lang="sv-SE" sz="2000" dirty="0" smtClean="0"/>
          </a:p>
          <a:p>
            <a:r>
              <a:rPr lang="sv-SE" sz="2000" dirty="0" smtClean="0"/>
              <a:t>Common:</a:t>
            </a:r>
          </a:p>
          <a:p>
            <a:pPr lvl="1"/>
            <a:r>
              <a:rPr lang="sv-SE" sz="2000" dirty="0" smtClean="0"/>
              <a:t>VPN</a:t>
            </a:r>
          </a:p>
          <a:p>
            <a:pPr lvl="1"/>
            <a:r>
              <a:rPr lang="sv-SE" sz="2000" dirty="0" smtClean="0"/>
              <a:t>X.25</a:t>
            </a:r>
          </a:p>
          <a:p>
            <a:pPr lvl="1"/>
            <a:endParaRPr lang="sv-SE" sz="2000" dirty="0" smtClean="0"/>
          </a:p>
          <a:p>
            <a:r>
              <a:rPr lang="sv-SE" sz="2000" dirty="0" smtClean="0"/>
              <a:t>Less common and NOT </a:t>
            </a:r>
            <a:r>
              <a:rPr lang="sv-SE" sz="2000" dirty="0" err="1" smtClean="0"/>
              <a:t>recommended</a:t>
            </a:r>
            <a:r>
              <a:rPr lang="sv-SE" sz="2000" dirty="0" smtClean="0"/>
              <a:t>:</a:t>
            </a:r>
          </a:p>
          <a:p>
            <a:pPr lvl="1"/>
            <a:r>
              <a:rPr lang="sv-SE" sz="2000" dirty="0" smtClean="0"/>
              <a:t>X.400 (</a:t>
            </a:r>
            <a:r>
              <a:rPr lang="sv-SE" sz="2000" dirty="0" err="1" smtClean="0"/>
              <a:t>Yes</a:t>
            </a:r>
            <a:r>
              <a:rPr lang="sv-SE" sz="2000" dirty="0" smtClean="0"/>
              <a:t>, it is still </a:t>
            </a:r>
            <a:r>
              <a:rPr lang="sv-SE" sz="2000" dirty="0" err="1" smtClean="0"/>
              <a:t>alive</a:t>
            </a:r>
            <a:r>
              <a:rPr lang="sv-SE" sz="2000" dirty="0" smtClean="0"/>
              <a:t>)</a:t>
            </a:r>
          </a:p>
          <a:p>
            <a:pPr lvl="1"/>
            <a:r>
              <a:rPr lang="sv-SE" sz="2000" dirty="0" smtClean="0"/>
              <a:t>SMTP</a:t>
            </a:r>
          </a:p>
          <a:p>
            <a:pPr lvl="1"/>
            <a:r>
              <a:rPr lang="sv-SE" sz="2000" dirty="0" smtClean="0"/>
              <a:t>USB Stick, print-</a:t>
            </a:r>
            <a:r>
              <a:rPr lang="sv-SE" sz="2000" dirty="0" err="1" smtClean="0"/>
              <a:t>outs</a:t>
            </a:r>
            <a:r>
              <a:rPr lang="sv-SE" sz="2000" dirty="0" smtClean="0"/>
              <a:t> or CD</a:t>
            </a:r>
          </a:p>
          <a:p>
            <a:endParaRPr lang="sv-SE" sz="2000" dirty="0" smtClean="0"/>
          </a:p>
          <a:p>
            <a:pPr lvl="2"/>
            <a:endParaRPr lang="sv-SE" sz="1800" dirty="0" smtClean="0"/>
          </a:p>
        </p:txBody>
      </p:sp>
    </p:spTree>
    <p:extLst>
      <p:ext uri="{BB962C8B-B14F-4D97-AF65-F5344CB8AC3E}">
        <p14:creationId xmlns:p14="http://schemas.microsoft.com/office/powerpoint/2010/main" val="4036501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B2B protocols</a:t>
            </a:r>
          </a:p>
        </p:txBody>
      </p:sp>
      <p:sp>
        <p:nvSpPr>
          <p:cNvPr id="3" name="Content Placeholder 2"/>
          <p:cNvSpPr txBox="1">
            <a:spLocks/>
          </p:cNvSpPr>
          <p:nvPr/>
        </p:nvSpPr>
        <p:spPr>
          <a:xfrm>
            <a:off x="683568" y="1340768"/>
            <a:ext cx="7229574" cy="4339314"/>
          </a:xfrm>
          <a:prstGeom prst="rect">
            <a:avLst/>
          </a:prstGeom>
        </p:spPr>
        <p:txBody>
          <a:bodyPr>
            <a:normAutofit/>
          </a:bodyPr>
          <a:lstStyle>
            <a:lvl1pPr marL="348674" indent="-348674" algn="l" defTabSz="1097418" rtl="0" eaLnBrk="1" latinLnBrk="0" hangingPunct="1">
              <a:lnSpc>
                <a:spcPct val="90000"/>
              </a:lnSpc>
              <a:spcBef>
                <a:spcPct val="20000"/>
              </a:spcBef>
              <a:buClr>
                <a:srgbClr val="525051"/>
              </a:buClr>
              <a:buSzPct val="90000"/>
              <a:buFont typeface="Arial" pitchFamily="34" charset="0"/>
              <a:buChar char="•"/>
              <a:defRPr sz="2400" kern="1200">
                <a:solidFill>
                  <a:srgbClr val="A1A1A1"/>
                </a:solidFill>
                <a:latin typeface="+mn-lt"/>
                <a:ea typeface="+mn-ea"/>
                <a:cs typeface="+mn-cs"/>
              </a:defRPr>
            </a:lvl1pPr>
            <a:lvl2pPr marL="682104" indent="-333431" algn="l" defTabSz="1097418" rtl="0" eaLnBrk="1" latinLnBrk="0" hangingPunct="1">
              <a:lnSpc>
                <a:spcPct val="90000"/>
              </a:lnSpc>
              <a:spcBef>
                <a:spcPct val="20000"/>
              </a:spcBef>
              <a:buClr>
                <a:srgbClr val="525051"/>
              </a:buClr>
              <a:buSzPct val="90000"/>
              <a:buFont typeface="Arial" pitchFamily="34" charset="0"/>
              <a:buChar char="•"/>
              <a:defRPr sz="2200" kern="1200">
                <a:solidFill>
                  <a:srgbClr val="A1A1A1"/>
                </a:solidFill>
                <a:latin typeface="+mn-lt"/>
                <a:ea typeface="+mn-ea"/>
                <a:cs typeface="+mn-cs"/>
              </a:defRPr>
            </a:lvl2pPr>
            <a:lvl3pPr marL="1030777" indent="-348674" algn="l" defTabSz="1097418" rtl="0" eaLnBrk="1" latinLnBrk="0" hangingPunct="1">
              <a:lnSpc>
                <a:spcPct val="90000"/>
              </a:lnSpc>
              <a:spcBef>
                <a:spcPct val="20000"/>
              </a:spcBef>
              <a:buClr>
                <a:srgbClr val="525051"/>
              </a:buClr>
              <a:buSzPct val="90000"/>
              <a:buFont typeface="Arial" pitchFamily="34" charset="0"/>
              <a:buChar char="•"/>
              <a:defRPr sz="1900" kern="1200">
                <a:solidFill>
                  <a:srgbClr val="A1A1A1"/>
                </a:solidFill>
                <a:latin typeface="+mn-lt"/>
                <a:ea typeface="+mn-ea"/>
                <a:cs typeface="+mn-cs"/>
              </a:defRPr>
            </a:lvl3pPr>
            <a:lvl4pPr marL="1379450" indent="-348674" algn="l" defTabSz="1097418" rtl="0" eaLnBrk="1" latinLnBrk="0" hangingPunct="1">
              <a:lnSpc>
                <a:spcPct val="90000"/>
              </a:lnSpc>
              <a:spcBef>
                <a:spcPct val="20000"/>
              </a:spcBef>
              <a:buClr>
                <a:srgbClr val="525051"/>
              </a:buClr>
              <a:buSzPct val="90000"/>
              <a:buFont typeface="Arial" pitchFamily="34" charset="0"/>
              <a:buChar char="•"/>
              <a:defRPr sz="1700" kern="1200">
                <a:solidFill>
                  <a:srgbClr val="A1A1A1"/>
                </a:solidFill>
                <a:latin typeface="+mn-lt"/>
                <a:ea typeface="+mn-ea"/>
                <a:cs typeface="+mn-cs"/>
              </a:defRPr>
            </a:lvl4pPr>
            <a:lvl5pPr marL="1712881" indent="-333431" algn="l" defTabSz="1097418" rtl="0" eaLnBrk="1" latinLnBrk="0" hangingPunct="1">
              <a:lnSpc>
                <a:spcPct val="90000"/>
              </a:lnSpc>
              <a:spcBef>
                <a:spcPct val="20000"/>
              </a:spcBef>
              <a:buClr>
                <a:srgbClr val="525051"/>
              </a:buClr>
              <a:buSzPct val="90000"/>
              <a:buFont typeface="Arial" pitchFamily="34" charset="0"/>
              <a:buChar char="•"/>
              <a:tabLst/>
              <a:defRPr sz="1700" kern="1200">
                <a:solidFill>
                  <a:srgbClr val="A1A1A1"/>
                </a:solidFill>
                <a:latin typeface="+mn-lt"/>
                <a:ea typeface="+mn-ea"/>
                <a:cs typeface="+mn-cs"/>
              </a:defRPr>
            </a:lvl5pPr>
            <a:lvl6pPr marL="3017902"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612"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5321"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4031" indent="-274355" algn="l" defTabSz="109741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sv-SE" sz="1900" dirty="0" err="1" smtClean="0"/>
              <a:t>Applicability</a:t>
            </a:r>
            <a:r>
              <a:rPr lang="sv-SE" sz="1900" dirty="0" smtClean="0"/>
              <a:t> Statement</a:t>
            </a:r>
          </a:p>
          <a:p>
            <a:pPr lvl="1"/>
            <a:r>
              <a:rPr lang="sv-SE" dirty="0" smtClean="0"/>
              <a:t>AS1 - Email</a:t>
            </a:r>
          </a:p>
          <a:p>
            <a:pPr lvl="1"/>
            <a:r>
              <a:rPr lang="sv-SE" dirty="0" smtClean="0"/>
              <a:t>AS2 - HTTP/S</a:t>
            </a:r>
          </a:p>
          <a:p>
            <a:pPr lvl="1"/>
            <a:r>
              <a:rPr lang="sv-SE" dirty="0" smtClean="0"/>
              <a:t>AS3 - FTP/S &amp; </a:t>
            </a:r>
            <a:r>
              <a:rPr lang="sv-SE" dirty="0" err="1" smtClean="0"/>
              <a:t>sFTP</a:t>
            </a:r>
            <a:endParaRPr lang="sv-SE" dirty="0" smtClean="0"/>
          </a:p>
          <a:p>
            <a:pPr lvl="1"/>
            <a:r>
              <a:rPr lang="sv-SE" dirty="0" smtClean="0"/>
              <a:t>AS4 – SOAP/WS (TBD)</a:t>
            </a:r>
          </a:p>
          <a:p>
            <a:pPr lvl="1"/>
            <a:endParaRPr lang="sv-SE" dirty="0" smtClean="0"/>
          </a:p>
          <a:p>
            <a:pPr lvl="1"/>
            <a:r>
              <a:rPr lang="sv-SE" dirty="0" err="1" smtClean="0"/>
              <a:t>Based</a:t>
            </a:r>
            <a:r>
              <a:rPr lang="sv-SE" dirty="0" smtClean="0"/>
              <a:t> on S/MIME</a:t>
            </a:r>
          </a:p>
          <a:p>
            <a:pPr lvl="1"/>
            <a:r>
              <a:rPr lang="sv-SE" dirty="0" smtClean="0"/>
              <a:t>Supports digital </a:t>
            </a:r>
            <a:r>
              <a:rPr lang="sv-SE" dirty="0" err="1" smtClean="0"/>
              <a:t>certificates</a:t>
            </a:r>
            <a:r>
              <a:rPr lang="sv-SE" dirty="0" smtClean="0"/>
              <a:t> and </a:t>
            </a:r>
            <a:r>
              <a:rPr lang="sv-SE" dirty="0" err="1" smtClean="0"/>
              <a:t>encryption</a:t>
            </a:r>
            <a:endParaRPr lang="sv-SE" dirty="0" smtClean="0"/>
          </a:p>
          <a:p>
            <a:pPr lvl="1"/>
            <a:r>
              <a:rPr lang="sv-SE" dirty="0" smtClean="0"/>
              <a:t>Messages </a:t>
            </a:r>
            <a:r>
              <a:rPr lang="sv-SE" dirty="0" err="1" smtClean="0"/>
              <a:t>may</a:t>
            </a:r>
            <a:r>
              <a:rPr lang="sv-SE" dirty="0" smtClean="0"/>
              <a:t> </a:t>
            </a:r>
            <a:r>
              <a:rPr lang="sv-SE" dirty="0" err="1" smtClean="0"/>
              <a:t>request</a:t>
            </a:r>
            <a:r>
              <a:rPr lang="sv-SE" dirty="0" smtClean="0"/>
              <a:t> a </a:t>
            </a:r>
            <a:r>
              <a:rPr lang="sv-SE" dirty="0" err="1" smtClean="0"/>
              <a:t>Message</a:t>
            </a:r>
            <a:r>
              <a:rPr lang="sv-SE" dirty="0" smtClean="0"/>
              <a:t> Disposition </a:t>
            </a:r>
            <a:r>
              <a:rPr lang="sv-SE" dirty="0" err="1" smtClean="0"/>
              <a:t>Notification</a:t>
            </a:r>
            <a:r>
              <a:rPr lang="sv-SE" dirty="0" smtClean="0"/>
              <a:t> (MDN)</a:t>
            </a:r>
          </a:p>
          <a:p>
            <a:pPr lvl="1"/>
            <a:r>
              <a:rPr lang="en-US" dirty="0" smtClean="0"/>
              <a:t>Non-repudiation achieved through digest exchange in MDN</a:t>
            </a:r>
            <a:endParaRPr lang="sv-SE" dirty="0" smtClean="0"/>
          </a:p>
          <a:p>
            <a:endParaRPr lang="sv-SE" dirty="0" smtClean="0"/>
          </a:p>
          <a:p>
            <a:pPr lvl="2"/>
            <a:endParaRPr lang="sv-SE" dirty="0" smtClean="0"/>
          </a:p>
        </p:txBody>
      </p:sp>
    </p:spTree>
    <p:extLst>
      <p:ext uri="{BB962C8B-B14F-4D97-AF65-F5344CB8AC3E}">
        <p14:creationId xmlns:p14="http://schemas.microsoft.com/office/powerpoint/2010/main" val="453119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644071" y="3532187"/>
            <a:ext cx="7779601" cy="2992438"/>
          </a:xfrm>
          <a:prstGeom prst="rect">
            <a:avLst/>
          </a:prstGeom>
          <a:solidFill>
            <a:srgbClr val="00B0F0"/>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4005" tIns="32003" rIns="64005" bIns="32003" numCol="1" rtlCol="0" anchor="ctr" anchorCtr="0" compatLnSpc="1">
            <a:prstTxWarp prst="textNoShape">
              <a:avLst/>
            </a:prstTxWarp>
          </a:bodyPr>
          <a:lstStyle/>
          <a:p>
            <a:pPr algn="ctr" defTabSz="639869"/>
            <a:endParaRPr lang="en-US" sz="13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16788" y="436417"/>
            <a:ext cx="8550915" cy="1107996"/>
          </a:xfrm>
        </p:spPr>
        <p:txBody>
          <a:bodyPr/>
          <a:lstStyle/>
          <a:p>
            <a:r>
              <a:rPr lang="en-US" dirty="0" smtClean="0"/>
              <a:t>EDIFACT </a:t>
            </a:r>
            <a:r>
              <a:rPr lang="en-US" dirty="0"/>
              <a:t>message structure</a:t>
            </a:r>
            <a:br>
              <a:rPr lang="en-US" dirty="0"/>
            </a:br>
            <a:endParaRPr lang="en-US" dirty="0"/>
          </a:p>
        </p:txBody>
      </p:sp>
      <p:sp>
        <p:nvSpPr>
          <p:cNvPr id="3" name="Slide Number Placeholder 2"/>
          <p:cNvSpPr>
            <a:spLocks noGrp="1"/>
          </p:cNvSpPr>
          <p:nvPr>
            <p:ph type="sldNum" sz="quarter" idx="4294967295"/>
          </p:nvPr>
        </p:nvSpPr>
        <p:spPr>
          <a:xfrm>
            <a:off x="8797210" y="6424112"/>
            <a:ext cx="299033" cy="365125"/>
          </a:xfrm>
          <a:prstGeom prst="rect">
            <a:avLst/>
          </a:prstGeom>
        </p:spPr>
        <p:txBody>
          <a:bodyPr lIns="64008" tIns="32004" rIns="64008" bIns="32004"/>
          <a:lstStyle/>
          <a:p>
            <a:fld id="{B60359E2-F1E6-40F3-81C3-5A646FA87138}" type="slidenum">
              <a:rPr lang="en-US" smtClean="0">
                <a:solidFill>
                  <a:schemeClr val="tx1"/>
                </a:solidFill>
              </a:rPr>
              <a:pPr/>
              <a:t>8</a:t>
            </a:fld>
            <a:endParaRPr lang="en-US" dirty="0">
              <a:solidFill>
                <a:schemeClr val="tx1"/>
              </a:solidFill>
            </a:endParaRPr>
          </a:p>
        </p:txBody>
      </p:sp>
      <p:sp>
        <p:nvSpPr>
          <p:cNvPr id="4" name="TextBox 3"/>
          <p:cNvSpPr txBox="1"/>
          <p:nvPr/>
        </p:nvSpPr>
        <p:spPr>
          <a:xfrm>
            <a:off x="743857" y="1403047"/>
            <a:ext cx="6132399" cy="1938992"/>
          </a:xfrm>
          <a:prstGeom prst="rect">
            <a:avLst/>
          </a:prstGeom>
          <a:noFill/>
        </p:spPr>
        <p:txBody>
          <a:bodyPr wrap="square" lIns="0" tIns="0" rIns="0" bIns="0" rtlCol="0">
            <a:spAutoFit/>
          </a:bodyPr>
          <a:lstStyle/>
          <a:p>
            <a:r>
              <a:rPr lang="en-US" sz="1800" b="1" dirty="0"/>
              <a:t>UNA</a:t>
            </a:r>
            <a:r>
              <a:rPr lang="en-US" sz="1800" dirty="0"/>
              <a:t> Service String Advice </a:t>
            </a:r>
            <a:endParaRPr lang="en-US" sz="1800" dirty="0" smtClean="0"/>
          </a:p>
          <a:p>
            <a:pPr lvl="1"/>
            <a:r>
              <a:rPr lang="en-US" sz="1800" b="1" dirty="0" smtClean="0"/>
              <a:t>UNB</a:t>
            </a:r>
            <a:r>
              <a:rPr lang="en-US" sz="1800" dirty="0" smtClean="0"/>
              <a:t> </a:t>
            </a:r>
            <a:r>
              <a:rPr lang="en-US" sz="1800" dirty="0"/>
              <a:t>Interchange Control Header </a:t>
            </a:r>
            <a:endParaRPr lang="en-US" sz="1800" dirty="0" smtClean="0"/>
          </a:p>
          <a:p>
            <a:pPr lvl="2"/>
            <a:r>
              <a:rPr lang="en-US" sz="1800" b="1" dirty="0" smtClean="0"/>
              <a:t>UNG</a:t>
            </a:r>
            <a:r>
              <a:rPr lang="en-US" sz="1800" dirty="0" smtClean="0"/>
              <a:t> </a:t>
            </a:r>
            <a:r>
              <a:rPr lang="en-US" sz="1800" dirty="0"/>
              <a:t>Functional Group Header </a:t>
            </a:r>
            <a:endParaRPr lang="en-US" sz="1800" dirty="0" smtClean="0"/>
          </a:p>
          <a:p>
            <a:pPr lvl="3"/>
            <a:r>
              <a:rPr lang="en-US" sz="1800" b="1" dirty="0" smtClean="0"/>
              <a:t>UNH</a:t>
            </a:r>
            <a:r>
              <a:rPr lang="en-US" sz="1800" dirty="0" smtClean="0"/>
              <a:t> </a:t>
            </a:r>
            <a:r>
              <a:rPr lang="en-US" sz="1800" dirty="0"/>
              <a:t>Message Header </a:t>
            </a:r>
            <a:endParaRPr lang="en-US" sz="1800" dirty="0" smtClean="0"/>
          </a:p>
          <a:p>
            <a:pPr lvl="3"/>
            <a:r>
              <a:rPr lang="en-US" sz="1800" b="1" dirty="0" smtClean="0"/>
              <a:t>UNT</a:t>
            </a:r>
            <a:r>
              <a:rPr lang="en-US" sz="1800" dirty="0" smtClean="0"/>
              <a:t> </a:t>
            </a:r>
            <a:r>
              <a:rPr lang="en-US" sz="1800" dirty="0"/>
              <a:t>Message Trailer </a:t>
            </a:r>
            <a:r>
              <a:rPr lang="en-US" sz="1800" dirty="0" smtClean="0"/>
              <a:t>“</a:t>
            </a:r>
            <a:r>
              <a:rPr lang="en-US" sz="1800" b="1" dirty="0" smtClean="0"/>
              <a:t>&lt;/UNH&gt;</a:t>
            </a:r>
            <a:r>
              <a:rPr lang="en-US" sz="1800" dirty="0" smtClean="0"/>
              <a:t>”</a:t>
            </a:r>
          </a:p>
          <a:p>
            <a:pPr lvl="2"/>
            <a:r>
              <a:rPr lang="en-US" sz="1800" b="1" dirty="0" smtClean="0"/>
              <a:t>UNE</a:t>
            </a:r>
            <a:r>
              <a:rPr lang="en-US" sz="1800" dirty="0" smtClean="0"/>
              <a:t> </a:t>
            </a:r>
            <a:r>
              <a:rPr lang="en-US" sz="1800" dirty="0"/>
              <a:t>Functional Group Trailer </a:t>
            </a:r>
            <a:r>
              <a:rPr lang="en-US" sz="1800" dirty="0" smtClean="0"/>
              <a:t>“</a:t>
            </a:r>
            <a:r>
              <a:rPr lang="en-US" sz="1800" b="1" dirty="0" smtClean="0"/>
              <a:t>&lt;/UNG&gt;</a:t>
            </a:r>
            <a:r>
              <a:rPr lang="en-US" sz="1800" dirty="0" smtClean="0"/>
              <a:t>”</a:t>
            </a:r>
          </a:p>
          <a:p>
            <a:r>
              <a:rPr lang="en-US" sz="1800" b="1" dirty="0"/>
              <a:t> </a:t>
            </a:r>
            <a:r>
              <a:rPr lang="en-US" sz="1800" b="1" dirty="0" smtClean="0"/>
              <a:t>       UNZ</a:t>
            </a:r>
            <a:r>
              <a:rPr lang="en-US" sz="1800" dirty="0" smtClean="0"/>
              <a:t> </a:t>
            </a:r>
            <a:r>
              <a:rPr lang="en-US" sz="1800" dirty="0"/>
              <a:t>Interchange Control </a:t>
            </a:r>
            <a:r>
              <a:rPr lang="en-US" sz="1800" dirty="0" smtClean="0"/>
              <a:t>Trailer “</a:t>
            </a:r>
            <a:r>
              <a:rPr lang="en-US" sz="1800" b="1" dirty="0" smtClean="0"/>
              <a:t>&lt;/UNB&gt;</a:t>
            </a:r>
            <a:r>
              <a:rPr lang="en-US" sz="1800" dirty="0" smtClean="0"/>
              <a:t>”</a:t>
            </a:r>
            <a:endParaRPr lang="en-US" sz="1800" dirty="0" smtClean="0">
              <a:gradFill>
                <a:gsLst>
                  <a:gs pos="0">
                    <a:schemeClr val="tx1"/>
                  </a:gs>
                  <a:gs pos="86000">
                    <a:schemeClr val="tx1"/>
                  </a:gs>
                </a:gsLst>
                <a:lin ang="5400000" scaled="0"/>
              </a:gradFill>
            </a:endParaRPr>
          </a:p>
        </p:txBody>
      </p:sp>
      <p:sp>
        <p:nvSpPr>
          <p:cNvPr id="5" name="TextBox 4"/>
          <p:cNvSpPr txBox="1"/>
          <p:nvPr/>
        </p:nvSpPr>
        <p:spPr>
          <a:xfrm>
            <a:off x="842798" y="3766605"/>
            <a:ext cx="8539197" cy="1231106"/>
          </a:xfrm>
          <a:prstGeom prst="rect">
            <a:avLst/>
          </a:prstGeom>
          <a:noFill/>
        </p:spPr>
        <p:txBody>
          <a:bodyPr wrap="none" lIns="0" tIns="0" rIns="0" bIns="0" rtlCol="0">
            <a:spAutoFit/>
          </a:bodyPr>
          <a:lstStyle/>
          <a:p>
            <a:r>
              <a:rPr lang="en-US" b="1" dirty="0" smtClean="0">
                <a:solidFill>
                  <a:schemeClr val="bg1"/>
                </a:solidFill>
              </a:rPr>
              <a:t>UNA:</a:t>
            </a:r>
          </a:p>
          <a:p>
            <a:r>
              <a:rPr lang="en-US" i="1" dirty="0" smtClean="0">
                <a:solidFill>
                  <a:schemeClr val="bg1"/>
                </a:solidFill>
              </a:rPr>
              <a:t>Specifies </a:t>
            </a:r>
            <a:r>
              <a:rPr lang="en-US" i="1" dirty="0">
                <a:solidFill>
                  <a:schemeClr val="bg1"/>
                </a:solidFill>
              </a:rPr>
              <a:t>the special characters that are to be used to interpret the remainder of the message</a:t>
            </a:r>
            <a:r>
              <a:rPr lang="en-US" i="1" dirty="0" smtClean="0">
                <a:solidFill>
                  <a:schemeClr val="bg1"/>
                </a:solidFill>
              </a:rPr>
              <a:t>.</a:t>
            </a:r>
          </a:p>
          <a:p>
            <a:endParaRPr lang="sv-SE" i="1" dirty="0">
              <a:solidFill>
                <a:schemeClr val="bg1"/>
              </a:solidFill>
            </a:endParaRPr>
          </a:p>
          <a:p>
            <a:r>
              <a:rPr lang="sv-SE" i="1" dirty="0" err="1" smtClean="0">
                <a:solidFill>
                  <a:schemeClr val="bg1"/>
                </a:solidFill>
              </a:rPr>
              <a:t>Eg</a:t>
            </a:r>
            <a:r>
              <a:rPr lang="sv-SE" i="1" dirty="0" smtClean="0">
                <a:solidFill>
                  <a:schemeClr val="bg1"/>
                </a:solidFill>
              </a:rPr>
              <a:t>: </a:t>
            </a:r>
          </a:p>
          <a:p>
            <a:r>
              <a:rPr lang="en-US" i="1" dirty="0">
                <a:solidFill>
                  <a:schemeClr val="bg1"/>
                </a:solidFill>
                <a:latin typeface="Courier New" pitchFamily="49" charset="0"/>
                <a:cs typeface="Courier New" pitchFamily="49" charset="0"/>
              </a:rPr>
              <a:t>UNA:+.? '</a:t>
            </a:r>
            <a:endParaRPr lang="en-US" i="1" dirty="0" smtClean="0">
              <a:solidFill>
                <a:schemeClr val="bg1"/>
              </a:solidFill>
              <a:latin typeface="Courier New" pitchFamily="49" charset="0"/>
              <a:cs typeface="Courier New" pitchFamily="49" charset="0"/>
            </a:endParaRPr>
          </a:p>
        </p:txBody>
      </p:sp>
      <p:sp>
        <p:nvSpPr>
          <p:cNvPr id="6" name="Rectangle 5"/>
          <p:cNvSpPr/>
          <p:nvPr/>
        </p:nvSpPr>
        <p:spPr bwMode="auto">
          <a:xfrm>
            <a:off x="644072" y="1334255"/>
            <a:ext cx="4792024" cy="364370"/>
          </a:xfrm>
          <a:prstGeom prst="rect">
            <a:avLst/>
          </a:prstGeom>
          <a:noFill/>
          <a:ln w="19050">
            <a:solidFill>
              <a:srgbClr val="FF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64005" tIns="32003" rIns="64005" bIns="32003" numCol="1" rtlCol="0" anchor="ctr" anchorCtr="0" compatLnSpc="1">
            <a:prstTxWarp prst="textNoShape">
              <a:avLst/>
            </a:prstTxWarp>
          </a:bodyPr>
          <a:lstStyle/>
          <a:p>
            <a:pPr algn="ctr" defTabSz="639869"/>
            <a:endParaRPr lang="en-US" sz="1300" dirty="0">
              <a:gradFill>
                <a:gsLst>
                  <a:gs pos="0">
                    <a:srgbClr val="FFFFFF"/>
                  </a:gs>
                  <a:gs pos="100000">
                    <a:srgbClr val="FFFFFF"/>
                  </a:gs>
                </a:gsLst>
                <a:lin ang="5400000" scaled="0"/>
              </a:gradFill>
            </a:endParaRPr>
          </a:p>
        </p:txBody>
      </p:sp>
      <p:grpSp>
        <p:nvGrpSpPr>
          <p:cNvPr id="19" name="Group 18"/>
          <p:cNvGrpSpPr/>
          <p:nvPr/>
        </p:nvGrpSpPr>
        <p:grpSpPr>
          <a:xfrm>
            <a:off x="842687" y="3767288"/>
            <a:ext cx="8393323" cy="1723549"/>
            <a:chOff x="1348299" y="4520745"/>
            <a:chExt cx="13429317" cy="2068258"/>
          </a:xfrm>
        </p:grpSpPr>
        <p:sp>
          <p:nvSpPr>
            <p:cNvPr id="9" name="TextBox 8"/>
            <p:cNvSpPr txBox="1"/>
            <p:nvPr/>
          </p:nvSpPr>
          <p:spPr>
            <a:xfrm>
              <a:off x="1348299" y="4520745"/>
              <a:ext cx="13429317" cy="2068258"/>
            </a:xfrm>
            <a:prstGeom prst="rect">
              <a:avLst/>
            </a:prstGeom>
            <a:noFill/>
          </p:spPr>
          <p:txBody>
            <a:bodyPr wrap="none" lIns="0" tIns="0" rIns="0" bIns="0" rtlCol="0">
              <a:spAutoFit/>
            </a:bodyPr>
            <a:lstStyle/>
            <a:p>
              <a:r>
                <a:rPr lang="en-US" b="1" dirty="0" smtClean="0">
                  <a:solidFill>
                    <a:schemeClr val="bg1"/>
                  </a:solidFill>
                </a:rPr>
                <a:t>UNB:</a:t>
              </a:r>
            </a:p>
            <a:p>
              <a:r>
                <a:rPr lang="en-US" i="1" dirty="0" smtClean="0">
                  <a:solidFill>
                    <a:schemeClr val="bg1"/>
                  </a:solidFill>
                </a:rPr>
                <a:t>Identifies </a:t>
              </a:r>
              <a:r>
                <a:rPr lang="en-US" i="1" dirty="0">
                  <a:solidFill>
                    <a:schemeClr val="bg1"/>
                  </a:solidFill>
                </a:rPr>
                <a:t>an </a:t>
              </a:r>
              <a:r>
                <a:rPr lang="en-US" i="1" dirty="0" smtClean="0">
                  <a:solidFill>
                    <a:schemeClr val="bg1"/>
                  </a:solidFill>
                </a:rPr>
                <a:t>interchange, -the related parties and interchange identifier.</a:t>
              </a:r>
            </a:p>
            <a:p>
              <a:endParaRPr lang="sv-SE" i="1" dirty="0">
                <a:solidFill>
                  <a:schemeClr val="bg1"/>
                </a:solidFill>
              </a:endParaRPr>
            </a:p>
            <a:p>
              <a:endParaRPr lang="en-US" i="1" dirty="0" smtClean="0">
                <a:solidFill>
                  <a:schemeClr val="bg1"/>
                </a:solidFill>
              </a:endParaRPr>
            </a:p>
            <a:p>
              <a:endParaRPr lang="sv-SE" i="1" dirty="0">
                <a:solidFill>
                  <a:schemeClr val="bg1"/>
                </a:solidFill>
              </a:endParaRPr>
            </a:p>
            <a:p>
              <a:r>
                <a:rPr lang="sv-SE" i="1" dirty="0" err="1" smtClean="0">
                  <a:solidFill>
                    <a:schemeClr val="bg1"/>
                  </a:solidFill>
                </a:rPr>
                <a:t>Eg</a:t>
              </a:r>
              <a:r>
                <a:rPr lang="sv-SE" i="1" dirty="0" smtClean="0">
                  <a:solidFill>
                    <a:schemeClr val="bg1"/>
                  </a:solidFill>
                </a:rPr>
                <a:t>: </a:t>
              </a:r>
            </a:p>
            <a:p>
              <a:r>
                <a:rPr lang="en-US" i="1" dirty="0">
                  <a:solidFill>
                    <a:schemeClr val="bg1"/>
                  </a:solidFill>
                  <a:latin typeface="Courier New" pitchFamily="49" charset="0"/>
                  <a:cs typeface="Courier New" pitchFamily="49" charset="0"/>
                </a:rPr>
                <a:t>UNB+UNOB:1+5790000000555:14+5790000016662:14+111129:1130+37++++2++0'</a:t>
              </a:r>
              <a:endParaRPr lang="en-US" i="1" dirty="0" smtClean="0">
                <a:solidFill>
                  <a:schemeClr val="bg1"/>
                </a:solidFill>
                <a:latin typeface="Courier New" pitchFamily="49" charset="0"/>
                <a:cs typeface="Courier New" pitchFamily="49" charset="0"/>
              </a:endParaRPr>
            </a:p>
          </p:txBody>
        </p:sp>
        <p:sp>
          <p:nvSpPr>
            <p:cNvPr id="10" name="Left Brace 9"/>
            <p:cNvSpPr/>
            <p:nvPr/>
          </p:nvSpPr>
          <p:spPr>
            <a:xfrm rot="5400000">
              <a:off x="4220594" y="4982019"/>
              <a:ext cx="342902" cy="2569709"/>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11" name="TextBox 10"/>
            <p:cNvSpPr txBox="1"/>
            <p:nvPr/>
          </p:nvSpPr>
          <p:spPr>
            <a:xfrm>
              <a:off x="3996904" y="5766701"/>
              <a:ext cx="1056699" cy="295465"/>
            </a:xfrm>
            <a:prstGeom prst="rect">
              <a:avLst/>
            </a:prstGeom>
            <a:noFill/>
          </p:spPr>
          <p:txBody>
            <a:bodyPr wrap="none" lIns="0" tIns="0" rIns="0" bIns="0" rtlCol="0">
              <a:spAutoFit/>
            </a:bodyPr>
            <a:lstStyle/>
            <a:p>
              <a:r>
                <a:rPr lang="sv-SE" i="1" dirty="0" smtClean="0">
                  <a:solidFill>
                    <a:schemeClr val="bg1"/>
                  </a:solidFill>
                </a:rPr>
                <a:t>Sender</a:t>
              </a:r>
              <a:endParaRPr lang="en-US" i="1" dirty="0" err="1" smtClean="0">
                <a:solidFill>
                  <a:schemeClr val="bg1"/>
                </a:solidFill>
              </a:endParaRPr>
            </a:p>
          </p:txBody>
        </p:sp>
        <p:sp>
          <p:nvSpPr>
            <p:cNvPr id="12" name="Left Brace 11"/>
            <p:cNvSpPr/>
            <p:nvPr/>
          </p:nvSpPr>
          <p:spPr>
            <a:xfrm rot="5400000">
              <a:off x="6942703" y="4982020"/>
              <a:ext cx="342902" cy="2569709"/>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13" name="TextBox 12"/>
            <p:cNvSpPr txBox="1"/>
            <p:nvPr/>
          </p:nvSpPr>
          <p:spPr>
            <a:xfrm>
              <a:off x="6719013" y="5766702"/>
              <a:ext cx="1292661" cy="295465"/>
            </a:xfrm>
            <a:prstGeom prst="rect">
              <a:avLst/>
            </a:prstGeom>
            <a:noFill/>
          </p:spPr>
          <p:txBody>
            <a:bodyPr wrap="none" lIns="0" tIns="0" rIns="0" bIns="0" rtlCol="0">
              <a:spAutoFit/>
            </a:bodyPr>
            <a:lstStyle/>
            <a:p>
              <a:r>
                <a:rPr lang="sv-SE" i="1" dirty="0" smtClean="0">
                  <a:solidFill>
                    <a:schemeClr val="bg1"/>
                  </a:solidFill>
                </a:rPr>
                <a:t>Receiver</a:t>
              </a:r>
              <a:endParaRPr lang="en-US" i="1" dirty="0" err="1" smtClean="0">
                <a:solidFill>
                  <a:schemeClr val="bg1"/>
                </a:solidFill>
              </a:endParaRPr>
            </a:p>
          </p:txBody>
        </p:sp>
        <p:sp>
          <p:nvSpPr>
            <p:cNvPr id="14" name="Left Brace 13"/>
            <p:cNvSpPr/>
            <p:nvPr/>
          </p:nvSpPr>
          <p:spPr>
            <a:xfrm rot="5400000">
              <a:off x="9299848" y="5356619"/>
              <a:ext cx="342902" cy="1839781"/>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15" name="TextBox 14"/>
            <p:cNvSpPr txBox="1"/>
            <p:nvPr/>
          </p:nvSpPr>
          <p:spPr>
            <a:xfrm>
              <a:off x="8641022" y="5395337"/>
              <a:ext cx="2026195" cy="590931"/>
            </a:xfrm>
            <a:prstGeom prst="rect">
              <a:avLst/>
            </a:prstGeom>
            <a:noFill/>
          </p:spPr>
          <p:txBody>
            <a:bodyPr wrap="none" lIns="0" tIns="0" rIns="0" bIns="0" rtlCol="0">
              <a:spAutoFit/>
            </a:bodyPr>
            <a:lstStyle/>
            <a:p>
              <a:r>
                <a:rPr lang="en-US" i="1" dirty="0" smtClean="0">
                  <a:solidFill>
                    <a:schemeClr val="bg1"/>
                  </a:solidFill>
                </a:rPr>
                <a:t>Date &amp; time</a:t>
              </a:r>
            </a:p>
            <a:p>
              <a:r>
                <a:rPr lang="en-US" i="1" dirty="0" smtClean="0">
                  <a:solidFill>
                    <a:schemeClr val="bg1"/>
                  </a:solidFill>
                </a:rPr>
                <a:t>of preparation</a:t>
              </a:r>
            </a:p>
          </p:txBody>
        </p:sp>
        <p:sp>
          <p:nvSpPr>
            <p:cNvPr id="16" name="TextBox 15"/>
            <p:cNvSpPr txBox="1"/>
            <p:nvPr/>
          </p:nvSpPr>
          <p:spPr>
            <a:xfrm>
              <a:off x="10529013" y="5766700"/>
              <a:ext cx="2080058" cy="295465"/>
            </a:xfrm>
            <a:prstGeom prst="rect">
              <a:avLst/>
            </a:prstGeom>
            <a:noFill/>
          </p:spPr>
          <p:txBody>
            <a:bodyPr wrap="none" lIns="0" tIns="0" rIns="0" bIns="0" rtlCol="0">
              <a:spAutoFit/>
            </a:bodyPr>
            <a:lstStyle/>
            <a:p>
              <a:r>
                <a:rPr lang="en-US" i="1" dirty="0" smtClean="0">
                  <a:solidFill>
                    <a:schemeClr val="bg1"/>
                  </a:solidFill>
                </a:rPr>
                <a:t>Interchange</a:t>
              </a:r>
              <a:r>
                <a:rPr lang="sv-SE" i="1" dirty="0" smtClean="0">
                  <a:solidFill>
                    <a:schemeClr val="bg1"/>
                  </a:solidFill>
                </a:rPr>
                <a:t> id</a:t>
              </a:r>
              <a:endParaRPr lang="en-US" i="1" dirty="0" err="1" smtClean="0">
                <a:solidFill>
                  <a:schemeClr val="bg1"/>
                </a:solidFill>
              </a:endParaRPr>
            </a:p>
          </p:txBody>
        </p:sp>
        <p:cxnSp>
          <p:nvCxnSpPr>
            <p:cNvPr id="18" name="Straight Connector 17"/>
            <p:cNvCxnSpPr>
              <a:stCxn id="16" idx="2"/>
            </p:cNvCxnSpPr>
            <p:nvPr/>
          </p:nvCxnSpPr>
          <p:spPr>
            <a:xfrm flipH="1">
              <a:off x="10725150" y="6062165"/>
              <a:ext cx="843891" cy="3857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845228" y="3766831"/>
            <a:ext cx="8579272" cy="1231106"/>
          </a:xfrm>
          <a:prstGeom prst="rect">
            <a:avLst/>
          </a:prstGeom>
          <a:noFill/>
        </p:spPr>
        <p:txBody>
          <a:bodyPr wrap="none" lIns="0" tIns="0" rIns="0" bIns="0" rtlCol="0">
            <a:spAutoFit/>
          </a:bodyPr>
          <a:lstStyle/>
          <a:p>
            <a:r>
              <a:rPr lang="en-US" b="1" dirty="0" smtClean="0">
                <a:solidFill>
                  <a:schemeClr val="bg1"/>
                </a:solidFill>
              </a:rPr>
              <a:t>UNG:</a:t>
            </a:r>
          </a:p>
          <a:p>
            <a:r>
              <a:rPr lang="en-US" i="1" dirty="0">
                <a:solidFill>
                  <a:schemeClr val="bg1"/>
                </a:solidFill>
              </a:rPr>
              <a:t>The function of this segment is to act as a header identifying and specifying a functional group.</a:t>
            </a:r>
            <a:endParaRPr lang="en-US" i="1" dirty="0" smtClean="0">
              <a:solidFill>
                <a:schemeClr val="bg1"/>
              </a:solidFill>
            </a:endParaRPr>
          </a:p>
          <a:p>
            <a:endParaRPr lang="sv-SE" i="1" dirty="0">
              <a:solidFill>
                <a:schemeClr val="bg1"/>
              </a:solidFill>
            </a:endParaRPr>
          </a:p>
          <a:p>
            <a:endParaRPr lang="en-US" i="1" dirty="0" smtClean="0">
              <a:solidFill>
                <a:schemeClr val="bg1"/>
              </a:solidFill>
            </a:endParaRPr>
          </a:p>
          <a:p>
            <a:endParaRPr lang="sv-SE" i="1" dirty="0"/>
          </a:p>
        </p:txBody>
      </p:sp>
      <p:grpSp>
        <p:nvGrpSpPr>
          <p:cNvPr id="42" name="Group 41"/>
          <p:cNvGrpSpPr/>
          <p:nvPr/>
        </p:nvGrpSpPr>
        <p:grpSpPr>
          <a:xfrm>
            <a:off x="845061" y="3768052"/>
            <a:ext cx="7104684" cy="2462213"/>
            <a:chOff x="6795861" y="695325"/>
            <a:chExt cx="11367494" cy="2954655"/>
          </a:xfrm>
        </p:grpSpPr>
        <p:sp>
          <p:nvSpPr>
            <p:cNvPr id="32" name="TextBox 31"/>
            <p:cNvSpPr txBox="1"/>
            <p:nvPr/>
          </p:nvSpPr>
          <p:spPr>
            <a:xfrm>
              <a:off x="6795861" y="695325"/>
              <a:ext cx="11367494" cy="2954655"/>
            </a:xfrm>
            <a:prstGeom prst="rect">
              <a:avLst/>
            </a:prstGeom>
            <a:noFill/>
            <a:ln>
              <a:noFill/>
            </a:ln>
          </p:spPr>
          <p:txBody>
            <a:bodyPr wrap="square" lIns="0" tIns="0" rIns="0" bIns="0" rtlCol="0">
              <a:spAutoFit/>
            </a:bodyPr>
            <a:lstStyle/>
            <a:p>
              <a:r>
                <a:rPr lang="en-US" b="1" dirty="0" smtClean="0">
                  <a:solidFill>
                    <a:schemeClr val="bg1"/>
                  </a:solidFill>
                </a:rPr>
                <a:t>UNH:</a:t>
              </a:r>
            </a:p>
            <a:p>
              <a:r>
                <a:rPr lang="en-US" i="1" dirty="0">
                  <a:solidFill>
                    <a:schemeClr val="bg1"/>
                  </a:solidFill>
                </a:rPr>
                <a:t>This is the Message Header segment of an EDIFACT document. The UNH segment elements provide information about the message type, and the agency responsible for maintaining the publication of the message type. This segment indicates the start of a document in an interchange and the type of document that follows. </a:t>
              </a:r>
              <a:endParaRPr lang="sv-SE" i="1" dirty="0">
                <a:solidFill>
                  <a:schemeClr val="bg1"/>
                </a:solidFill>
              </a:endParaRPr>
            </a:p>
            <a:p>
              <a:endParaRPr lang="en-US" i="1" dirty="0" smtClean="0">
                <a:solidFill>
                  <a:schemeClr val="bg1"/>
                </a:solidFill>
              </a:endParaRPr>
            </a:p>
            <a:p>
              <a:endParaRPr lang="sv-SE" i="1" dirty="0">
                <a:solidFill>
                  <a:schemeClr val="bg1"/>
                </a:solidFill>
              </a:endParaRPr>
            </a:p>
            <a:p>
              <a:r>
                <a:rPr lang="sv-SE" i="1" dirty="0" err="1" smtClean="0">
                  <a:solidFill>
                    <a:schemeClr val="bg1"/>
                  </a:solidFill>
                </a:rPr>
                <a:t>Eg</a:t>
              </a:r>
              <a:r>
                <a:rPr lang="sv-SE" i="1" dirty="0" smtClean="0">
                  <a:solidFill>
                    <a:schemeClr val="bg1"/>
                  </a:solidFill>
                </a:rPr>
                <a:t>: </a:t>
              </a:r>
            </a:p>
            <a:p>
              <a:r>
                <a:rPr lang="en-US" i="1" dirty="0">
                  <a:solidFill>
                    <a:schemeClr val="bg1"/>
                  </a:solidFill>
                  <a:latin typeface="Courier New" pitchFamily="49" charset="0"/>
                  <a:cs typeface="Courier New" pitchFamily="49" charset="0"/>
                </a:rPr>
                <a:t>UNH+109+INVOIC:D:93A:UN:EAN007'</a:t>
              </a:r>
              <a:endParaRPr lang="en-US" i="1" dirty="0" smtClean="0">
                <a:solidFill>
                  <a:schemeClr val="bg1"/>
                </a:solidFill>
                <a:latin typeface="Courier New" pitchFamily="49" charset="0"/>
                <a:cs typeface="Courier New" pitchFamily="49" charset="0"/>
              </a:endParaRPr>
            </a:p>
          </p:txBody>
        </p:sp>
        <p:sp>
          <p:nvSpPr>
            <p:cNvPr id="33" name="Left Brace 32"/>
            <p:cNvSpPr/>
            <p:nvPr/>
          </p:nvSpPr>
          <p:spPr>
            <a:xfrm rot="5400000">
              <a:off x="9736850" y="1326992"/>
              <a:ext cx="342902" cy="3475746"/>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34" name="TextBox 33"/>
            <p:cNvSpPr txBox="1"/>
            <p:nvPr/>
          </p:nvSpPr>
          <p:spPr>
            <a:xfrm>
              <a:off x="8418288" y="2531464"/>
              <a:ext cx="3831817" cy="295465"/>
            </a:xfrm>
            <a:prstGeom prst="rect">
              <a:avLst/>
            </a:prstGeom>
            <a:noFill/>
            <a:ln>
              <a:noFill/>
            </a:ln>
          </p:spPr>
          <p:txBody>
            <a:bodyPr wrap="none" lIns="0" tIns="0" rIns="0" bIns="0" rtlCol="0">
              <a:spAutoFit/>
            </a:bodyPr>
            <a:lstStyle/>
            <a:p>
              <a:r>
                <a:rPr lang="sv-SE" i="1" dirty="0" err="1" smtClean="0">
                  <a:solidFill>
                    <a:schemeClr val="bg1"/>
                  </a:solidFill>
                </a:rPr>
                <a:t>Message</a:t>
              </a:r>
              <a:r>
                <a:rPr lang="sv-SE" i="1" dirty="0" smtClean="0">
                  <a:solidFill>
                    <a:schemeClr val="bg1"/>
                  </a:solidFill>
                </a:rPr>
                <a:t> </a:t>
              </a:r>
              <a:r>
                <a:rPr lang="sv-SE" i="1" dirty="0" err="1" smtClean="0">
                  <a:solidFill>
                    <a:schemeClr val="bg1"/>
                  </a:solidFill>
                </a:rPr>
                <a:t>type</a:t>
              </a:r>
              <a:r>
                <a:rPr lang="sv-SE" i="1" dirty="0" smtClean="0">
                  <a:solidFill>
                    <a:schemeClr val="bg1"/>
                  </a:solidFill>
                </a:rPr>
                <a:t> and version</a:t>
              </a:r>
              <a:endParaRPr lang="en-US" i="1" dirty="0" err="1" smtClean="0">
                <a:solidFill>
                  <a:schemeClr val="bg1"/>
                </a:solidFill>
              </a:endParaRPr>
            </a:p>
          </p:txBody>
        </p:sp>
      </p:grpSp>
      <p:sp>
        <p:nvSpPr>
          <p:cNvPr id="35" name="Left Brace 34"/>
          <p:cNvSpPr/>
          <p:nvPr/>
        </p:nvSpPr>
        <p:spPr>
          <a:xfrm rot="5400000">
            <a:off x="4280870" y="6784359"/>
            <a:ext cx="285752" cy="1606068"/>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a:p>
        </p:txBody>
      </p:sp>
      <p:sp>
        <p:nvSpPr>
          <p:cNvPr id="36" name="TextBox 35"/>
          <p:cNvSpPr txBox="1"/>
          <p:nvPr/>
        </p:nvSpPr>
        <p:spPr>
          <a:xfrm>
            <a:off x="4176782" y="7170582"/>
            <a:ext cx="807913" cy="246221"/>
          </a:xfrm>
          <a:prstGeom prst="rect">
            <a:avLst/>
          </a:prstGeom>
          <a:noFill/>
        </p:spPr>
        <p:txBody>
          <a:bodyPr wrap="none" lIns="0" tIns="0" rIns="0" bIns="0" rtlCol="0">
            <a:spAutoFit/>
          </a:bodyPr>
          <a:lstStyle/>
          <a:p>
            <a:r>
              <a:rPr lang="sv-SE" i="1" dirty="0" smtClean="0"/>
              <a:t>Receiver</a:t>
            </a:r>
            <a:endParaRPr lang="en-US" i="1" dirty="0" err="1" smtClean="0"/>
          </a:p>
        </p:txBody>
      </p:sp>
      <p:sp>
        <p:nvSpPr>
          <p:cNvPr id="37" name="Left Brace 36"/>
          <p:cNvSpPr/>
          <p:nvPr/>
        </p:nvSpPr>
        <p:spPr>
          <a:xfrm rot="5400000">
            <a:off x="5754085" y="7020490"/>
            <a:ext cx="285752" cy="1149863"/>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a:p>
        </p:txBody>
      </p:sp>
      <p:sp>
        <p:nvSpPr>
          <p:cNvPr id="38" name="TextBox 37"/>
          <p:cNvSpPr txBox="1"/>
          <p:nvPr/>
        </p:nvSpPr>
        <p:spPr>
          <a:xfrm>
            <a:off x="5378039" y="6861111"/>
            <a:ext cx="1266372" cy="492443"/>
          </a:xfrm>
          <a:prstGeom prst="rect">
            <a:avLst/>
          </a:prstGeom>
          <a:noFill/>
        </p:spPr>
        <p:txBody>
          <a:bodyPr wrap="none" lIns="0" tIns="0" rIns="0" bIns="0" rtlCol="0">
            <a:spAutoFit/>
          </a:bodyPr>
          <a:lstStyle/>
          <a:p>
            <a:r>
              <a:rPr lang="en-US" i="1" dirty="0" smtClean="0"/>
              <a:t>Date &amp; time</a:t>
            </a:r>
          </a:p>
          <a:p>
            <a:r>
              <a:rPr lang="en-US" i="1" dirty="0" smtClean="0"/>
              <a:t>of preparation</a:t>
            </a:r>
          </a:p>
        </p:txBody>
      </p:sp>
      <p:sp>
        <p:nvSpPr>
          <p:cNvPr id="39" name="TextBox 38"/>
          <p:cNvSpPr txBox="1"/>
          <p:nvPr/>
        </p:nvSpPr>
        <p:spPr>
          <a:xfrm>
            <a:off x="6558032" y="7170581"/>
            <a:ext cx="1300036" cy="246221"/>
          </a:xfrm>
          <a:prstGeom prst="rect">
            <a:avLst/>
          </a:prstGeom>
          <a:noFill/>
        </p:spPr>
        <p:txBody>
          <a:bodyPr wrap="none" lIns="0" tIns="0" rIns="0" bIns="0" rtlCol="0">
            <a:spAutoFit/>
          </a:bodyPr>
          <a:lstStyle/>
          <a:p>
            <a:r>
              <a:rPr lang="en-US" i="1" dirty="0" smtClean="0"/>
              <a:t>Interchange</a:t>
            </a:r>
            <a:r>
              <a:rPr lang="sv-SE" i="1" dirty="0" smtClean="0"/>
              <a:t> id</a:t>
            </a:r>
            <a:endParaRPr lang="en-US" i="1" dirty="0" err="1" smtClean="0"/>
          </a:p>
        </p:txBody>
      </p:sp>
      <p:cxnSp>
        <p:nvCxnSpPr>
          <p:cNvPr id="40" name="Straight Connector 39"/>
          <p:cNvCxnSpPr>
            <a:stCxn id="39" idx="2"/>
          </p:cNvCxnSpPr>
          <p:nvPr/>
        </p:nvCxnSpPr>
        <p:spPr>
          <a:xfrm flipH="1">
            <a:off x="6680618" y="7416802"/>
            <a:ext cx="527432" cy="32149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43899" y="3768052"/>
            <a:ext cx="7104684" cy="1723549"/>
            <a:chOff x="6853011" y="1159337"/>
            <a:chExt cx="11367494" cy="2068258"/>
          </a:xfrm>
        </p:grpSpPr>
        <p:sp>
          <p:nvSpPr>
            <p:cNvPr id="44" name="TextBox 43"/>
            <p:cNvSpPr txBox="1"/>
            <p:nvPr/>
          </p:nvSpPr>
          <p:spPr>
            <a:xfrm>
              <a:off x="6853011" y="1159337"/>
              <a:ext cx="11367494" cy="2068258"/>
            </a:xfrm>
            <a:prstGeom prst="rect">
              <a:avLst/>
            </a:prstGeom>
            <a:noFill/>
            <a:ln>
              <a:noFill/>
            </a:ln>
          </p:spPr>
          <p:txBody>
            <a:bodyPr wrap="square" lIns="0" tIns="0" rIns="0" bIns="0" rtlCol="0">
              <a:spAutoFit/>
            </a:bodyPr>
            <a:lstStyle/>
            <a:p>
              <a:r>
                <a:rPr lang="en-US" b="1" dirty="0" smtClean="0">
                  <a:solidFill>
                    <a:schemeClr val="bg1"/>
                  </a:solidFill>
                </a:rPr>
                <a:t>UNT:</a:t>
              </a:r>
            </a:p>
            <a:p>
              <a:r>
                <a:rPr lang="en-US" i="1" dirty="0">
                  <a:solidFill>
                    <a:schemeClr val="bg1"/>
                  </a:solidFill>
                </a:rPr>
                <a:t>Message Trailer segment of an EDIFACT document. It includes the elements document reference and number of segments in the document. . </a:t>
              </a:r>
              <a:endParaRPr lang="sv-SE" i="1" dirty="0">
                <a:solidFill>
                  <a:schemeClr val="bg1"/>
                </a:solidFill>
              </a:endParaRPr>
            </a:p>
            <a:p>
              <a:endParaRPr lang="en-US" i="1" dirty="0" smtClean="0">
                <a:solidFill>
                  <a:schemeClr val="bg1"/>
                </a:solidFill>
              </a:endParaRPr>
            </a:p>
            <a:p>
              <a:endParaRPr lang="sv-SE" i="1" dirty="0">
                <a:solidFill>
                  <a:schemeClr val="bg1"/>
                </a:solidFill>
              </a:endParaRPr>
            </a:p>
            <a:p>
              <a:r>
                <a:rPr lang="sv-SE" i="1" dirty="0" err="1" smtClean="0">
                  <a:solidFill>
                    <a:schemeClr val="bg1"/>
                  </a:solidFill>
                </a:rPr>
                <a:t>Eg</a:t>
              </a:r>
              <a:r>
                <a:rPr lang="sv-SE" i="1" dirty="0" smtClean="0">
                  <a:solidFill>
                    <a:schemeClr val="bg1"/>
                  </a:solidFill>
                </a:rPr>
                <a:t>: </a:t>
              </a:r>
            </a:p>
            <a:p>
              <a:r>
                <a:rPr lang="en-US" i="1" dirty="0">
                  <a:solidFill>
                    <a:schemeClr val="bg1"/>
                  </a:solidFill>
                  <a:latin typeface="Courier New" pitchFamily="49" charset="0"/>
                  <a:cs typeface="Courier New" pitchFamily="49" charset="0"/>
                </a:rPr>
                <a:t>UNT+97+109'</a:t>
              </a:r>
              <a:endParaRPr lang="en-US" i="1" dirty="0" smtClean="0">
                <a:solidFill>
                  <a:schemeClr val="bg1"/>
                </a:solidFill>
                <a:latin typeface="Courier New" pitchFamily="49" charset="0"/>
                <a:cs typeface="Courier New" pitchFamily="49" charset="0"/>
              </a:endParaRPr>
            </a:p>
          </p:txBody>
        </p:sp>
        <p:sp>
          <p:nvSpPr>
            <p:cNvPr id="46" name="TextBox 45"/>
            <p:cNvSpPr txBox="1"/>
            <p:nvPr/>
          </p:nvSpPr>
          <p:spPr>
            <a:xfrm>
              <a:off x="7632920" y="2290416"/>
              <a:ext cx="5421997" cy="295465"/>
            </a:xfrm>
            <a:prstGeom prst="rect">
              <a:avLst/>
            </a:prstGeom>
            <a:noFill/>
            <a:ln>
              <a:noFill/>
            </a:ln>
          </p:spPr>
          <p:txBody>
            <a:bodyPr wrap="none" lIns="0" tIns="0" rIns="0" bIns="0" rtlCol="0">
              <a:spAutoFit/>
            </a:bodyPr>
            <a:lstStyle/>
            <a:p>
              <a:r>
                <a:rPr lang="en-US" i="1" dirty="0">
                  <a:solidFill>
                    <a:schemeClr val="bg1"/>
                  </a:solidFill>
                </a:rPr>
                <a:t>Number of Segments in the message</a:t>
              </a:r>
              <a:endParaRPr lang="en-US" i="1" dirty="0" smtClean="0">
                <a:solidFill>
                  <a:schemeClr val="bg1"/>
                </a:solidFill>
              </a:endParaRPr>
            </a:p>
          </p:txBody>
        </p:sp>
        <p:sp>
          <p:nvSpPr>
            <p:cNvPr id="47" name="TextBox 46"/>
            <p:cNvSpPr txBox="1"/>
            <p:nvPr/>
          </p:nvSpPr>
          <p:spPr>
            <a:xfrm>
              <a:off x="8169235" y="2646673"/>
              <a:ext cx="2772555" cy="295465"/>
            </a:xfrm>
            <a:prstGeom prst="rect">
              <a:avLst/>
            </a:prstGeom>
            <a:noFill/>
            <a:ln>
              <a:noFill/>
            </a:ln>
          </p:spPr>
          <p:txBody>
            <a:bodyPr wrap="none" lIns="0" tIns="0" rIns="0" bIns="0" rtlCol="0">
              <a:spAutoFit/>
            </a:bodyPr>
            <a:lstStyle/>
            <a:p>
              <a:r>
                <a:rPr lang="en-US" dirty="0">
                  <a:solidFill>
                    <a:schemeClr val="bg1"/>
                  </a:solidFill>
                </a:rPr>
                <a:t>Reference Number</a:t>
              </a:r>
              <a:endParaRPr lang="en-US" i="1" dirty="0" smtClean="0">
                <a:solidFill>
                  <a:schemeClr val="bg1"/>
                </a:solidFill>
              </a:endParaRPr>
            </a:p>
          </p:txBody>
        </p:sp>
        <p:cxnSp>
          <p:nvCxnSpPr>
            <p:cNvPr id="49" name="Straight Connector 48"/>
            <p:cNvCxnSpPr/>
            <p:nvPr/>
          </p:nvCxnSpPr>
          <p:spPr>
            <a:xfrm flipH="1">
              <a:off x="7669081" y="2613581"/>
              <a:ext cx="131894" cy="4915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8399009" y="2969838"/>
              <a:ext cx="58119" cy="135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843899" y="3766605"/>
            <a:ext cx="7104684" cy="1723549"/>
            <a:chOff x="6853011" y="1159337"/>
            <a:chExt cx="11367494" cy="2068258"/>
          </a:xfrm>
        </p:grpSpPr>
        <p:sp>
          <p:nvSpPr>
            <p:cNvPr id="55" name="TextBox 54"/>
            <p:cNvSpPr txBox="1"/>
            <p:nvPr/>
          </p:nvSpPr>
          <p:spPr>
            <a:xfrm>
              <a:off x="6853011" y="1159337"/>
              <a:ext cx="11367494" cy="2068258"/>
            </a:xfrm>
            <a:prstGeom prst="rect">
              <a:avLst/>
            </a:prstGeom>
            <a:noFill/>
            <a:ln>
              <a:noFill/>
            </a:ln>
          </p:spPr>
          <p:txBody>
            <a:bodyPr wrap="square" lIns="0" tIns="0" rIns="0" bIns="0" rtlCol="0">
              <a:spAutoFit/>
            </a:bodyPr>
            <a:lstStyle/>
            <a:p>
              <a:r>
                <a:rPr lang="en-US" b="1" dirty="0" smtClean="0">
                  <a:solidFill>
                    <a:schemeClr val="bg1"/>
                  </a:solidFill>
                </a:rPr>
                <a:t>UNZ:</a:t>
              </a:r>
            </a:p>
            <a:p>
              <a:r>
                <a:rPr lang="en-US" i="1" dirty="0">
                  <a:solidFill>
                    <a:schemeClr val="bg1"/>
                  </a:solidFill>
                </a:rPr>
                <a:t>The segment is used to indicate the end of an interchange and to check the interchange reference and number of documents in the </a:t>
              </a:r>
              <a:r>
                <a:rPr lang="en-US" i="1" dirty="0" smtClean="0">
                  <a:solidFill>
                    <a:schemeClr val="bg1"/>
                  </a:solidFill>
                </a:rPr>
                <a:t>interchange. </a:t>
              </a:r>
              <a:endParaRPr lang="sv-SE" i="1" dirty="0">
                <a:solidFill>
                  <a:schemeClr val="bg1"/>
                </a:solidFill>
              </a:endParaRPr>
            </a:p>
            <a:p>
              <a:endParaRPr lang="en-US" i="1" dirty="0" smtClean="0">
                <a:solidFill>
                  <a:schemeClr val="bg1"/>
                </a:solidFill>
              </a:endParaRPr>
            </a:p>
            <a:p>
              <a:endParaRPr lang="sv-SE" i="1" dirty="0">
                <a:solidFill>
                  <a:schemeClr val="bg1"/>
                </a:solidFill>
              </a:endParaRPr>
            </a:p>
            <a:p>
              <a:r>
                <a:rPr lang="sv-SE" i="1" dirty="0" err="1" smtClean="0">
                  <a:solidFill>
                    <a:schemeClr val="bg1"/>
                  </a:solidFill>
                </a:rPr>
                <a:t>Eg</a:t>
              </a:r>
              <a:r>
                <a:rPr lang="sv-SE" i="1" dirty="0" smtClean="0">
                  <a:solidFill>
                    <a:schemeClr val="bg1"/>
                  </a:solidFill>
                </a:rPr>
                <a:t>: </a:t>
              </a:r>
            </a:p>
            <a:p>
              <a:r>
                <a:rPr lang="en-US" i="1" dirty="0">
                  <a:solidFill>
                    <a:schemeClr val="bg1"/>
                  </a:solidFill>
                  <a:latin typeface="Courier New" pitchFamily="49" charset="0"/>
                  <a:cs typeface="Courier New" pitchFamily="49" charset="0"/>
                </a:rPr>
                <a:t>UNZ+3+37'</a:t>
              </a:r>
              <a:endParaRPr lang="en-US" i="1" dirty="0" smtClean="0">
                <a:solidFill>
                  <a:schemeClr val="bg1"/>
                </a:solidFill>
                <a:latin typeface="Courier New" pitchFamily="49" charset="0"/>
                <a:cs typeface="Courier New" pitchFamily="49" charset="0"/>
              </a:endParaRPr>
            </a:p>
          </p:txBody>
        </p:sp>
        <p:sp>
          <p:nvSpPr>
            <p:cNvPr id="56" name="TextBox 55"/>
            <p:cNvSpPr txBox="1"/>
            <p:nvPr/>
          </p:nvSpPr>
          <p:spPr>
            <a:xfrm>
              <a:off x="7632920" y="2290416"/>
              <a:ext cx="3121368" cy="295465"/>
            </a:xfrm>
            <a:prstGeom prst="rect">
              <a:avLst/>
            </a:prstGeom>
            <a:noFill/>
            <a:ln>
              <a:noFill/>
            </a:ln>
          </p:spPr>
          <p:txBody>
            <a:bodyPr wrap="none" lIns="0" tIns="0" rIns="0" bIns="0" rtlCol="0">
              <a:spAutoFit/>
            </a:bodyPr>
            <a:lstStyle/>
            <a:p>
              <a:r>
                <a:rPr lang="en-US" i="1" dirty="0">
                  <a:solidFill>
                    <a:schemeClr val="bg1"/>
                  </a:solidFill>
                </a:rPr>
                <a:t>Number of </a:t>
              </a:r>
              <a:r>
                <a:rPr lang="en-US" i="1" dirty="0" smtClean="0">
                  <a:solidFill>
                    <a:schemeClr val="bg1"/>
                  </a:solidFill>
                </a:rPr>
                <a:t>messages</a:t>
              </a:r>
            </a:p>
          </p:txBody>
        </p:sp>
        <p:sp>
          <p:nvSpPr>
            <p:cNvPr id="57" name="TextBox 56"/>
            <p:cNvSpPr txBox="1"/>
            <p:nvPr/>
          </p:nvSpPr>
          <p:spPr>
            <a:xfrm>
              <a:off x="8007310" y="2646673"/>
              <a:ext cx="2080058" cy="295465"/>
            </a:xfrm>
            <a:prstGeom prst="rect">
              <a:avLst/>
            </a:prstGeom>
            <a:noFill/>
            <a:ln>
              <a:noFill/>
            </a:ln>
          </p:spPr>
          <p:txBody>
            <a:bodyPr wrap="none" lIns="0" tIns="0" rIns="0" bIns="0" rtlCol="0">
              <a:spAutoFit/>
            </a:bodyPr>
            <a:lstStyle/>
            <a:p>
              <a:r>
                <a:rPr lang="en-US" dirty="0" smtClean="0">
                  <a:solidFill>
                    <a:schemeClr val="bg1"/>
                  </a:solidFill>
                </a:rPr>
                <a:t>Interchange id</a:t>
              </a:r>
              <a:endParaRPr lang="en-US" i="1" dirty="0" smtClean="0">
                <a:solidFill>
                  <a:schemeClr val="bg1"/>
                </a:solidFill>
              </a:endParaRPr>
            </a:p>
          </p:txBody>
        </p:sp>
        <p:cxnSp>
          <p:nvCxnSpPr>
            <p:cNvPr id="58" name="Straight Connector 57"/>
            <p:cNvCxnSpPr/>
            <p:nvPr/>
          </p:nvCxnSpPr>
          <p:spPr>
            <a:xfrm flipH="1">
              <a:off x="7669081" y="2613581"/>
              <a:ext cx="131894" cy="4915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8075159" y="2950788"/>
              <a:ext cx="58119" cy="135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6741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4.81481E-6 L -3.125E-6 0.04534 " pathEditMode="relative" rAng="0" ptsTypes="AA">
                                      <p:cBhvr>
                                        <p:cTn id="6" dur="2000" fill="hold"/>
                                        <p:tgtEl>
                                          <p:spTgt spid="6"/>
                                        </p:tgtEl>
                                        <p:attrNameLst>
                                          <p:attrName>ppt_x</p:attrName>
                                          <p:attrName>ppt_y</p:attrName>
                                        </p:attrNameLst>
                                      </p:cBhvr>
                                      <p:rCtr x="0" y="2257"/>
                                    </p:animMotion>
                                  </p:childTnLst>
                                </p:cTn>
                              </p:par>
                              <p:par>
                                <p:cTn id="7" presetID="10" presetClass="exit" presetSubtype="0" fill="hold" grpId="0" nodeType="withEffect">
                                  <p:stCondLst>
                                    <p:cond delay="0"/>
                                  </p:stCondLst>
                                  <p:childTnLst>
                                    <p:animEffect transition="out" filter="fade">
                                      <p:cBhvr>
                                        <p:cTn id="8" dur="500"/>
                                        <p:tgtEl>
                                          <p:spTgt spid="5"/>
                                        </p:tgtEl>
                                      </p:cBhvr>
                                    </p:animEffect>
                                    <p:set>
                                      <p:cBhvr>
                                        <p:cTn id="9" dur="1" fill="hold">
                                          <p:stCondLst>
                                            <p:cond delay="499"/>
                                          </p:stCondLst>
                                        </p:cTn>
                                        <p:tgtEl>
                                          <p:spTgt spid="5"/>
                                        </p:tgtEl>
                                        <p:attrNameLst>
                                          <p:attrName>style.visibility</p:attrName>
                                        </p:attrNameLst>
                                      </p:cBhvr>
                                      <p:to>
                                        <p:strVal val="hidden"/>
                                      </p:to>
                                    </p:set>
                                  </p:childTnLst>
                                </p:cTn>
                              </p:par>
                              <p:par>
                                <p:cTn id="10" presetID="10"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3.125E-6 0.04534 L -0.00011 0.08276 " pathEditMode="relative" rAng="0" ptsTypes="AA">
                                      <p:cBhvr>
                                        <p:cTn id="16" dur="2000" fill="hold"/>
                                        <p:tgtEl>
                                          <p:spTgt spid="6"/>
                                        </p:tgtEl>
                                        <p:attrNameLst>
                                          <p:attrName>ppt_x</p:attrName>
                                          <p:attrName>ppt_y</p:attrName>
                                        </p:attrNameLst>
                                      </p:cBhvr>
                                      <p:rCtr x="-11" y="1871"/>
                                    </p:animMotion>
                                  </p:childTnLst>
                                </p:cTn>
                              </p:par>
                              <p:par>
                                <p:cTn id="17" presetID="10" presetClass="exit" presetSubtype="0" fill="hold" nodeType="withEffect">
                                  <p:stCondLst>
                                    <p:cond delay="0"/>
                                  </p:stCondLst>
                                  <p:childTnLst>
                                    <p:animEffect transition="out" filter="fade">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2" nodeType="clickEffect">
                                  <p:stCondLst>
                                    <p:cond delay="0"/>
                                  </p:stCondLst>
                                  <p:childTnLst>
                                    <p:animMotion origin="layout" path="M -0.00011 0.08275 L -0.00054 0.12249 " pathEditMode="relative" rAng="0" ptsTypes="AA">
                                      <p:cBhvr>
                                        <p:cTn id="26" dur="2000" fill="hold"/>
                                        <p:tgtEl>
                                          <p:spTgt spid="6"/>
                                        </p:tgtEl>
                                        <p:attrNameLst>
                                          <p:attrName>ppt_x</p:attrName>
                                          <p:attrName>ppt_y</p:attrName>
                                        </p:attrNameLst>
                                      </p:cBhvr>
                                      <p:rCtr x="-22" y="1987"/>
                                    </p:animMotion>
                                  </p:childTnLst>
                                </p:cTn>
                              </p:par>
                              <p:par>
                                <p:cTn id="27" presetID="10" presetClass="exit" presetSubtype="0" fill="hold" grpId="1" nodeType="withEffect">
                                  <p:stCondLst>
                                    <p:cond delay="0"/>
                                  </p:stCondLst>
                                  <p:childTnLst>
                                    <p:animEffect transition="out" filter="fade">
                                      <p:cBhvr>
                                        <p:cTn id="28" dur="500"/>
                                        <p:tgtEl>
                                          <p:spTgt spid="21"/>
                                        </p:tgtEl>
                                      </p:cBhvr>
                                    </p:animEffect>
                                    <p:set>
                                      <p:cBhvr>
                                        <p:cTn id="29" dur="1" fill="hold">
                                          <p:stCondLst>
                                            <p:cond delay="499"/>
                                          </p:stCondLst>
                                        </p:cTn>
                                        <p:tgtEl>
                                          <p:spTgt spid="21"/>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3" nodeType="clickEffect">
                                  <p:stCondLst>
                                    <p:cond delay="0"/>
                                  </p:stCondLst>
                                  <p:childTnLst>
                                    <p:animMotion origin="layout" path="M -0.00054 0.1225 L -0.00076 0.16223 " pathEditMode="relative" rAng="0" ptsTypes="AA">
                                      <p:cBhvr>
                                        <p:cTn id="36" dur="2000" fill="hold"/>
                                        <p:tgtEl>
                                          <p:spTgt spid="6"/>
                                        </p:tgtEl>
                                        <p:attrNameLst>
                                          <p:attrName>ppt_x</p:attrName>
                                          <p:attrName>ppt_y</p:attrName>
                                        </p:attrNameLst>
                                      </p:cBhvr>
                                      <p:rCtr x="-11" y="1987"/>
                                    </p:animMotion>
                                  </p:childTnLst>
                                </p:cTn>
                              </p:par>
                              <p:par>
                                <p:cTn id="37" presetID="10" presetClass="exit" presetSubtype="0" fill="hold" nodeType="withEffect">
                                  <p:stCondLst>
                                    <p:cond delay="0"/>
                                  </p:stCondLst>
                                  <p:childTnLst>
                                    <p:animEffect transition="out" filter="fade">
                                      <p:cBhvr>
                                        <p:cTn id="38" dur="500"/>
                                        <p:tgtEl>
                                          <p:spTgt spid="42"/>
                                        </p:tgtEl>
                                      </p:cBhvr>
                                    </p:animEffect>
                                    <p:set>
                                      <p:cBhvr>
                                        <p:cTn id="39" dur="1" fill="hold">
                                          <p:stCondLst>
                                            <p:cond delay="499"/>
                                          </p:stCondLst>
                                        </p:cTn>
                                        <p:tgtEl>
                                          <p:spTgt spid="42"/>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4" nodeType="clickEffect">
                                  <p:stCondLst>
                                    <p:cond delay="0"/>
                                  </p:stCondLst>
                                  <p:childTnLst>
                                    <p:animMotion origin="layout" path="M -0.00076 0.16223 L -0.0012 0.24247 " pathEditMode="relative" rAng="0" ptsTypes="AA">
                                      <p:cBhvr>
                                        <p:cTn id="46" dur="2000" fill="hold"/>
                                        <p:tgtEl>
                                          <p:spTgt spid="6"/>
                                        </p:tgtEl>
                                        <p:attrNameLst>
                                          <p:attrName>ppt_x</p:attrName>
                                          <p:attrName>ppt_y</p:attrName>
                                        </p:attrNameLst>
                                      </p:cBhvr>
                                      <p:rCtr x="-22" y="4012"/>
                                    </p:animMotion>
                                  </p:childTnLst>
                                </p:cTn>
                              </p:par>
                              <p:par>
                                <p:cTn id="47" presetID="10" presetClass="exit" presetSubtype="0" fill="hold" nodeType="withEffect">
                                  <p:stCondLst>
                                    <p:cond delay="0"/>
                                  </p:stCondLst>
                                  <p:childTnLst>
                                    <p:animEffect transition="out" filter="fade">
                                      <p:cBhvr>
                                        <p:cTn id="48" dur="500"/>
                                        <p:tgtEl>
                                          <p:spTgt spid="53"/>
                                        </p:tgtEl>
                                      </p:cBhvr>
                                    </p:animEffect>
                                    <p:set>
                                      <p:cBhvr>
                                        <p:cTn id="49" dur="1" fill="hold">
                                          <p:stCondLst>
                                            <p:cond delay="499"/>
                                          </p:stCondLst>
                                        </p:cTn>
                                        <p:tgtEl>
                                          <p:spTgt spid="53"/>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6" grpId="1" animBg="1"/>
      <p:bldP spid="6" grpId="2" animBg="1"/>
      <p:bldP spid="6" grpId="3" animBg="1"/>
      <p:bldP spid="6" grpId="4" animBg="1"/>
      <p:bldP spid="21" grpId="0"/>
      <p:bldP spid="2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dirty="0" smtClean="0"/>
              <a:t>EDI </a:t>
            </a:r>
            <a:r>
              <a:rPr lang="sv-SE" dirty="0" err="1" smtClean="0"/>
              <a:t>Agreements</a:t>
            </a:r>
            <a:endParaRPr lang="en-US" dirty="0"/>
          </a:p>
        </p:txBody>
      </p:sp>
      <p:grpSp>
        <p:nvGrpSpPr>
          <p:cNvPr id="4" name="Group 3"/>
          <p:cNvGrpSpPr/>
          <p:nvPr/>
        </p:nvGrpSpPr>
        <p:grpSpPr>
          <a:xfrm>
            <a:off x="507775" y="3800904"/>
            <a:ext cx="8053291" cy="888968"/>
            <a:chOff x="1059075" y="5554182"/>
            <a:chExt cx="12786117" cy="1066762"/>
          </a:xfrm>
          <a:solidFill>
            <a:srgbClr val="00B0F0"/>
          </a:solidFill>
        </p:grpSpPr>
        <p:sp>
          <p:nvSpPr>
            <p:cNvPr id="5" name="Rectangle 4"/>
            <p:cNvSpPr/>
            <p:nvPr/>
          </p:nvSpPr>
          <p:spPr bwMode="auto">
            <a:xfrm>
              <a:off x="1059075" y="5554182"/>
              <a:ext cx="12786117" cy="1066762"/>
            </a:xfrm>
            <a:prstGeom prst="rect">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39869"/>
              <a:endParaRPr lang="en-US" sz="2000" dirty="0">
                <a:gradFill>
                  <a:gsLst>
                    <a:gs pos="0">
                      <a:srgbClr val="FFFFFF"/>
                    </a:gs>
                    <a:gs pos="100000">
                      <a:srgbClr val="FFFFFF"/>
                    </a:gs>
                  </a:gsLst>
                  <a:lin ang="5400000" scaled="0"/>
                </a:gradFill>
              </a:endParaRPr>
            </a:p>
          </p:txBody>
        </p:sp>
        <p:sp>
          <p:nvSpPr>
            <p:cNvPr id="6" name="Text Box 35"/>
            <p:cNvSpPr txBox="1">
              <a:spLocks noChangeArrowheads="1"/>
            </p:cNvSpPr>
            <p:nvPr/>
          </p:nvSpPr>
          <p:spPr bwMode="auto">
            <a:xfrm>
              <a:off x="1142203" y="5663026"/>
              <a:ext cx="12555502" cy="738659"/>
            </a:xfrm>
            <a:prstGeom prst="rect">
              <a:avLst/>
            </a:prstGeom>
            <a:grpFill/>
            <a:ln w="9525">
              <a:noFill/>
              <a:miter lim="800000"/>
              <a:headEnd/>
              <a:tailEnd/>
            </a:ln>
          </p:spPr>
          <p:txBody>
            <a:bodyPr wrap="square" lIns="91435" tIns="45718" rIns="91435" bIns="45718">
              <a:spAutoFit/>
            </a:bodyPr>
            <a:lstStyle/>
            <a:p>
              <a:pPr algn="r" defTabSz="914559"/>
              <a:r>
                <a:rPr lang="en-US" sz="2000" dirty="0">
                  <a:solidFill>
                    <a:schemeClr val="bg1"/>
                  </a:solidFill>
                  <a:latin typeface="+mj-lt"/>
                </a:rPr>
                <a:t>Agreement</a:t>
              </a:r>
            </a:p>
            <a:p>
              <a:pPr algn="r" defTabSz="914559"/>
              <a:r>
                <a:rPr lang="sv-SE" sz="1400" dirty="0" err="1">
                  <a:solidFill>
                    <a:schemeClr val="bg1"/>
                  </a:solidFill>
                  <a:latin typeface="+mj-lt"/>
                </a:rPr>
                <a:t>Acknowledgements</a:t>
              </a:r>
              <a:r>
                <a:rPr lang="sv-SE" sz="1400" dirty="0">
                  <a:solidFill>
                    <a:schemeClr val="bg1"/>
                  </a:solidFill>
                  <a:latin typeface="+mj-lt"/>
                </a:rPr>
                <a:t>, </a:t>
              </a:r>
              <a:r>
                <a:rPr lang="sv-SE" sz="1400" dirty="0" err="1">
                  <a:solidFill>
                    <a:schemeClr val="bg1"/>
                  </a:solidFill>
                  <a:latin typeface="+mj-lt"/>
                </a:rPr>
                <a:t>Validation</a:t>
              </a:r>
              <a:r>
                <a:rPr lang="sv-SE" sz="1400" dirty="0">
                  <a:solidFill>
                    <a:schemeClr val="bg1"/>
                  </a:solidFill>
                  <a:latin typeface="+mj-lt"/>
                </a:rPr>
                <a:t>, </a:t>
              </a:r>
              <a:r>
                <a:rPr lang="sv-SE" sz="1400" dirty="0" err="1">
                  <a:solidFill>
                    <a:schemeClr val="bg1"/>
                  </a:solidFill>
                  <a:latin typeface="+mj-lt"/>
                </a:rPr>
                <a:t>Batching</a:t>
              </a:r>
              <a:r>
                <a:rPr lang="sv-SE" sz="1400" dirty="0">
                  <a:solidFill>
                    <a:schemeClr val="bg1"/>
                  </a:solidFill>
                  <a:latin typeface="+mj-lt"/>
                </a:rPr>
                <a:t> and </a:t>
              </a:r>
              <a:r>
                <a:rPr lang="sv-SE" sz="1400" dirty="0" err="1">
                  <a:solidFill>
                    <a:schemeClr val="bg1"/>
                  </a:solidFill>
                  <a:latin typeface="+mj-lt"/>
                </a:rPr>
                <a:t>more</a:t>
              </a:r>
              <a:endParaRPr lang="en-US" sz="1400" dirty="0">
                <a:solidFill>
                  <a:schemeClr val="bg1"/>
                </a:solidFill>
                <a:latin typeface="+mj-lt"/>
              </a:endParaRPr>
            </a:p>
          </p:txBody>
        </p:sp>
      </p:grpSp>
      <p:grpSp>
        <p:nvGrpSpPr>
          <p:cNvPr id="18" name="Group 17"/>
          <p:cNvGrpSpPr/>
          <p:nvPr/>
        </p:nvGrpSpPr>
        <p:grpSpPr>
          <a:xfrm>
            <a:off x="4572000" y="1879540"/>
            <a:ext cx="3995662" cy="888968"/>
            <a:chOff x="1059075" y="5554182"/>
            <a:chExt cx="12786117" cy="1066762"/>
          </a:xfrm>
          <a:solidFill>
            <a:srgbClr val="00B0F0"/>
          </a:solidFill>
        </p:grpSpPr>
        <p:sp>
          <p:nvSpPr>
            <p:cNvPr id="19" name="Rectangle 18"/>
            <p:cNvSpPr/>
            <p:nvPr/>
          </p:nvSpPr>
          <p:spPr bwMode="auto">
            <a:xfrm>
              <a:off x="1059075" y="5554182"/>
              <a:ext cx="12786117" cy="1066762"/>
            </a:xfrm>
            <a:prstGeom prst="rect">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39869"/>
              <a:endParaRPr lang="en-US" sz="2000" dirty="0">
                <a:gradFill>
                  <a:gsLst>
                    <a:gs pos="0">
                      <a:srgbClr val="FFFFFF"/>
                    </a:gs>
                    <a:gs pos="100000">
                      <a:srgbClr val="FFFFFF"/>
                    </a:gs>
                  </a:gsLst>
                  <a:lin ang="5400000" scaled="0"/>
                </a:gradFill>
              </a:endParaRPr>
            </a:p>
          </p:txBody>
        </p:sp>
        <p:sp>
          <p:nvSpPr>
            <p:cNvPr id="20" name="Text Box 35"/>
            <p:cNvSpPr txBox="1">
              <a:spLocks noChangeArrowheads="1"/>
            </p:cNvSpPr>
            <p:nvPr/>
          </p:nvSpPr>
          <p:spPr bwMode="auto">
            <a:xfrm>
              <a:off x="1142205" y="5663026"/>
              <a:ext cx="12555499" cy="480126"/>
            </a:xfrm>
            <a:prstGeom prst="rect">
              <a:avLst/>
            </a:prstGeom>
            <a:grpFill/>
            <a:ln w="9525">
              <a:noFill/>
              <a:miter lim="800000"/>
              <a:headEnd/>
              <a:tailEnd/>
            </a:ln>
          </p:spPr>
          <p:txBody>
            <a:bodyPr wrap="square" lIns="91435" tIns="45718" rIns="91435" bIns="45718">
              <a:spAutoFit/>
            </a:bodyPr>
            <a:lstStyle/>
            <a:p>
              <a:pPr algn="r" defTabSz="914559"/>
              <a:r>
                <a:rPr lang="en-US" sz="2000" dirty="0">
                  <a:solidFill>
                    <a:schemeClr val="bg1"/>
                  </a:solidFill>
                  <a:latin typeface="+mj-lt"/>
                </a:rPr>
                <a:t>Party</a:t>
              </a:r>
            </a:p>
          </p:txBody>
        </p:sp>
      </p:grpSp>
      <p:grpSp>
        <p:nvGrpSpPr>
          <p:cNvPr id="21" name="Group 20"/>
          <p:cNvGrpSpPr/>
          <p:nvPr/>
        </p:nvGrpSpPr>
        <p:grpSpPr>
          <a:xfrm>
            <a:off x="504330" y="1879538"/>
            <a:ext cx="3995662" cy="921696"/>
            <a:chOff x="1059075" y="5554182"/>
            <a:chExt cx="12786117" cy="1106036"/>
          </a:xfrm>
          <a:solidFill>
            <a:srgbClr val="00B0F0"/>
          </a:solidFill>
        </p:grpSpPr>
        <p:sp>
          <p:nvSpPr>
            <p:cNvPr id="22" name="Rectangle 21"/>
            <p:cNvSpPr/>
            <p:nvPr/>
          </p:nvSpPr>
          <p:spPr bwMode="auto">
            <a:xfrm>
              <a:off x="1059075" y="5554182"/>
              <a:ext cx="12786117" cy="1066762"/>
            </a:xfrm>
            <a:prstGeom prst="rect">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39869"/>
              <a:endParaRPr lang="en-US" sz="2000" dirty="0">
                <a:gradFill>
                  <a:gsLst>
                    <a:gs pos="0">
                      <a:srgbClr val="FFFFFF"/>
                    </a:gs>
                    <a:gs pos="100000">
                      <a:srgbClr val="FFFFFF"/>
                    </a:gs>
                  </a:gsLst>
                  <a:lin ang="5400000" scaled="0"/>
                </a:gradFill>
              </a:endParaRPr>
            </a:p>
          </p:txBody>
        </p:sp>
        <p:sp>
          <p:nvSpPr>
            <p:cNvPr id="23" name="Text Box 35"/>
            <p:cNvSpPr txBox="1">
              <a:spLocks noChangeArrowheads="1"/>
            </p:cNvSpPr>
            <p:nvPr/>
          </p:nvSpPr>
          <p:spPr bwMode="auto">
            <a:xfrm>
              <a:off x="1142205" y="5663026"/>
              <a:ext cx="12555503" cy="997192"/>
            </a:xfrm>
            <a:prstGeom prst="rect">
              <a:avLst/>
            </a:prstGeom>
            <a:grpFill/>
            <a:ln w="9525">
              <a:noFill/>
              <a:miter lim="800000"/>
              <a:headEnd/>
              <a:tailEnd/>
            </a:ln>
          </p:spPr>
          <p:txBody>
            <a:bodyPr wrap="square" lIns="91435" tIns="45718" rIns="91435" bIns="45718">
              <a:spAutoFit/>
            </a:bodyPr>
            <a:lstStyle/>
            <a:p>
              <a:pPr algn="r" defTabSz="914559"/>
              <a:r>
                <a:rPr lang="en-US" sz="2000" dirty="0">
                  <a:solidFill>
                    <a:schemeClr val="bg1"/>
                  </a:solidFill>
                  <a:latin typeface="+mj-lt"/>
                </a:rPr>
                <a:t>Party</a:t>
              </a:r>
            </a:p>
            <a:p>
              <a:pPr algn="r" defTabSz="914559"/>
              <a:r>
                <a:rPr lang="sv-SE" sz="1400" dirty="0" err="1">
                  <a:solidFill>
                    <a:schemeClr val="bg1"/>
                  </a:solidFill>
                  <a:latin typeface="+mj-lt"/>
                </a:rPr>
                <a:t>Internal</a:t>
              </a:r>
              <a:r>
                <a:rPr lang="sv-SE" sz="1400" dirty="0">
                  <a:solidFill>
                    <a:schemeClr val="bg1"/>
                  </a:solidFill>
                  <a:latin typeface="+mj-lt"/>
                </a:rPr>
                <a:t>/</a:t>
              </a:r>
              <a:r>
                <a:rPr lang="sv-SE" sz="1400" dirty="0" err="1">
                  <a:solidFill>
                    <a:schemeClr val="bg1"/>
                  </a:solidFill>
                  <a:latin typeface="+mj-lt"/>
                </a:rPr>
                <a:t>External</a:t>
              </a:r>
              <a:r>
                <a:rPr lang="sv-SE" sz="1400" dirty="0">
                  <a:solidFill>
                    <a:schemeClr val="bg1"/>
                  </a:solidFill>
                  <a:latin typeface="+mj-lt"/>
                </a:rPr>
                <a:t>, </a:t>
              </a:r>
              <a:r>
                <a:rPr lang="sv-SE" sz="1400" dirty="0" err="1">
                  <a:solidFill>
                    <a:schemeClr val="bg1"/>
                  </a:solidFill>
                  <a:latin typeface="+mj-lt"/>
                </a:rPr>
                <a:t>Certificates</a:t>
              </a:r>
              <a:r>
                <a:rPr lang="sv-SE" sz="1400" dirty="0">
                  <a:solidFill>
                    <a:schemeClr val="bg1"/>
                  </a:solidFill>
                  <a:latin typeface="+mj-lt"/>
                </a:rPr>
                <a:t> &amp; General </a:t>
              </a:r>
              <a:r>
                <a:rPr lang="sv-SE" sz="1400" dirty="0" err="1">
                  <a:solidFill>
                    <a:schemeClr val="bg1"/>
                  </a:solidFill>
                  <a:latin typeface="+mj-lt"/>
                </a:rPr>
                <a:t>properties</a:t>
              </a:r>
              <a:endParaRPr lang="en-US" sz="1400" dirty="0">
                <a:solidFill>
                  <a:schemeClr val="bg1"/>
                </a:solidFill>
                <a:latin typeface="+mj-lt"/>
              </a:endParaRPr>
            </a:p>
          </p:txBody>
        </p:sp>
      </p:grpSp>
      <p:grpSp>
        <p:nvGrpSpPr>
          <p:cNvPr id="24" name="Group 23"/>
          <p:cNvGrpSpPr/>
          <p:nvPr/>
        </p:nvGrpSpPr>
        <p:grpSpPr>
          <a:xfrm>
            <a:off x="507775" y="2850454"/>
            <a:ext cx="3995662" cy="888968"/>
            <a:chOff x="1059075" y="5554182"/>
            <a:chExt cx="12786117" cy="1066762"/>
          </a:xfrm>
          <a:solidFill>
            <a:srgbClr val="00B0F0"/>
          </a:solidFill>
        </p:grpSpPr>
        <p:sp>
          <p:nvSpPr>
            <p:cNvPr id="25" name="Rectangle 24"/>
            <p:cNvSpPr/>
            <p:nvPr/>
          </p:nvSpPr>
          <p:spPr bwMode="auto">
            <a:xfrm>
              <a:off x="1059075" y="5554182"/>
              <a:ext cx="12786117" cy="1066762"/>
            </a:xfrm>
            <a:prstGeom prst="rect">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39869"/>
              <a:endParaRPr lang="en-US" sz="2000" dirty="0">
                <a:gradFill>
                  <a:gsLst>
                    <a:gs pos="0">
                      <a:srgbClr val="FFFFFF"/>
                    </a:gs>
                    <a:gs pos="100000">
                      <a:srgbClr val="FFFFFF"/>
                    </a:gs>
                  </a:gsLst>
                  <a:lin ang="5400000" scaled="0"/>
                </a:gradFill>
              </a:endParaRPr>
            </a:p>
          </p:txBody>
        </p:sp>
        <p:sp>
          <p:nvSpPr>
            <p:cNvPr id="26" name="Text Box 35"/>
            <p:cNvSpPr txBox="1">
              <a:spLocks noChangeArrowheads="1"/>
            </p:cNvSpPr>
            <p:nvPr/>
          </p:nvSpPr>
          <p:spPr bwMode="auto">
            <a:xfrm>
              <a:off x="1142205" y="5663026"/>
              <a:ext cx="12555503" cy="738659"/>
            </a:xfrm>
            <a:prstGeom prst="rect">
              <a:avLst/>
            </a:prstGeom>
            <a:grpFill/>
            <a:ln w="9525">
              <a:noFill/>
              <a:miter lim="800000"/>
              <a:headEnd/>
              <a:tailEnd/>
            </a:ln>
          </p:spPr>
          <p:txBody>
            <a:bodyPr wrap="square" lIns="91435" tIns="45718" rIns="91435" bIns="45718">
              <a:spAutoFit/>
            </a:bodyPr>
            <a:lstStyle/>
            <a:p>
              <a:pPr algn="r" defTabSz="914559"/>
              <a:r>
                <a:rPr lang="en-US" sz="2000" dirty="0">
                  <a:solidFill>
                    <a:schemeClr val="bg1"/>
                  </a:solidFill>
                  <a:latin typeface="+mj-lt"/>
                </a:rPr>
                <a:t>Profiles</a:t>
              </a:r>
            </a:p>
            <a:p>
              <a:pPr algn="r" defTabSz="914559"/>
              <a:r>
                <a:rPr lang="sv-SE" sz="1400" dirty="0" err="1">
                  <a:solidFill>
                    <a:schemeClr val="bg1"/>
                  </a:solidFill>
                  <a:latin typeface="+mj-lt"/>
                </a:rPr>
                <a:t>Identifiers</a:t>
              </a:r>
              <a:r>
                <a:rPr lang="sv-SE" sz="1400" dirty="0">
                  <a:solidFill>
                    <a:schemeClr val="bg1"/>
                  </a:solidFill>
                  <a:latin typeface="+mj-lt"/>
                </a:rPr>
                <a:t> &amp; </a:t>
              </a:r>
              <a:r>
                <a:rPr lang="sv-SE" sz="1400" dirty="0" err="1">
                  <a:solidFill>
                    <a:schemeClr val="bg1"/>
                  </a:solidFill>
                  <a:latin typeface="+mj-lt"/>
                </a:rPr>
                <a:t>Protocol</a:t>
              </a:r>
              <a:r>
                <a:rPr lang="sv-SE" sz="1400" dirty="0">
                  <a:solidFill>
                    <a:schemeClr val="bg1"/>
                  </a:solidFill>
                  <a:latin typeface="+mj-lt"/>
                </a:rPr>
                <a:t> </a:t>
              </a:r>
              <a:r>
                <a:rPr lang="sv-SE" sz="1400" dirty="0" err="1">
                  <a:solidFill>
                    <a:schemeClr val="bg1"/>
                  </a:solidFill>
                  <a:latin typeface="+mj-lt"/>
                </a:rPr>
                <a:t>settings</a:t>
              </a:r>
              <a:endParaRPr lang="en-US" sz="1400" dirty="0">
                <a:solidFill>
                  <a:schemeClr val="bg1"/>
                </a:solidFill>
                <a:latin typeface="+mj-lt"/>
              </a:endParaRPr>
            </a:p>
          </p:txBody>
        </p:sp>
      </p:grpSp>
      <p:grpSp>
        <p:nvGrpSpPr>
          <p:cNvPr id="27" name="Group 26"/>
          <p:cNvGrpSpPr/>
          <p:nvPr/>
        </p:nvGrpSpPr>
        <p:grpSpPr>
          <a:xfrm>
            <a:off x="4565404" y="2842919"/>
            <a:ext cx="3995662" cy="888968"/>
            <a:chOff x="1059075" y="5554182"/>
            <a:chExt cx="12786117" cy="1066762"/>
          </a:xfrm>
          <a:solidFill>
            <a:srgbClr val="00B0F0"/>
          </a:solidFill>
        </p:grpSpPr>
        <p:sp>
          <p:nvSpPr>
            <p:cNvPr id="28" name="Rectangle 27"/>
            <p:cNvSpPr/>
            <p:nvPr/>
          </p:nvSpPr>
          <p:spPr bwMode="auto">
            <a:xfrm>
              <a:off x="1059075" y="5554182"/>
              <a:ext cx="12786117" cy="1066762"/>
            </a:xfrm>
            <a:prstGeom prst="rect">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39869"/>
              <a:endParaRPr lang="en-US" sz="2000" dirty="0">
                <a:gradFill>
                  <a:gsLst>
                    <a:gs pos="0">
                      <a:srgbClr val="FFFFFF"/>
                    </a:gs>
                    <a:gs pos="100000">
                      <a:srgbClr val="FFFFFF"/>
                    </a:gs>
                  </a:gsLst>
                  <a:lin ang="5400000" scaled="0"/>
                </a:gradFill>
              </a:endParaRPr>
            </a:p>
          </p:txBody>
        </p:sp>
        <p:sp>
          <p:nvSpPr>
            <p:cNvPr id="29" name="Text Box 35"/>
            <p:cNvSpPr txBox="1">
              <a:spLocks noChangeArrowheads="1"/>
            </p:cNvSpPr>
            <p:nvPr/>
          </p:nvSpPr>
          <p:spPr bwMode="auto">
            <a:xfrm>
              <a:off x="1142205" y="5663026"/>
              <a:ext cx="12555499" cy="480126"/>
            </a:xfrm>
            <a:prstGeom prst="rect">
              <a:avLst/>
            </a:prstGeom>
            <a:grpFill/>
            <a:ln w="9525">
              <a:noFill/>
              <a:miter lim="800000"/>
              <a:headEnd/>
              <a:tailEnd/>
            </a:ln>
          </p:spPr>
          <p:txBody>
            <a:bodyPr wrap="square" lIns="91435" tIns="45718" rIns="91435" bIns="45718">
              <a:spAutoFit/>
            </a:bodyPr>
            <a:lstStyle/>
            <a:p>
              <a:pPr algn="r" defTabSz="914559"/>
              <a:r>
                <a:rPr lang="en-US" sz="2000" dirty="0">
                  <a:solidFill>
                    <a:schemeClr val="bg1"/>
                  </a:solidFill>
                  <a:latin typeface="+mj-lt"/>
                </a:rPr>
                <a:t>Profiles</a:t>
              </a:r>
            </a:p>
          </p:txBody>
        </p:sp>
      </p:grpSp>
      <p:sp>
        <p:nvSpPr>
          <p:cNvPr id="30" name="TextBox 29"/>
          <p:cNvSpPr txBox="1"/>
          <p:nvPr/>
        </p:nvSpPr>
        <p:spPr>
          <a:xfrm>
            <a:off x="560132" y="5194711"/>
            <a:ext cx="5889113" cy="246221"/>
          </a:xfrm>
          <a:prstGeom prst="rect">
            <a:avLst/>
          </a:prstGeom>
          <a:noFill/>
        </p:spPr>
        <p:txBody>
          <a:bodyPr wrap="none" lIns="0" tIns="0" rIns="0" bIns="0" rtlCol="0">
            <a:spAutoFit/>
          </a:bodyPr>
          <a:lstStyle/>
          <a:p>
            <a:r>
              <a:rPr lang="sv-SE" dirty="0" smtClean="0">
                <a:gradFill>
                  <a:gsLst>
                    <a:gs pos="0">
                      <a:schemeClr val="tx1"/>
                    </a:gs>
                    <a:gs pos="86000">
                      <a:schemeClr val="tx1"/>
                    </a:gs>
                  </a:gsLst>
                  <a:lin ang="5400000" scaled="0"/>
                </a:gradFill>
              </a:rPr>
              <a:t>Microsoft BizTalk Service 2010 </a:t>
            </a:r>
            <a:r>
              <a:rPr lang="sv-SE" dirty="0" err="1" smtClean="0">
                <a:gradFill>
                  <a:gsLst>
                    <a:gs pos="0">
                      <a:schemeClr val="tx1"/>
                    </a:gs>
                    <a:gs pos="86000">
                      <a:schemeClr val="tx1"/>
                    </a:gs>
                  </a:gsLst>
                  <a:lin ang="5400000" scaled="0"/>
                </a:gradFill>
              </a:rPr>
              <a:t>ships</a:t>
            </a:r>
            <a:r>
              <a:rPr lang="sv-SE" dirty="0" smtClean="0">
                <a:gradFill>
                  <a:gsLst>
                    <a:gs pos="0">
                      <a:schemeClr val="tx1"/>
                    </a:gs>
                    <a:gs pos="86000">
                      <a:schemeClr val="tx1"/>
                    </a:gs>
                  </a:gsLst>
                  <a:lin ang="5400000" scaled="0"/>
                </a:gradFill>
              </a:rPr>
              <a:t> </a:t>
            </a:r>
            <a:r>
              <a:rPr lang="sv-SE" dirty="0" err="1" smtClean="0">
                <a:gradFill>
                  <a:gsLst>
                    <a:gs pos="0">
                      <a:schemeClr val="tx1"/>
                    </a:gs>
                    <a:gs pos="86000">
                      <a:schemeClr val="tx1"/>
                    </a:gs>
                  </a:gsLst>
                  <a:lin ang="5400000" scaled="0"/>
                </a:gradFill>
              </a:rPr>
              <a:t>with</a:t>
            </a:r>
            <a:r>
              <a:rPr lang="sv-SE" dirty="0" smtClean="0">
                <a:gradFill>
                  <a:gsLst>
                    <a:gs pos="0">
                      <a:schemeClr val="tx1"/>
                    </a:gs>
                    <a:gs pos="86000">
                      <a:schemeClr val="tx1"/>
                    </a:gs>
                  </a:gsLst>
                  <a:lin ang="5400000" scaled="0"/>
                </a:gradFill>
              </a:rPr>
              <a:t> ~ 10 000 EDI schemas</a:t>
            </a:r>
            <a:endParaRPr lang="en-US" dirty="0" err="1"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1600881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npassad Addskills Theme">
  <a:themeElements>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 2008 Logica Slid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lnDef>
  </a:objectDefaults>
  <a:extraClrSchemeLst>
    <a:extraClrScheme>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zureTemplate">
  <a:themeElements>
    <a:clrScheme name="Custom 2">
      <a:dk1>
        <a:sysClr val="windowText" lastClr="000000"/>
      </a:dk1>
      <a:lt1>
        <a:sysClr val="window" lastClr="FFFFFF"/>
      </a:lt1>
      <a:dk2>
        <a:srgbClr val="525051"/>
      </a:dk2>
      <a:lt2>
        <a:srgbClr val="D4D4D4"/>
      </a:lt2>
      <a:accent1>
        <a:srgbClr val="16A5D9"/>
      </a:accent1>
      <a:accent2>
        <a:srgbClr val="AFFAFA"/>
      </a:accent2>
      <a:accent3>
        <a:srgbClr val="0BD0D9"/>
      </a:accent3>
      <a:accent4>
        <a:srgbClr val="10CF9B"/>
      </a:accent4>
      <a:accent5>
        <a:srgbClr val="5AD12C"/>
      </a:accent5>
      <a:accent6>
        <a:srgbClr val="DAF40A"/>
      </a:accent6>
      <a:hlink>
        <a:srgbClr val="FE5815"/>
      </a:hlink>
      <a:folHlink>
        <a:srgbClr val="85DFD0"/>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1800" dirty="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AzureTemplate">
  <a:themeElements>
    <a:clrScheme name="Custom 2">
      <a:dk1>
        <a:sysClr val="windowText" lastClr="000000"/>
      </a:dk1>
      <a:lt1>
        <a:sysClr val="window" lastClr="FFFFFF"/>
      </a:lt1>
      <a:dk2>
        <a:srgbClr val="525051"/>
      </a:dk2>
      <a:lt2>
        <a:srgbClr val="D4D4D4"/>
      </a:lt2>
      <a:accent1>
        <a:srgbClr val="16A5D9"/>
      </a:accent1>
      <a:accent2>
        <a:srgbClr val="AFFAFA"/>
      </a:accent2>
      <a:accent3>
        <a:srgbClr val="0BD0D9"/>
      </a:accent3>
      <a:accent4>
        <a:srgbClr val="10CF9B"/>
      </a:accent4>
      <a:accent5>
        <a:srgbClr val="5AD12C"/>
      </a:accent5>
      <a:accent6>
        <a:srgbClr val="DAF40A"/>
      </a:accent6>
      <a:hlink>
        <a:srgbClr val="FE5815"/>
      </a:hlink>
      <a:folHlink>
        <a:srgbClr val="85DFD0"/>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1800" dirty="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2009-11-30T22:22:25Z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Hedberg, Johan</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13843</TotalTime>
  <Words>1085</Words>
  <Application>Microsoft Office PowerPoint</Application>
  <PresentationFormat>On-screen Show (4:3)</PresentationFormat>
  <Paragraphs>338</Paragraphs>
  <Slides>16</Slides>
  <Notes>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16</vt:i4>
      </vt:variant>
    </vt:vector>
  </HeadingPairs>
  <TitlesOfParts>
    <vt:vector size="27" baseType="lpstr">
      <vt:lpstr>Arial</vt:lpstr>
      <vt:lpstr>Courier New</vt:lpstr>
      <vt:lpstr>Segoe Semibold</vt:lpstr>
      <vt:lpstr>Segoe UI</vt:lpstr>
      <vt:lpstr>Segoe UI Light</vt:lpstr>
      <vt:lpstr>Segoe UI Semibold</vt:lpstr>
      <vt:lpstr>Verdana</vt:lpstr>
      <vt:lpstr>Wingdings</vt:lpstr>
      <vt:lpstr>Anpassad Addskills Theme</vt:lpstr>
      <vt:lpstr>AzureTemplate</vt:lpstr>
      <vt:lpstr>1_AzureTemplate</vt:lpstr>
      <vt:lpstr>Developing Integration Solutions using Microsoft BizTalk Server 2010</vt:lpstr>
      <vt:lpstr>Course Outline</vt:lpstr>
      <vt:lpstr>Lesson 1: Introduction</vt:lpstr>
      <vt:lpstr>Common B2B formats</vt:lpstr>
      <vt:lpstr>Common B2B formats</vt:lpstr>
      <vt:lpstr>B2B protocols</vt:lpstr>
      <vt:lpstr>B2B protocols</vt:lpstr>
      <vt:lpstr>EDIFACT message structure </vt:lpstr>
      <vt:lpstr>EDI Agreements</vt:lpstr>
      <vt:lpstr>EDI Receive</vt:lpstr>
      <vt:lpstr>EDI Send</vt:lpstr>
      <vt:lpstr>EDI Send Batch</vt:lpstr>
      <vt:lpstr>Handing CONTRL messages</vt:lpstr>
      <vt:lpstr>Demo</vt:lpstr>
      <vt:lpstr>Hands-On-Labs</vt:lpstr>
      <vt:lpstr>Q &amp; A</vt:lpstr>
    </vt:vector>
  </TitlesOfParts>
  <Company>WM-Data 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Johan Hedberg</cp:lastModifiedBy>
  <cp:revision>294</cp:revision>
  <dcterms:created xsi:type="dcterms:W3CDTF">2009-03-09T21:00:21Z</dcterms:created>
  <dcterms:modified xsi:type="dcterms:W3CDTF">2013-06-14T08:59:19Z</dcterms:modified>
  <cp:category>Sales &amp; Marketing</cp:category>
</cp:coreProperties>
</file>