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0" r:id="rId2"/>
  </p:sldMasterIdLst>
  <p:notesMasterIdLst>
    <p:notesMasterId r:id="rId31"/>
  </p:notesMasterIdLst>
  <p:handoutMasterIdLst>
    <p:handoutMasterId r:id="rId32"/>
  </p:handoutMasterIdLst>
  <p:sldIdLst>
    <p:sldId id="268" r:id="rId3"/>
    <p:sldId id="354" r:id="rId4"/>
    <p:sldId id="340" r:id="rId5"/>
    <p:sldId id="344" r:id="rId6"/>
    <p:sldId id="367" r:id="rId7"/>
    <p:sldId id="370" r:id="rId8"/>
    <p:sldId id="342" r:id="rId9"/>
    <p:sldId id="368" r:id="rId10"/>
    <p:sldId id="369" r:id="rId11"/>
    <p:sldId id="372" r:id="rId12"/>
    <p:sldId id="371" r:id="rId13"/>
    <p:sldId id="373" r:id="rId14"/>
    <p:sldId id="359" r:id="rId15"/>
    <p:sldId id="374" r:id="rId16"/>
    <p:sldId id="360" r:id="rId17"/>
    <p:sldId id="366" r:id="rId18"/>
    <p:sldId id="364" r:id="rId19"/>
    <p:sldId id="345" r:id="rId20"/>
    <p:sldId id="347" r:id="rId21"/>
    <p:sldId id="348" r:id="rId22"/>
    <p:sldId id="349" r:id="rId23"/>
    <p:sldId id="350" r:id="rId24"/>
    <p:sldId id="365" r:id="rId25"/>
    <p:sldId id="353" r:id="rId26"/>
    <p:sldId id="355" r:id="rId27"/>
    <p:sldId id="356" r:id="rId28"/>
    <p:sldId id="375" r:id="rId29"/>
    <p:sldId id="376" r:id="rId30"/>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FF4141"/>
    <a:srgbClr val="292929"/>
    <a:srgbClr val="B2B2B2"/>
    <a:srgbClr val="CFD1B7"/>
    <a:srgbClr val="FFE575"/>
    <a:srgbClr val="FFF1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88" autoAdjust="0"/>
    <p:restoredTop sz="65089" autoAdjust="0"/>
  </p:normalViewPr>
  <p:slideViewPr>
    <p:cSldViewPr>
      <p:cViewPr varScale="1">
        <p:scale>
          <a:sx n="72" d="100"/>
          <a:sy n="72" d="100"/>
        </p:scale>
        <p:origin x="-174" y="-1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0D243-2C53-433D-83B5-11E46DF35305}" type="doc">
      <dgm:prSet loTypeId="urn:microsoft.com/office/officeart/2005/8/layout/vList5" loCatId="list" qsTypeId="urn:microsoft.com/office/officeart/2005/8/quickstyle/3d1" qsCatId="3D" csTypeId="urn:microsoft.com/office/officeart/2005/8/colors/colorful1#2" csCatId="colorful" phldr="1"/>
      <dgm:spPr/>
      <dgm:t>
        <a:bodyPr/>
        <a:lstStyle/>
        <a:p>
          <a:endParaRPr lang="en-US"/>
        </a:p>
      </dgm:t>
    </dgm:pt>
    <dgm:pt modelId="{28F8D379-8B78-4F75-9B33-605DB1D0BA3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1</a:t>
          </a:r>
          <a:endParaRPr lang="en-US" dirty="0"/>
        </a:p>
      </dgm:t>
    </dgm:pt>
    <dgm:pt modelId="{0AE93605-1E15-4195-B27A-345D384EB455}" type="parTrans" cxnId="{CFEF53BF-ABAA-49DC-8CFD-90763E14B18F}">
      <dgm:prSet/>
      <dgm:spPr/>
      <dgm:t>
        <a:bodyPr/>
        <a:lstStyle/>
        <a:p>
          <a:endParaRPr lang="en-US"/>
        </a:p>
      </dgm:t>
    </dgm:pt>
    <dgm:pt modelId="{35CB1AC4-DF49-4279-9C96-729819D1C9C3}" type="sibTrans" cxnId="{CFEF53BF-ABAA-49DC-8CFD-90763E14B18F}">
      <dgm:prSet/>
      <dgm:spPr/>
      <dgm:t>
        <a:bodyPr/>
        <a:lstStyle/>
        <a:p>
          <a:endParaRPr lang="en-US"/>
        </a:p>
      </dgm:t>
    </dgm:pt>
    <dgm:pt modelId="{543C4D73-2BD9-4FD3-B225-BA927636A30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2</a:t>
          </a:r>
          <a:endParaRPr lang="en-US" dirty="0"/>
        </a:p>
      </dgm:t>
    </dgm:pt>
    <dgm:pt modelId="{E47569A2-16AA-4A1C-9D7E-B3E3CF00892E}" type="parTrans" cxnId="{4F745B43-7357-4769-B38E-D1A5714AA2D5}">
      <dgm:prSet/>
      <dgm:spPr/>
      <dgm:t>
        <a:bodyPr/>
        <a:lstStyle/>
        <a:p>
          <a:endParaRPr lang="en-US"/>
        </a:p>
      </dgm:t>
    </dgm:pt>
    <dgm:pt modelId="{5A7BC45B-A5C9-443C-B2F8-8D3AD5A77B12}" type="sibTrans" cxnId="{4F745B43-7357-4769-B38E-D1A5714AA2D5}">
      <dgm:prSet/>
      <dgm:spPr/>
      <dgm:t>
        <a:bodyPr/>
        <a:lstStyle/>
        <a:p>
          <a:endParaRPr lang="en-US"/>
        </a:p>
      </dgm:t>
    </dgm:pt>
    <dgm:pt modelId="{5D54E867-2EE5-4E6E-ADF3-70FD46C29A9E}">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Install Windows</a:t>
          </a:r>
          <a:endParaRPr lang="en-US" dirty="0"/>
        </a:p>
      </dgm:t>
    </dgm:pt>
    <dgm:pt modelId="{434BEC62-34DF-436A-A268-E80CDC1A6181}" type="parTrans" cxnId="{4753D5B9-39F6-441D-84AF-B5EE76FD1A6E}">
      <dgm:prSet/>
      <dgm:spPr/>
      <dgm:t>
        <a:bodyPr/>
        <a:lstStyle/>
        <a:p>
          <a:endParaRPr lang="sv-SE"/>
        </a:p>
      </dgm:t>
    </dgm:pt>
    <dgm:pt modelId="{F7350657-FB02-42D2-BC7F-7337ACD37322}" type="sibTrans" cxnId="{4753D5B9-39F6-441D-84AF-B5EE76FD1A6E}">
      <dgm:prSet/>
      <dgm:spPr/>
      <dgm:t>
        <a:bodyPr/>
        <a:lstStyle/>
        <a:p>
          <a:endParaRPr lang="sv-SE"/>
        </a:p>
      </dgm:t>
    </dgm:pt>
    <dgm:pt modelId="{918E5147-95D9-4A10-A481-3DD7B72ACD2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Install SQL Server</a:t>
          </a:r>
          <a:endParaRPr lang="en-US" dirty="0"/>
        </a:p>
      </dgm:t>
    </dgm:pt>
    <dgm:pt modelId="{0FADB9FF-E2C5-4236-8645-1FC0C8202671}" type="parTrans" cxnId="{83DCBB00-7B27-4582-95DA-E0493F4EA896}">
      <dgm:prSet/>
      <dgm:spPr/>
      <dgm:t>
        <a:bodyPr/>
        <a:lstStyle/>
        <a:p>
          <a:endParaRPr lang="sv-SE"/>
        </a:p>
      </dgm:t>
    </dgm:pt>
    <dgm:pt modelId="{10E0F58B-C1E3-4F9D-9352-03EE3526194B}" type="sibTrans" cxnId="{83DCBB00-7B27-4582-95DA-E0493F4EA896}">
      <dgm:prSet/>
      <dgm:spPr/>
      <dgm:t>
        <a:bodyPr/>
        <a:lstStyle/>
        <a:p>
          <a:endParaRPr lang="sv-SE"/>
        </a:p>
      </dgm:t>
    </dgm:pt>
    <dgm:pt modelId="{99E8B152-4D2D-45F2-ACA2-E9B1C2BD6DE8}">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4</a:t>
          </a:r>
          <a:endParaRPr lang="en-US" dirty="0"/>
        </a:p>
      </dgm:t>
    </dgm:pt>
    <dgm:pt modelId="{F28AFD1F-305C-4FB2-96C5-339B8E121015}" type="parTrans" cxnId="{D544F27D-EA9D-4A14-94C9-27BE411A00F3}">
      <dgm:prSet/>
      <dgm:spPr/>
      <dgm:t>
        <a:bodyPr/>
        <a:lstStyle/>
        <a:p>
          <a:endParaRPr lang="sv-SE"/>
        </a:p>
      </dgm:t>
    </dgm:pt>
    <dgm:pt modelId="{EAF88F85-3D8F-4F9F-BBF4-C425D834D4C4}" type="sibTrans" cxnId="{D544F27D-EA9D-4A14-94C9-27BE411A00F3}">
      <dgm:prSet/>
      <dgm:spPr/>
      <dgm:t>
        <a:bodyPr/>
        <a:lstStyle/>
        <a:p>
          <a:endParaRPr lang="sv-SE"/>
        </a:p>
      </dgm:t>
    </dgm:pt>
    <dgm:pt modelId="{1D3542A6-B046-460E-8B83-6FC830A366E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Install BizTalk Server</a:t>
          </a:r>
          <a:endParaRPr lang="en-US" dirty="0"/>
        </a:p>
      </dgm:t>
    </dgm:pt>
    <dgm:pt modelId="{0DF00535-0779-474A-B7FC-19552060F222}" type="parTrans" cxnId="{B6773EE8-5A55-45F2-9393-11AE376F6863}">
      <dgm:prSet/>
      <dgm:spPr/>
      <dgm:t>
        <a:bodyPr/>
        <a:lstStyle/>
        <a:p>
          <a:endParaRPr lang="sv-SE"/>
        </a:p>
      </dgm:t>
    </dgm:pt>
    <dgm:pt modelId="{FEFA6B22-E062-46C9-8BD7-448544C19961}" type="sibTrans" cxnId="{B6773EE8-5A55-45F2-9393-11AE376F6863}">
      <dgm:prSet/>
      <dgm:spPr/>
      <dgm:t>
        <a:bodyPr/>
        <a:lstStyle/>
        <a:p>
          <a:endParaRPr lang="sv-SE"/>
        </a:p>
      </dgm:t>
    </dgm:pt>
    <dgm:pt modelId="{426483D6-7749-4604-BB6D-DF46DBD4A7E6}">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5</a:t>
          </a:r>
          <a:endParaRPr lang="en-US" dirty="0"/>
        </a:p>
      </dgm:t>
    </dgm:pt>
    <dgm:pt modelId="{D267999D-E0AB-43E1-824D-6DEE5FF3A1AD}" type="parTrans" cxnId="{6CB5938E-C984-48F1-AAF4-87FA16BF4AF9}">
      <dgm:prSet/>
      <dgm:spPr/>
      <dgm:t>
        <a:bodyPr/>
        <a:lstStyle/>
        <a:p>
          <a:endParaRPr lang="sv-SE"/>
        </a:p>
      </dgm:t>
    </dgm:pt>
    <dgm:pt modelId="{F185CD9C-927B-4010-9543-7826E022B151}" type="sibTrans" cxnId="{6CB5938E-C984-48F1-AAF4-87FA16BF4AF9}">
      <dgm:prSet/>
      <dgm:spPr/>
      <dgm:t>
        <a:bodyPr/>
        <a:lstStyle/>
        <a:p>
          <a:endParaRPr lang="sv-SE"/>
        </a:p>
      </dgm:t>
    </dgm:pt>
    <dgm:pt modelId="{98F8F214-43D0-4161-9545-3B79EA59584B}">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Configure BizTalk	</a:t>
          </a:r>
          <a:endParaRPr lang="en-US" dirty="0"/>
        </a:p>
      </dgm:t>
    </dgm:pt>
    <dgm:pt modelId="{3BED08DD-9956-4C42-906D-C9BD92903A32}" type="parTrans" cxnId="{2EE9D89B-768E-47BD-9B46-B1DD9824AFBD}">
      <dgm:prSet/>
      <dgm:spPr/>
      <dgm:t>
        <a:bodyPr/>
        <a:lstStyle/>
        <a:p>
          <a:endParaRPr lang="sv-SE"/>
        </a:p>
      </dgm:t>
    </dgm:pt>
    <dgm:pt modelId="{B5C26390-9F8D-440B-80E3-2F3E8BD67441}" type="sibTrans" cxnId="{2EE9D89B-768E-47BD-9B46-B1DD9824AFBD}">
      <dgm:prSet/>
      <dgm:spPr/>
      <dgm:t>
        <a:bodyPr/>
        <a:lstStyle/>
        <a:p>
          <a:endParaRPr lang="sv-SE"/>
        </a:p>
      </dgm:t>
    </dgm:pt>
    <dgm:pt modelId="{1F8A40FA-BEA3-42C9-A0E7-5C499767F807}">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7</a:t>
          </a:r>
          <a:endParaRPr lang="en-US" dirty="0"/>
        </a:p>
      </dgm:t>
    </dgm:pt>
    <dgm:pt modelId="{15C45ACC-D18C-4C55-AEA9-D9A0C8ACB55A}" type="parTrans" cxnId="{F1100CCD-8A20-45BC-96E8-8A4D8C9CE077}">
      <dgm:prSet/>
      <dgm:spPr/>
      <dgm:t>
        <a:bodyPr/>
        <a:lstStyle/>
        <a:p>
          <a:endParaRPr lang="sv-SE"/>
        </a:p>
      </dgm:t>
    </dgm:pt>
    <dgm:pt modelId="{1D48AEB9-A24B-45E0-BA33-FE541942D8BD}" type="sibTrans" cxnId="{F1100CCD-8A20-45BC-96E8-8A4D8C9CE077}">
      <dgm:prSet/>
      <dgm:spPr/>
      <dgm:t>
        <a:bodyPr/>
        <a:lstStyle/>
        <a:p>
          <a:endParaRPr lang="sv-SE"/>
        </a:p>
      </dgm:t>
    </dgm:pt>
    <dgm:pt modelId="{158C1B7B-5201-4B6E-BB19-836950FE152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Verify and test you installation</a:t>
          </a:r>
          <a:endParaRPr lang="en-US" dirty="0"/>
        </a:p>
      </dgm:t>
    </dgm:pt>
    <dgm:pt modelId="{85112538-DA2A-4245-82CE-E7A1FA074610}" type="parTrans" cxnId="{918DE720-050A-4EDF-9734-1CCE28C8A173}">
      <dgm:prSet/>
      <dgm:spPr/>
      <dgm:t>
        <a:bodyPr/>
        <a:lstStyle/>
        <a:p>
          <a:endParaRPr lang="sv-SE"/>
        </a:p>
      </dgm:t>
    </dgm:pt>
    <dgm:pt modelId="{B1988B2A-8595-4690-A088-0422DAF056BB}" type="sibTrans" cxnId="{918DE720-050A-4EDF-9734-1CCE28C8A173}">
      <dgm:prSet/>
      <dgm:spPr/>
      <dgm:t>
        <a:bodyPr/>
        <a:lstStyle/>
        <a:p>
          <a:endParaRPr lang="sv-SE"/>
        </a:p>
      </dgm:t>
    </dgm:pt>
    <dgm:pt modelId="{7C770ACE-EDF7-4EFB-903C-70B109ADF452}">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3</a:t>
          </a:r>
          <a:endParaRPr lang="en-US" dirty="0"/>
        </a:p>
      </dgm:t>
    </dgm:pt>
    <dgm:pt modelId="{5DAD86E6-E2E2-43D7-8AEB-FCFC81E4C8A7}" type="parTrans" cxnId="{EF6AA6A3-EB8D-4E74-80E1-EBB790CFB92B}">
      <dgm:prSet/>
      <dgm:spPr/>
      <dgm:t>
        <a:bodyPr/>
        <a:lstStyle/>
        <a:p>
          <a:endParaRPr lang="sv-SE"/>
        </a:p>
      </dgm:t>
    </dgm:pt>
    <dgm:pt modelId="{ACCA15BE-6F11-4AD3-B319-2E293A573EFD}" type="sibTrans" cxnId="{EF6AA6A3-EB8D-4E74-80E1-EBB790CFB92B}">
      <dgm:prSet/>
      <dgm:spPr/>
      <dgm:t>
        <a:bodyPr/>
        <a:lstStyle/>
        <a:p>
          <a:endParaRPr lang="sv-SE"/>
        </a:p>
      </dgm:t>
    </dgm:pt>
    <dgm:pt modelId="{0FCA02D8-953C-4343-ABCD-411F82E9F784}">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Download BizTalk pre-</a:t>
          </a:r>
          <a:r>
            <a:rPr lang="en-US" dirty="0" err="1" smtClean="0"/>
            <a:t>req</a:t>
          </a:r>
          <a:r>
            <a:rPr lang="en-US" dirty="0" smtClean="0"/>
            <a:t> CAB</a:t>
          </a:r>
          <a:endParaRPr lang="en-US" dirty="0"/>
        </a:p>
      </dgm:t>
    </dgm:pt>
    <dgm:pt modelId="{723DA57E-C588-4247-9BB2-CB4262AB2655}" type="parTrans" cxnId="{6CF98BB6-B846-403F-9E00-03935E872EF5}">
      <dgm:prSet/>
      <dgm:spPr/>
      <dgm:t>
        <a:bodyPr/>
        <a:lstStyle/>
        <a:p>
          <a:endParaRPr lang="sv-SE"/>
        </a:p>
      </dgm:t>
    </dgm:pt>
    <dgm:pt modelId="{1055C13E-BE1E-457D-AEE0-51F968C76AAC}" type="sibTrans" cxnId="{6CF98BB6-B846-403F-9E00-03935E872EF5}">
      <dgm:prSet/>
      <dgm:spPr/>
      <dgm:t>
        <a:bodyPr/>
        <a:lstStyle/>
        <a:p>
          <a:endParaRPr lang="sv-SE"/>
        </a:p>
      </dgm:t>
    </dgm:pt>
    <dgm:pt modelId="{A523DD07-2F1E-4702-B053-C2C8AED169BE}">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Ensure user rights</a:t>
          </a:r>
          <a:endParaRPr lang="en-US" dirty="0"/>
        </a:p>
      </dgm:t>
    </dgm:pt>
    <dgm:pt modelId="{87E9A9AC-CA87-4AF2-8772-8BF5DE46DFC5}" type="parTrans" cxnId="{395AE179-D0EB-4E4E-9078-DC1890CD002D}">
      <dgm:prSet/>
      <dgm:spPr/>
      <dgm:t>
        <a:bodyPr/>
        <a:lstStyle/>
        <a:p>
          <a:endParaRPr lang="sv-SE"/>
        </a:p>
      </dgm:t>
    </dgm:pt>
    <dgm:pt modelId="{2B94AE9A-1EFA-4114-B8CA-F97635D226B5}" type="sibTrans" cxnId="{395AE179-D0EB-4E4E-9078-DC1890CD002D}">
      <dgm:prSet/>
      <dgm:spPr/>
      <dgm:t>
        <a:bodyPr/>
        <a:lstStyle/>
        <a:p>
          <a:endParaRPr lang="sv-SE"/>
        </a:p>
      </dgm:t>
    </dgm:pt>
    <dgm:pt modelId="{D78B5B3F-9664-4105-B6AA-F05EF034CBAC}">
      <dgm:prSet>
        <dgm:style>
          <a:lnRef idx="1">
            <a:schemeClr val="accent1"/>
          </a:lnRef>
          <a:fillRef idx="2">
            <a:schemeClr val="accent1"/>
          </a:fillRef>
          <a:effectRef idx="1">
            <a:schemeClr val="accent1"/>
          </a:effectRef>
          <a:fontRef idx="minor">
            <a:schemeClr val="dk1"/>
          </a:fontRef>
        </dgm:style>
      </dgm:prSet>
      <dgm:spPr/>
      <dgm:t>
        <a:bodyPr/>
        <a:lstStyle/>
        <a:p>
          <a:r>
            <a:rPr lang="sv-SE" dirty="0" smtClean="0"/>
            <a:t>6</a:t>
          </a:r>
          <a:endParaRPr lang="sv-SE" dirty="0"/>
        </a:p>
      </dgm:t>
    </dgm:pt>
    <dgm:pt modelId="{1249D4CD-48C6-44A2-9DA1-A5A78B3B536A}" type="parTrans" cxnId="{692C5C0E-8C53-4546-8E4F-3CC2580BF483}">
      <dgm:prSet/>
      <dgm:spPr/>
    </dgm:pt>
    <dgm:pt modelId="{2CDE294B-3A16-4C08-A769-135790FE7AD2}" type="sibTrans" cxnId="{692C5C0E-8C53-4546-8E4F-3CC2580BF483}">
      <dgm:prSet/>
      <dgm:spPr/>
    </dgm:pt>
    <dgm:pt modelId="{008FD7B1-49B2-4BA3-B80E-C5B2EAD406EA}" type="pres">
      <dgm:prSet presAssocID="{CC50D243-2C53-433D-83B5-11E46DF35305}" presName="Name0" presStyleCnt="0">
        <dgm:presLayoutVars>
          <dgm:dir/>
          <dgm:animLvl val="lvl"/>
          <dgm:resizeHandles val="exact"/>
        </dgm:presLayoutVars>
      </dgm:prSet>
      <dgm:spPr/>
      <dgm:t>
        <a:bodyPr/>
        <a:lstStyle/>
        <a:p>
          <a:endParaRPr lang="en-US"/>
        </a:p>
      </dgm:t>
    </dgm:pt>
    <dgm:pt modelId="{3F7F0EEE-74DE-4FFF-ADD7-A426C33A7C48}" type="pres">
      <dgm:prSet presAssocID="{28F8D379-8B78-4F75-9B33-605DB1D0BA3E}" presName="linNode" presStyleCnt="0"/>
      <dgm:spPr/>
    </dgm:pt>
    <dgm:pt modelId="{11908AA2-17DB-48BB-B152-062C361AC5C4}" type="pres">
      <dgm:prSet presAssocID="{28F8D379-8B78-4F75-9B33-605DB1D0BA3E}" presName="parentText" presStyleLbl="node1" presStyleIdx="0" presStyleCnt="7" custScaleX="25743">
        <dgm:presLayoutVars>
          <dgm:chMax val="1"/>
          <dgm:bulletEnabled val="1"/>
        </dgm:presLayoutVars>
      </dgm:prSet>
      <dgm:spPr/>
      <dgm:t>
        <a:bodyPr/>
        <a:lstStyle/>
        <a:p>
          <a:endParaRPr lang="en-US"/>
        </a:p>
      </dgm:t>
    </dgm:pt>
    <dgm:pt modelId="{97A5505E-23ED-47A6-8FD4-A49DECDD05D3}" type="pres">
      <dgm:prSet presAssocID="{28F8D379-8B78-4F75-9B33-605DB1D0BA3E}" presName="descendantText" presStyleLbl="alignAccFollowNode1" presStyleIdx="0" presStyleCnt="7">
        <dgm:presLayoutVars>
          <dgm:bulletEnabled val="1"/>
        </dgm:presLayoutVars>
      </dgm:prSet>
      <dgm:spPr/>
      <dgm:t>
        <a:bodyPr/>
        <a:lstStyle/>
        <a:p>
          <a:endParaRPr lang="en-US"/>
        </a:p>
      </dgm:t>
    </dgm:pt>
    <dgm:pt modelId="{68F33C57-0132-49E6-9E88-E9E59EC45718}" type="pres">
      <dgm:prSet presAssocID="{35CB1AC4-DF49-4279-9C96-729819D1C9C3}" presName="sp" presStyleCnt="0"/>
      <dgm:spPr/>
    </dgm:pt>
    <dgm:pt modelId="{5FF031F6-7EA3-4605-BDD7-1B99EA2D2D5E}" type="pres">
      <dgm:prSet presAssocID="{543C4D73-2BD9-4FD3-B225-BA927636A30E}" presName="linNode" presStyleCnt="0"/>
      <dgm:spPr/>
    </dgm:pt>
    <dgm:pt modelId="{839A0C55-6F4F-487B-ABCB-7E5C2EC4A22A}" type="pres">
      <dgm:prSet presAssocID="{543C4D73-2BD9-4FD3-B225-BA927636A30E}" presName="parentText" presStyleLbl="node1" presStyleIdx="1" presStyleCnt="7" custScaleX="25743">
        <dgm:presLayoutVars>
          <dgm:chMax val="1"/>
          <dgm:bulletEnabled val="1"/>
        </dgm:presLayoutVars>
      </dgm:prSet>
      <dgm:spPr/>
      <dgm:t>
        <a:bodyPr/>
        <a:lstStyle/>
        <a:p>
          <a:endParaRPr lang="en-US"/>
        </a:p>
      </dgm:t>
    </dgm:pt>
    <dgm:pt modelId="{5D864B8D-FACF-48E7-8326-E483DE976D5A}" type="pres">
      <dgm:prSet presAssocID="{543C4D73-2BD9-4FD3-B225-BA927636A30E}" presName="descendantText" presStyleLbl="alignAccFollowNode1" presStyleIdx="1" presStyleCnt="7">
        <dgm:presLayoutVars>
          <dgm:bulletEnabled val="1"/>
        </dgm:presLayoutVars>
      </dgm:prSet>
      <dgm:spPr/>
      <dgm:t>
        <a:bodyPr/>
        <a:lstStyle/>
        <a:p>
          <a:endParaRPr lang="en-US"/>
        </a:p>
      </dgm:t>
    </dgm:pt>
    <dgm:pt modelId="{97AF1158-ACE7-4C23-B451-3DCEA53F2400}" type="pres">
      <dgm:prSet presAssocID="{5A7BC45B-A5C9-443C-B2F8-8D3AD5A77B12}" presName="sp" presStyleCnt="0"/>
      <dgm:spPr/>
    </dgm:pt>
    <dgm:pt modelId="{15C9AF93-1C5E-4F02-BEF0-FA3726EE5901}" type="pres">
      <dgm:prSet presAssocID="{7C770ACE-EDF7-4EFB-903C-70B109ADF452}" presName="linNode" presStyleCnt="0"/>
      <dgm:spPr/>
    </dgm:pt>
    <dgm:pt modelId="{15B09E36-7905-4D4C-B81A-88FBE30A9693}" type="pres">
      <dgm:prSet presAssocID="{7C770ACE-EDF7-4EFB-903C-70B109ADF452}" presName="parentText" presStyleLbl="node1" presStyleIdx="2" presStyleCnt="7" custScaleX="25738">
        <dgm:presLayoutVars>
          <dgm:chMax val="1"/>
          <dgm:bulletEnabled val="1"/>
        </dgm:presLayoutVars>
      </dgm:prSet>
      <dgm:spPr/>
      <dgm:t>
        <a:bodyPr/>
        <a:lstStyle/>
        <a:p>
          <a:endParaRPr lang="sv-SE"/>
        </a:p>
      </dgm:t>
    </dgm:pt>
    <dgm:pt modelId="{AF9AE1CA-9612-416D-81C2-FA82A65B6482}" type="pres">
      <dgm:prSet presAssocID="{7C770ACE-EDF7-4EFB-903C-70B109ADF452}" presName="descendantText" presStyleLbl="alignAccFollowNode1" presStyleIdx="2" presStyleCnt="7">
        <dgm:presLayoutVars>
          <dgm:bulletEnabled val="1"/>
        </dgm:presLayoutVars>
      </dgm:prSet>
      <dgm:spPr/>
      <dgm:t>
        <a:bodyPr/>
        <a:lstStyle/>
        <a:p>
          <a:endParaRPr lang="sv-SE"/>
        </a:p>
      </dgm:t>
    </dgm:pt>
    <dgm:pt modelId="{B4A4B3CE-4E91-4B13-BFEC-3791CADE3E98}" type="pres">
      <dgm:prSet presAssocID="{ACCA15BE-6F11-4AD3-B319-2E293A573EFD}" presName="sp" presStyleCnt="0"/>
      <dgm:spPr/>
    </dgm:pt>
    <dgm:pt modelId="{598C8861-0E62-48DD-AF4E-28B854C90E4E}" type="pres">
      <dgm:prSet presAssocID="{99E8B152-4D2D-45F2-ACA2-E9B1C2BD6DE8}" presName="linNode" presStyleCnt="0"/>
      <dgm:spPr/>
    </dgm:pt>
    <dgm:pt modelId="{BFF26DF4-65D1-4C6C-83E7-E02E476876AC}" type="pres">
      <dgm:prSet presAssocID="{99E8B152-4D2D-45F2-ACA2-E9B1C2BD6DE8}" presName="parentText" presStyleLbl="node1" presStyleIdx="3" presStyleCnt="7" custScaleX="25743">
        <dgm:presLayoutVars>
          <dgm:chMax val="1"/>
          <dgm:bulletEnabled val="1"/>
        </dgm:presLayoutVars>
      </dgm:prSet>
      <dgm:spPr/>
      <dgm:t>
        <a:bodyPr/>
        <a:lstStyle/>
        <a:p>
          <a:endParaRPr lang="en-US"/>
        </a:p>
      </dgm:t>
    </dgm:pt>
    <dgm:pt modelId="{FFE84D8B-EAEB-4671-98B1-5017065D43FE}" type="pres">
      <dgm:prSet presAssocID="{99E8B152-4D2D-45F2-ACA2-E9B1C2BD6DE8}" presName="descendantText" presStyleLbl="alignAccFollowNode1" presStyleIdx="3" presStyleCnt="7">
        <dgm:presLayoutVars>
          <dgm:bulletEnabled val="1"/>
        </dgm:presLayoutVars>
      </dgm:prSet>
      <dgm:spPr/>
      <dgm:t>
        <a:bodyPr/>
        <a:lstStyle/>
        <a:p>
          <a:endParaRPr lang="en-US"/>
        </a:p>
      </dgm:t>
    </dgm:pt>
    <dgm:pt modelId="{B397422F-438E-4B6A-ACDC-C55FEF8DDBF8}" type="pres">
      <dgm:prSet presAssocID="{EAF88F85-3D8F-4F9F-BBF4-C425D834D4C4}" presName="sp" presStyleCnt="0"/>
      <dgm:spPr/>
    </dgm:pt>
    <dgm:pt modelId="{59463087-1AFB-414C-9154-ED7C6850D1B2}" type="pres">
      <dgm:prSet presAssocID="{426483D6-7749-4604-BB6D-DF46DBD4A7E6}" presName="linNode" presStyleCnt="0"/>
      <dgm:spPr/>
    </dgm:pt>
    <dgm:pt modelId="{1A4C371E-43F3-4ECF-8B17-666DE7BF9D06}" type="pres">
      <dgm:prSet presAssocID="{426483D6-7749-4604-BB6D-DF46DBD4A7E6}" presName="parentText" presStyleLbl="node1" presStyleIdx="4" presStyleCnt="7" custScaleX="25743">
        <dgm:presLayoutVars>
          <dgm:chMax val="1"/>
          <dgm:bulletEnabled val="1"/>
        </dgm:presLayoutVars>
      </dgm:prSet>
      <dgm:spPr/>
      <dgm:t>
        <a:bodyPr/>
        <a:lstStyle/>
        <a:p>
          <a:endParaRPr lang="en-US"/>
        </a:p>
      </dgm:t>
    </dgm:pt>
    <dgm:pt modelId="{3C397321-2178-4A98-A6D9-AD09A2FA190D}" type="pres">
      <dgm:prSet presAssocID="{426483D6-7749-4604-BB6D-DF46DBD4A7E6}" presName="descendantText" presStyleLbl="alignAccFollowNode1" presStyleIdx="4" presStyleCnt="7">
        <dgm:presLayoutVars>
          <dgm:bulletEnabled val="1"/>
        </dgm:presLayoutVars>
      </dgm:prSet>
      <dgm:spPr/>
      <dgm:t>
        <a:bodyPr/>
        <a:lstStyle/>
        <a:p>
          <a:endParaRPr lang="en-US"/>
        </a:p>
      </dgm:t>
    </dgm:pt>
    <dgm:pt modelId="{A44CDFA9-4F9D-4C27-8D8E-2B90413AB76F}" type="pres">
      <dgm:prSet presAssocID="{F185CD9C-927B-4010-9543-7826E022B151}" presName="sp" presStyleCnt="0"/>
      <dgm:spPr/>
    </dgm:pt>
    <dgm:pt modelId="{9FCBCD9F-0047-47E8-9A31-57FE7E083599}" type="pres">
      <dgm:prSet presAssocID="{D78B5B3F-9664-4105-B6AA-F05EF034CBAC}" presName="linNode" presStyleCnt="0"/>
      <dgm:spPr/>
    </dgm:pt>
    <dgm:pt modelId="{BC73BACB-A9BD-47EE-B870-6CA772437974}" type="pres">
      <dgm:prSet presAssocID="{D78B5B3F-9664-4105-B6AA-F05EF034CBAC}" presName="parentText" presStyleLbl="node1" presStyleIdx="5" presStyleCnt="7" custScaleX="25738">
        <dgm:presLayoutVars>
          <dgm:chMax val="1"/>
          <dgm:bulletEnabled val="1"/>
        </dgm:presLayoutVars>
      </dgm:prSet>
      <dgm:spPr/>
      <dgm:t>
        <a:bodyPr/>
        <a:lstStyle/>
        <a:p>
          <a:endParaRPr lang="sv-SE"/>
        </a:p>
      </dgm:t>
    </dgm:pt>
    <dgm:pt modelId="{847BD45E-139E-413D-BCAB-96B623B0B8A4}" type="pres">
      <dgm:prSet presAssocID="{D78B5B3F-9664-4105-B6AA-F05EF034CBAC}" presName="descendantText" presStyleLbl="alignAccFollowNode1" presStyleIdx="5" presStyleCnt="7">
        <dgm:presLayoutVars>
          <dgm:bulletEnabled val="1"/>
        </dgm:presLayoutVars>
      </dgm:prSet>
      <dgm:spPr/>
      <dgm:t>
        <a:bodyPr/>
        <a:lstStyle/>
        <a:p>
          <a:endParaRPr lang="sv-SE"/>
        </a:p>
      </dgm:t>
    </dgm:pt>
    <dgm:pt modelId="{AF5E53E7-2E3A-41A0-B57F-0295643A5BB8}" type="pres">
      <dgm:prSet presAssocID="{2CDE294B-3A16-4C08-A769-135790FE7AD2}" presName="sp" presStyleCnt="0"/>
      <dgm:spPr/>
    </dgm:pt>
    <dgm:pt modelId="{AEA8E348-35DD-447B-922A-3C75ED594BEE}" type="pres">
      <dgm:prSet presAssocID="{1F8A40FA-BEA3-42C9-A0E7-5C499767F807}" presName="linNode" presStyleCnt="0"/>
      <dgm:spPr/>
    </dgm:pt>
    <dgm:pt modelId="{CE652B65-7F84-4025-BA30-ED58E999B6F8}" type="pres">
      <dgm:prSet presAssocID="{1F8A40FA-BEA3-42C9-A0E7-5C499767F807}" presName="parentText" presStyleLbl="node1" presStyleIdx="6" presStyleCnt="7" custFlipHor="1" custScaleX="25743">
        <dgm:presLayoutVars>
          <dgm:chMax val="1"/>
          <dgm:bulletEnabled val="1"/>
        </dgm:presLayoutVars>
      </dgm:prSet>
      <dgm:spPr/>
      <dgm:t>
        <a:bodyPr/>
        <a:lstStyle/>
        <a:p>
          <a:endParaRPr lang="sv-SE"/>
        </a:p>
      </dgm:t>
    </dgm:pt>
    <dgm:pt modelId="{ED1DC715-9D41-4CBB-A4FC-F6F520639767}" type="pres">
      <dgm:prSet presAssocID="{1F8A40FA-BEA3-42C9-A0E7-5C499767F807}" presName="descendantText" presStyleLbl="alignAccFollowNode1" presStyleIdx="6" presStyleCnt="7">
        <dgm:presLayoutVars>
          <dgm:bulletEnabled val="1"/>
        </dgm:presLayoutVars>
      </dgm:prSet>
      <dgm:spPr/>
      <dgm:t>
        <a:bodyPr/>
        <a:lstStyle/>
        <a:p>
          <a:endParaRPr lang="sv-SE"/>
        </a:p>
      </dgm:t>
    </dgm:pt>
  </dgm:ptLst>
  <dgm:cxnLst>
    <dgm:cxn modelId="{71A9B11C-B0F7-48B7-AACC-D25ED920DE73}" type="presOf" srcId="{98F8F214-43D0-4161-9545-3B79EA59584B}" destId="{847BD45E-139E-413D-BCAB-96B623B0B8A4}" srcOrd="0" destOrd="0" presId="urn:microsoft.com/office/officeart/2005/8/layout/vList5"/>
    <dgm:cxn modelId="{51280BB6-AE5A-4DBC-84AD-97737F6F96F0}" type="presOf" srcId="{1D3542A6-B046-460E-8B83-6FC830A366E8}" destId="{FFE84D8B-EAEB-4671-98B1-5017065D43FE}" srcOrd="0" destOrd="0" presId="urn:microsoft.com/office/officeart/2005/8/layout/vList5"/>
    <dgm:cxn modelId="{02F2CF84-E2FD-412D-B5A8-598471D407BD}" type="presOf" srcId="{543C4D73-2BD9-4FD3-B225-BA927636A30E}" destId="{839A0C55-6F4F-487B-ABCB-7E5C2EC4A22A}" srcOrd="0" destOrd="0" presId="urn:microsoft.com/office/officeart/2005/8/layout/vList5"/>
    <dgm:cxn modelId="{4753D5B9-39F6-441D-84AF-B5EE76FD1A6E}" srcId="{28F8D379-8B78-4F75-9B33-605DB1D0BA3E}" destId="{5D54E867-2EE5-4E6E-ADF3-70FD46C29A9E}" srcOrd="0" destOrd="0" parTransId="{434BEC62-34DF-436A-A268-E80CDC1A6181}" sibTransId="{F7350657-FB02-42D2-BC7F-7337ACD37322}"/>
    <dgm:cxn modelId="{CFEF53BF-ABAA-49DC-8CFD-90763E14B18F}" srcId="{CC50D243-2C53-433D-83B5-11E46DF35305}" destId="{28F8D379-8B78-4F75-9B33-605DB1D0BA3E}" srcOrd="0" destOrd="0" parTransId="{0AE93605-1E15-4195-B27A-345D384EB455}" sibTransId="{35CB1AC4-DF49-4279-9C96-729819D1C9C3}"/>
    <dgm:cxn modelId="{D544F27D-EA9D-4A14-94C9-27BE411A00F3}" srcId="{CC50D243-2C53-433D-83B5-11E46DF35305}" destId="{99E8B152-4D2D-45F2-ACA2-E9B1C2BD6DE8}" srcOrd="3" destOrd="0" parTransId="{F28AFD1F-305C-4FB2-96C5-339B8E121015}" sibTransId="{EAF88F85-3D8F-4F9F-BBF4-C425D834D4C4}"/>
    <dgm:cxn modelId="{2BBFA2CE-A965-4379-BED7-8F4E44250762}" type="presOf" srcId="{D78B5B3F-9664-4105-B6AA-F05EF034CBAC}" destId="{BC73BACB-A9BD-47EE-B870-6CA772437974}" srcOrd="0" destOrd="0" presId="urn:microsoft.com/office/officeart/2005/8/layout/vList5"/>
    <dgm:cxn modelId="{395AE179-D0EB-4E4E-9078-DC1890CD002D}" srcId="{426483D6-7749-4604-BB6D-DF46DBD4A7E6}" destId="{A523DD07-2F1E-4702-B053-C2C8AED169BE}" srcOrd="0" destOrd="0" parTransId="{87E9A9AC-CA87-4AF2-8772-8BF5DE46DFC5}" sibTransId="{2B94AE9A-1EFA-4114-B8CA-F97635D226B5}"/>
    <dgm:cxn modelId="{A1E97B24-A299-4535-8717-F8AFB145B825}" type="presOf" srcId="{7C770ACE-EDF7-4EFB-903C-70B109ADF452}" destId="{15B09E36-7905-4D4C-B81A-88FBE30A9693}" srcOrd="0" destOrd="0" presId="urn:microsoft.com/office/officeart/2005/8/layout/vList5"/>
    <dgm:cxn modelId="{5BACF13D-BC7F-4EB3-A396-83F7A1F1E7B0}" type="presOf" srcId="{5D54E867-2EE5-4E6E-ADF3-70FD46C29A9E}" destId="{97A5505E-23ED-47A6-8FD4-A49DECDD05D3}" srcOrd="0" destOrd="0" presId="urn:microsoft.com/office/officeart/2005/8/layout/vList5"/>
    <dgm:cxn modelId="{2EE9D89B-768E-47BD-9B46-B1DD9824AFBD}" srcId="{D78B5B3F-9664-4105-B6AA-F05EF034CBAC}" destId="{98F8F214-43D0-4161-9545-3B79EA59584B}" srcOrd="0" destOrd="0" parTransId="{3BED08DD-9956-4C42-906D-C9BD92903A32}" sibTransId="{B5C26390-9F8D-440B-80E3-2F3E8BD67441}"/>
    <dgm:cxn modelId="{F1E4E512-23AD-4444-89E1-02FB2B9E278C}" type="presOf" srcId="{28F8D379-8B78-4F75-9B33-605DB1D0BA3E}" destId="{11908AA2-17DB-48BB-B152-062C361AC5C4}" srcOrd="0" destOrd="0" presId="urn:microsoft.com/office/officeart/2005/8/layout/vList5"/>
    <dgm:cxn modelId="{A03D6501-4F97-4A5D-98C9-65D9AFBE9872}" type="presOf" srcId="{158C1B7B-5201-4B6E-BB19-836950FE1528}" destId="{ED1DC715-9D41-4CBB-A4FC-F6F520639767}" srcOrd="0" destOrd="0" presId="urn:microsoft.com/office/officeart/2005/8/layout/vList5"/>
    <dgm:cxn modelId="{F917D930-5585-4C17-A7C0-4C00C9B046B3}" type="presOf" srcId="{99E8B152-4D2D-45F2-ACA2-E9B1C2BD6DE8}" destId="{BFF26DF4-65D1-4C6C-83E7-E02E476876AC}" srcOrd="0" destOrd="0" presId="urn:microsoft.com/office/officeart/2005/8/layout/vList5"/>
    <dgm:cxn modelId="{4F745B43-7357-4769-B38E-D1A5714AA2D5}" srcId="{CC50D243-2C53-433D-83B5-11E46DF35305}" destId="{543C4D73-2BD9-4FD3-B225-BA927636A30E}" srcOrd="1" destOrd="0" parTransId="{E47569A2-16AA-4A1C-9D7E-B3E3CF00892E}" sibTransId="{5A7BC45B-A5C9-443C-B2F8-8D3AD5A77B12}"/>
    <dgm:cxn modelId="{6CF98BB6-B846-403F-9E00-03935E872EF5}" srcId="{7C770ACE-EDF7-4EFB-903C-70B109ADF452}" destId="{0FCA02D8-953C-4343-ABCD-411F82E9F784}" srcOrd="0" destOrd="0" parTransId="{723DA57E-C588-4247-9BB2-CB4262AB2655}" sibTransId="{1055C13E-BE1E-457D-AEE0-51F968C76AAC}"/>
    <dgm:cxn modelId="{BF7A22C1-527B-4FD8-BB96-B5F2BB4BADA6}" type="presOf" srcId="{0FCA02D8-953C-4343-ABCD-411F82E9F784}" destId="{AF9AE1CA-9612-416D-81C2-FA82A65B6482}" srcOrd="0" destOrd="0" presId="urn:microsoft.com/office/officeart/2005/8/layout/vList5"/>
    <dgm:cxn modelId="{8653B4B3-0F87-42EF-94A7-713D7FB35437}" type="presOf" srcId="{918E5147-95D9-4A10-A481-3DD7B72ACD27}" destId="{5D864B8D-FACF-48E7-8326-E483DE976D5A}" srcOrd="0" destOrd="0" presId="urn:microsoft.com/office/officeart/2005/8/layout/vList5"/>
    <dgm:cxn modelId="{B6773EE8-5A55-45F2-9393-11AE376F6863}" srcId="{99E8B152-4D2D-45F2-ACA2-E9B1C2BD6DE8}" destId="{1D3542A6-B046-460E-8B83-6FC830A366E8}" srcOrd="0" destOrd="0" parTransId="{0DF00535-0779-474A-B7FC-19552060F222}" sibTransId="{FEFA6B22-E062-46C9-8BD7-448544C19961}"/>
    <dgm:cxn modelId="{EF6AA6A3-EB8D-4E74-80E1-EBB790CFB92B}" srcId="{CC50D243-2C53-433D-83B5-11E46DF35305}" destId="{7C770ACE-EDF7-4EFB-903C-70B109ADF452}" srcOrd="2" destOrd="0" parTransId="{5DAD86E6-E2E2-43D7-8AEB-FCFC81E4C8A7}" sibTransId="{ACCA15BE-6F11-4AD3-B319-2E293A573EFD}"/>
    <dgm:cxn modelId="{692C5C0E-8C53-4546-8E4F-3CC2580BF483}" srcId="{CC50D243-2C53-433D-83B5-11E46DF35305}" destId="{D78B5B3F-9664-4105-B6AA-F05EF034CBAC}" srcOrd="5" destOrd="0" parTransId="{1249D4CD-48C6-44A2-9DA1-A5A78B3B536A}" sibTransId="{2CDE294B-3A16-4C08-A769-135790FE7AD2}"/>
    <dgm:cxn modelId="{83DCBB00-7B27-4582-95DA-E0493F4EA896}" srcId="{543C4D73-2BD9-4FD3-B225-BA927636A30E}" destId="{918E5147-95D9-4A10-A481-3DD7B72ACD27}" srcOrd="0" destOrd="0" parTransId="{0FADB9FF-E2C5-4236-8645-1FC0C8202671}" sibTransId="{10E0F58B-C1E3-4F9D-9352-03EE3526194B}"/>
    <dgm:cxn modelId="{FD0067FE-4817-421C-AD82-B13972305F1D}" type="presOf" srcId="{A523DD07-2F1E-4702-B053-C2C8AED169BE}" destId="{3C397321-2178-4A98-A6D9-AD09A2FA190D}" srcOrd="0" destOrd="0" presId="urn:microsoft.com/office/officeart/2005/8/layout/vList5"/>
    <dgm:cxn modelId="{5591DB21-F21D-4996-8B07-F133BDA17210}" type="presOf" srcId="{426483D6-7749-4604-BB6D-DF46DBD4A7E6}" destId="{1A4C371E-43F3-4ECF-8B17-666DE7BF9D06}" srcOrd="0" destOrd="0" presId="urn:microsoft.com/office/officeart/2005/8/layout/vList5"/>
    <dgm:cxn modelId="{8D097820-61F3-445D-9836-B4494D460FCC}" type="presOf" srcId="{1F8A40FA-BEA3-42C9-A0E7-5C499767F807}" destId="{CE652B65-7F84-4025-BA30-ED58E999B6F8}" srcOrd="0" destOrd="0" presId="urn:microsoft.com/office/officeart/2005/8/layout/vList5"/>
    <dgm:cxn modelId="{F1100CCD-8A20-45BC-96E8-8A4D8C9CE077}" srcId="{CC50D243-2C53-433D-83B5-11E46DF35305}" destId="{1F8A40FA-BEA3-42C9-A0E7-5C499767F807}" srcOrd="6" destOrd="0" parTransId="{15C45ACC-D18C-4C55-AEA9-D9A0C8ACB55A}" sibTransId="{1D48AEB9-A24B-45E0-BA33-FE541942D8BD}"/>
    <dgm:cxn modelId="{918DE720-050A-4EDF-9734-1CCE28C8A173}" srcId="{1F8A40FA-BEA3-42C9-A0E7-5C499767F807}" destId="{158C1B7B-5201-4B6E-BB19-836950FE1528}" srcOrd="0" destOrd="0" parTransId="{85112538-DA2A-4245-82CE-E7A1FA074610}" sibTransId="{B1988B2A-8595-4690-A088-0422DAF056BB}"/>
    <dgm:cxn modelId="{6CB5938E-C984-48F1-AAF4-87FA16BF4AF9}" srcId="{CC50D243-2C53-433D-83B5-11E46DF35305}" destId="{426483D6-7749-4604-BB6D-DF46DBD4A7E6}" srcOrd="4" destOrd="0" parTransId="{D267999D-E0AB-43E1-824D-6DEE5FF3A1AD}" sibTransId="{F185CD9C-927B-4010-9543-7826E022B151}"/>
    <dgm:cxn modelId="{10C65973-9208-4936-AFAA-280A122FB43A}" type="presOf" srcId="{CC50D243-2C53-433D-83B5-11E46DF35305}" destId="{008FD7B1-49B2-4BA3-B80E-C5B2EAD406EA}" srcOrd="0" destOrd="0" presId="urn:microsoft.com/office/officeart/2005/8/layout/vList5"/>
    <dgm:cxn modelId="{91E3F0FD-115A-48E6-B61F-D2BE2AD44A64}" type="presParOf" srcId="{008FD7B1-49B2-4BA3-B80E-C5B2EAD406EA}" destId="{3F7F0EEE-74DE-4FFF-ADD7-A426C33A7C48}" srcOrd="0" destOrd="0" presId="urn:microsoft.com/office/officeart/2005/8/layout/vList5"/>
    <dgm:cxn modelId="{1D049E5C-DEBD-45DC-87F7-98DF8EF3CE27}" type="presParOf" srcId="{3F7F0EEE-74DE-4FFF-ADD7-A426C33A7C48}" destId="{11908AA2-17DB-48BB-B152-062C361AC5C4}" srcOrd="0" destOrd="0" presId="urn:microsoft.com/office/officeart/2005/8/layout/vList5"/>
    <dgm:cxn modelId="{212BF951-6D7B-4D46-B41E-2C6A14E2F730}" type="presParOf" srcId="{3F7F0EEE-74DE-4FFF-ADD7-A426C33A7C48}" destId="{97A5505E-23ED-47A6-8FD4-A49DECDD05D3}" srcOrd="1" destOrd="0" presId="urn:microsoft.com/office/officeart/2005/8/layout/vList5"/>
    <dgm:cxn modelId="{D3DEC688-09B2-439B-AAF4-89B48A57FD30}" type="presParOf" srcId="{008FD7B1-49B2-4BA3-B80E-C5B2EAD406EA}" destId="{68F33C57-0132-49E6-9E88-E9E59EC45718}" srcOrd="1" destOrd="0" presId="urn:microsoft.com/office/officeart/2005/8/layout/vList5"/>
    <dgm:cxn modelId="{C086024E-21FD-4803-9002-D77CCD8CB26E}" type="presParOf" srcId="{008FD7B1-49B2-4BA3-B80E-C5B2EAD406EA}" destId="{5FF031F6-7EA3-4605-BDD7-1B99EA2D2D5E}" srcOrd="2" destOrd="0" presId="urn:microsoft.com/office/officeart/2005/8/layout/vList5"/>
    <dgm:cxn modelId="{B9C9885A-6846-49D0-B503-A4A264621BEC}" type="presParOf" srcId="{5FF031F6-7EA3-4605-BDD7-1B99EA2D2D5E}" destId="{839A0C55-6F4F-487B-ABCB-7E5C2EC4A22A}" srcOrd="0" destOrd="0" presId="urn:microsoft.com/office/officeart/2005/8/layout/vList5"/>
    <dgm:cxn modelId="{C44B219F-F440-47E0-BA2B-B73654FA4048}" type="presParOf" srcId="{5FF031F6-7EA3-4605-BDD7-1B99EA2D2D5E}" destId="{5D864B8D-FACF-48E7-8326-E483DE976D5A}" srcOrd="1" destOrd="0" presId="urn:microsoft.com/office/officeart/2005/8/layout/vList5"/>
    <dgm:cxn modelId="{A07BABFA-3AE6-41B5-A7C1-659861790FB0}" type="presParOf" srcId="{008FD7B1-49B2-4BA3-B80E-C5B2EAD406EA}" destId="{97AF1158-ACE7-4C23-B451-3DCEA53F2400}" srcOrd="3" destOrd="0" presId="urn:microsoft.com/office/officeart/2005/8/layout/vList5"/>
    <dgm:cxn modelId="{FCA5F44B-3824-4145-A718-BE9B0C610D6E}" type="presParOf" srcId="{008FD7B1-49B2-4BA3-B80E-C5B2EAD406EA}" destId="{15C9AF93-1C5E-4F02-BEF0-FA3726EE5901}" srcOrd="4" destOrd="0" presId="urn:microsoft.com/office/officeart/2005/8/layout/vList5"/>
    <dgm:cxn modelId="{2F77D985-A1DD-456E-9846-066BBF0D5E65}" type="presParOf" srcId="{15C9AF93-1C5E-4F02-BEF0-FA3726EE5901}" destId="{15B09E36-7905-4D4C-B81A-88FBE30A9693}" srcOrd="0" destOrd="0" presId="urn:microsoft.com/office/officeart/2005/8/layout/vList5"/>
    <dgm:cxn modelId="{9F19FEEF-579C-46F3-B248-F966E1C3D631}" type="presParOf" srcId="{15C9AF93-1C5E-4F02-BEF0-FA3726EE5901}" destId="{AF9AE1CA-9612-416D-81C2-FA82A65B6482}" srcOrd="1" destOrd="0" presId="urn:microsoft.com/office/officeart/2005/8/layout/vList5"/>
    <dgm:cxn modelId="{E7735C68-E7EC-4AAB-9787-A93B966148B6}" type="presParOf" srcId="{008FD7B1-49B2-4BA3-B80E-C5B2EAD406EA}" destId="{B4A4B3CE-4E91-4B13-BFEC-3791CADE3E98}" srcOrd="5" destOrd="0" presId="urn:microsoft.com/office/officeart/2005/8/layout/vList5"/>
    <dgm:cxn modelId="{A9571673-10CB-4B33-9512-ED25ED6073A8}" type="presParOf" srcId="{008FD7B1-49B2-4BA3-B80E-C5B2EAD406EA}" destId="{598C8861-0E62-48DD-AF4E-28B854C90E4E}" srcOrd="6" destOrd="0" presId="urn:microsoft.com/office/officeart/2005/8/layout/vList5"/>
    <dgm:cxn modelId="{3B28224E-80FD-41D2-8617-3DF37B9C04B3}" type="presParOf" srcId="{598C8861-0E62-48DD-AF4E-28B854C90E4E}" destId="{BFF26DF4-65D1-4C6C-83E7-E02E476876AC}" srcOrd="0" destOrd="0" presId="urn:microsoft.com/office/officeart/2005/8/layout/vList5"/>
    <dgm:cxn modelId="{330040BA-CC24-40D2-98CC-C4C5A9C228DE}" type="presParOf" srcId="{598C8861-0E62-48DD-AF4E-28B854C90E4E}" destId="{FFE84D8B-EAEB-4671-98B1-5017065D43FE}" srcOrd="1" destOrd="0" presId="urn:microsoft.com/office/officeart/2005/8/layout/vList5"/>
    <dgm:cxn modelId="{232716BB-5600-4F5F-905F-0065C979574B}" type="presParOf" srcId="{008FD7B1-49B2-4BA3-B80E-C5B2EAD406EA}" destId="{B397422F-438E-4B6A-ACDC-C55FEF8DDBF8}" srcOrd="7" destOrd="0" presId="urn:microsoft.com/office/officeart/2005/8/layout/vList5"/>
    <dgm:cxn modelId="{4085BCAF-2E14-4464-9174-7D6D90DE1183}" type="presParOf" srcId="{008FD7B1-49B2-4BA3-B80E-C5B2EAD406EA}" destId="{59463087-1AFB-414C-9154-ED7C6850D1B2}" srcOrd="8" destOrd="0" presId="urn:microsoft.com/office/officeart/2005/8/layout/vList5"/>
    <dgm:cxn modelId="{4BA401F7-BE2F-4EFD-8556-DF45793809DB}" type="presParOf" srcId="{59463087-1AFB-414C-9154-ED7C6850D1B2}" destId="{1A4C371E-43F3-4ECF-8B17-666DE7BF9D06}" srcOrd="0" destOrd="0" presId="urn:microsoft.com/office/officeart/2005/8/layout/vList5"/>
    <dgm:cxn modelId="{67C5717F-C904-4B5F-A3F8-B8E974D62D16}" type="presParOf" srcId="{59463087-1AFB-414C-9154-ED7C6850D1B2}" destId="{3C397321-2178-4A98-A6D9-AD09A2FA190D}" srcOrd="1" destOrd="0" presId="urn:microsoft.com/office/officeart/2005/8/layout/vList5"/>
    <dgm:cxn modelId="{D949E853-EB47-46FB-9959-15E983591CF1}" type="presParOf" srcId="{008FD7B1-49B2-4BA3-B80E-C5B2EAD406EA}" destId="{A44CDFA9-4F9D-4C27-8D8E-2B90413AB76F}" srcOrd="9" destOrd="0" presId="urn:microsoft.com/office/officeart/2005/8/layout/vList5"/>
    <dgm:cxn modelId="{9D33B36E-EB58-4D1E-8860-874E5C3737A2}" type="presParOf" srcId="{008FD7B1-49B2-4BA3-B80E-C5B2EAD406EA}" destId="{9FCBCD9F-0047-47E8-9A31-57FE7E083599}" srcOrd="10" destOrd="0" presId="urn:microsoft.com/office/officeart/2005/8/layout/vList5"/>
    <dgm:cxn modelId="{12AE5141-8572-4AEA-BD6E-78F1F2254F47}" type="presParOf" srcId="{9FCBCD9F-0047-47E8-9A31-57FE7E083599}" destId="{BC73BACB-A9BD-47EE-B870-6CA772437974}" srcOrd="0" destOrd="0" presId="urn:microsoft.com/office/officeart/2005/8/layout/vList5"/>
    <dgm:cxn modelId="{54AE742C-E95C-4AA3-9FBB-BC133A5A77B7}" type="presParOf" srcId="{9FCBCD9F-0047-47E8-9A31-57FE7E083599}" destId="{847BD45E-139E-413D-BCAB-96B623B0B8A4}" srcOrd="1" destOrd="0" presId="urn:microsoft.com/office/officeart/2005/8/layout/vList5"/>
    <dgm:cxn modelId="{F210D840-6BB5-47F8-8E05-6DA082EA8353}" type="presParOf" srcId="{008FD7B1-49B2-4BA3-B80E-C5B2EAD406EA}" destId="{AF5E53E7-2E3A-41A0-B57F-0295643A5BB8}" srcOrd="11" destOrd="0" presId="urn:microsoft.com/office/officeart/2005/8/layout/vList5"/>
    <dgm:cxn modelId="{6EE7B4BA-0491-4CE1-B813-49147F8493CA}" type="presParOf" srcId="{008FD7B1-49B2-4BA3-B80E-C5B2EAD406EA}" destId="{AEA8E348-35DD-447B-922A-3C75ED594BEE}" srcOrd="12" destOrd="0" presId="urn:microsoft.com/office/officeart/2005/8/layout/vList5"/>
    <dgm:cxn modelId="{7868E7DF-FB9E-4C3E-AF08-2985E3FB98AA}" type="presParOf" srcId="{AEA8E348-35DD-447B-922A-3C75ED594BEE}" destId="{CE652B65-7F84-4025-BA30-ED58E999B6F8}" srcOrd="0" destOrd="0" presId="urn:microsoft.com/office/officeart/2005/8/layout/vList5"/>
    <dgm:cxn modelId="{2BF1EC07-A064-4CA7-BFE4-3D083958EA8C}" type="presParOf" srcId="{AEA8E348-35DD-447B-922A-3C75ED594BEE}" destId="{ED1DC715-9D41-4CBB-A4FC-F6F52063976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50D243-2C53-433D-83B5-11E46DF35305}" type="doc">
      <dgm:prSet loTypeId="urn:microsoft.com/office/officeart/2005/8/layout/vList5" loCatId="list" qsTypeId="urn:microsoft.com/office/officeart/2005/8/quickstyle/3d1" qsCatId="3D" csTypeId="urn:microsoft.com/office/officeart/2005/8/colors/colorful1#2" csCatId="colorful" phldr="1"/>
      <dgm:spPr/>
      <dgm:t>
        <a:bodyPr/>
        <a:lstStyle/>
        <a:p>
          <a:endParaRPr lang="en-US"/>
        </a:p>
      </dgm:t>
    </dgm:pt>
    <dgm:pt modelId="{28F8D379-8B78-4F75-9B33-605DB1D0BA3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1</a:t>
          </a:r>
          <a:endParaRPr lang="en-US" dirty="0"/>
        </a:p>
      </dgm:t>
    </dgm:pt>
    <dgm:pt modelId="{0AE93605-1E15-4195-B27A-345D384EB455}" type="parTrans" cxnId="{CFEF53BF-ABAA-49DC-8CFD-90763E14B18F}">
      <dgm:prSet/>
      <dgm:spPr/>
      <dgm:t>
        <a:bodyPr/>
        <a:lstStyle/>
        <a:p>
          <a:endParaRPr lang="en-US"/>
        </a:p>
      </dgm:t>
    </dgm:pt>
    <dgm:pt modelId="{35CB1AC4-DF49-4279-9C96-729819D1C9C3}" type="sibTrans" cxnId="{CFEF53BF-ABAA-49DC-8CFD-90763E14B18F}">
      <dgm:prSet/>
      <dgm:spPr/>
      <dgm:t>
        <a:bodyPr/>
        <a:lstStyle/>
        <a:p>
          <a:endParaRPr lang="en-US"/>
        </a:p>
      </dgm:t>
    </dgm:pt>
    <dgm:pt modelId="{543C4D73-2BD9-4FD3-B225-BA927636A30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2</a:t>
          </a:r>
          <a:endParaRPr lang="en-US" dirty="0"/>
        </a:p>
      </dgm:t>
    </dgm:pt>
    <dgm:pt modelId="{E47569A2-16AA-4A1C-9D7E-B3E3CF00892E}" type="parTrans" cxnId="{4F745B43-7357-4769-B38E-D1A5714AA2D5}">
      <dgm:prSet/>
      <dgm:spPr/>
      <dgm:t>
        <a:bodyPr/>
        <a:lstStyle/>
        <a:p>
          <a:endParaRPr lang="en-US"/>
        </a:p>
      </dgm:t>
    </dgm:pt>
    <dgm:pt modelId="{5A7BC45B-A5C9-443C-B2F8-8D3AD5A77B12}" type="sibTrans" cxnId="{4F745B43-7357-4769-B38E-D1A5714AA2D5}">
      <dgm:prSet/>
      <dgm:spPr/>
      <dgm:t>
        <a:bodyPr/>
        <a:lstStyle/>
        <a:p>
          <a:endParaRPr lang="en-US"/>
        </a:p>
      </dgm:t>
    </dgm:pt>
    <dgm:pt modelId="{5D54E867-2EE5-4E6E-ADF3-70FD46C29A9E}">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Install Windows on all servers</a:t>
          </a:r>
          <a:endParaRPr lang="en-US" dirty="0"/>
        </a:p>
      </dgm:t>
    </dgm:pt>
    <dgm:pt modelId="{434BEC62-34DF-436A-A268-E80CDC1A6181}" type="parTrans" cxnId="{4753D5B9-39F6-441D-84AF-B5EE76FD1A6E}">
      <dgm:prSet/>
      <dgm:spPr/>
      <dgm:t>
        <a:bodyPr/>
        <a:lstStyle/>
        <a:p>
          <a:endParaRPr lang="sv-SE"/>
        </a:p>
      </dgm:t>
    </dgm:pt>
    <dgm:pt modelId="{F7350657-FB02-42D2-BC7F-7337ACD37322}" type="sibTrans" cxnId="{4753D5B9-39F6-441D-84AF-B5EE76FD1A6E}">
      <dgm:prSet/>
      <dgm:spPr/>
      <dgm:t>
        <a:bodyPr/>
        <a:lstStyle/>
        <a:p>
          <a:endParaRPr lang="sv-SE"/>
        </a:p>
      </dgm:t>
    </dgm:pt>
    <dgm:pt modelId="{918E5147-95D9-4A10-A481-3DD7B72ACD2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Install SQL Server on </a:t>
          </a:r>
          <a:r>
            <a:rPr lang="en-US" dirty="0" err="1" smtClean="0"/>
            <a:t>db</a:t>
          </a:r>
          <a:r>
            <a:rPr lang="en-US" dirty="0" smtClean="0"/>
            <a:t> servers</a:t>
          </a:r>
          <a:endParaRPr lang="en-US" dirty="0"/>
        </a:p>
      </dgm:t>
    </dgm:pt>
    <dgm:pt modelId="{0FADB9FF-E2C5-4236-8645-1FC0C8202671}" type="parTrans" cxnId="{83DCBB00-7B27-4582-95DA-E0493F4EA896}">
      <dgm:prSet/>
      <dgm:spPr/>
      <dgm:t>
        <a:bodyPr/>
        <a:lstStyle/>
        <a:p>
          <a:endParaRPr lang="sv-SE"/>
        </a:p>
      </dgm:t>
    </dgm:pt>
    <dgm:pt modelId="{10E0F58B-C1E3-4F9D-9352-03EE3526194B}" type="sibTrans" cxnId="{83DCBB00-7B27-4582-95DA-E0493F4EA896}">
      <dgm:prSet/>
      <dgm:spPr/>
      <dgm:t>
        <a:bodyPr/>
        <a:lstStyle/>
        <a:p>
          <a:endParaRPr lang="sv-SE"/>
        </a:p>
      </dgm:t>
    </dgm:pt>
    <dgm:pt modelId="{99E8B152-4D2D-45F2-ACA2-E9B1C2BD6DE8}">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3</a:t>
          </a:r>
          <a:endParaRPr lang="en-US" dirty="0"/>
        </a:p>
      </dgm:t>
    </dgm:pt>
    <dgm:pt modelId="{F28AFD1F-305C-4FB2-96C5-339B8E121015}" type="parTrans" cxnId="{D544F27D-EA9D-4A14-94C9-27BE411A00F3}">
      <dgm:prSet/>
      <dgm:spPr/>
      <dgm:t>
        <a:bodyPr/>
        <a:lstStyle/>
        <a:p>
          <a:endParaRPr lang="sv-SE"/>
        </a:p>
      </dgm:t>
    </dgm:pt>
    <dgm:pt modelId="{EAF88F85-3D8F-4F9F-BBF4-C425D834D4C4}" type="sibTrans" cxnId="{D544F27D-EA9D-4A14-94C9-27BE411A00F3}">
      <dgm:prSet/>
      <dgm:spPr/>
      <dgm:t>
        <a:bodyPr/>
        <a:lstStyle/>
        <a:p>
          <a:endParaRPr lang="sv-SE"/>
        </a:p>
      </dgm:t>
    </dgm:pt>
    <dgm:pt modelId="{1D3542A6-B046-460E-8B83-6FC830A366E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Configure MSDTC</a:t>
          </a:r>
          <a:endParaRPr lang="en-US" dirty="0"/>
        </a:p>
      </dgm:t>
    </dgm:pt>
    <dgm:pt modelId="{0DF00535-0779-474A-B7FC-19552060F222}" type="parTrans" cxnId="{B6773EE8-5A55-45F2-9393-11AE376F6863}">
      <dgm:prSet/>
      <dgm:spPr/>
      <dgm:t>
        <a:bodyPr/>
        <a:lstStyle/>
        <a:p>
          <a:endParaRPr lang="sv-SE"/>
        </a:p>
      </dgm:t>
    </dgm:pt>
    <dgm:pt modelId="{FEFA6B22-E062-46C9-8BD7-448544C19961}" type="sibTrans" cxnId="{B6773EE8-5A55-45F2-9393-11AE376F6863}">
      <dgm:prSet/>
      <dgm:spPr/>
      <dgm:t>
        <a:bodyPr/>
        <a:lstStyle/>
        <a:p>
          <a:endParaRPr lang="sv-SE"/>
        </a:p>
      </dgm:t>
    </dgm:pt>
    <dgm:pt modelId="{426483D6-7749-4604-BB6D-DF46DBD4A7E6}">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4</a:t>
          </a:r>
          <a:endParaRPr lang="en-US" dirty="0"/>
        </a:p>
      </dgm:t>
    </dgm:pt>
    <dgm:pt modelId="{D267999D-E0AB-43E1-824D-6DEE5FF3A1AD}" type="parTrans" cxnId="{6CB5938E-C984-48F1-AAF4-87FA16BF4AF9}">
      <dgm:prSet/>
      <dgm:spPr/>
      <dgm:t>
        <a:bodyPr/>
        <a:lstStyle/>
        <a:p>
          <a:endParaRPr lang="sv-SE"/>
        </a:p>
      </dgm:t>
    </dgm:pt>
    <dgm:pt modelId="{F185CD9C-927B-4010-9543-7826E022B151}" type="sibTrans" cxnId="{6CB5938E-C984-48F1-AAF4-87FA16BF4AF9}">
      <dgm:prSet/>
      <dgm:spPr/>
      <dgm:t>
        <a:bodyPr/>
        <a:lstStyle/>
        <a:p>
          <a:endParaRPr lang="sv-SE"/>
        </a:p>
      </dgm:t>
    </dgm:pt>
    <dgm:pt modelId="{1F8A40FA-BEA3-42C9-A0E7-5C499767F807}">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6</a:t>
          </a:r>
          <a:endParaRPr lang="en-US" dirty="0"/>
        </a:p>
      </dgm:t>
    </dgm:pt>
    <dgm:pt modelId="{15C45ACC-D18C-4C55-AEA9-D9A0C8ACB55A}" type="parTrans" cxnId="{F1100CCD-8A20-45BC-96E8-8A4D8C9CE077}">
      <dgm:prSet/>
      <dgm:spPr/>
      <dgm:t>
        <a:bodyPr/>
        <a:lstStyle/>
        <a:p>
          <a:endParaRPr lang="sv-SE"/>
        </a:p>
      </dgm:t>
    </dgm:pt>
    <dgm:pt modelId="{1D48AEB9-A24B-45E0-BA33-FE541942D8BD}" type="sibTrans" cxnId="{F1100CCD-8A20-45BC-96E8-8A4D8C9CE077}">
      <dgm:prSet/>
      <dgm:spPr/>
      <dgm:t>
        <a:bodyPr/>
        <a:lstStyle/>
        <a:p>
          <a:endParaRPr lang="sv-SE"/>
        </a:p>
      </dgm:t>
    </dgm:pt>
    <dgm:pt modelId="{158C1B7B-5201-4B6E-BB19-836950FE152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Install BizTalk on app servers</a:t>
          </a:r>
          <a:endParaRPr lang="en-US" dirty="0"/>
        </a:p>
      </dgm:t>
    </dgm:pt>
    <dgm:pt modelId="{85112538-DA2A-4245-82CE-E7A1FA074610}" type="parTrans" cxnId="{918DE720-050A-4EDF-9734-1CCE28C8A173}">
      <dgm:prSet/>
      <dgm:spPr/>
      <dgm:t>
        <a:bodyPr/>
        <a:lstStyle/>
        <a:p>
          <a:endParaRPr lang="sv-SE"/>
        </a:p>
      </dgm:t>
    </dgm:pt>
    <dgm:pt modelId="{B1988B2A-8595-4690-A088-0422DAF056BB}" type="sibTrans" cxnId="{918DE720-050A-4EDF-9734-1CCE28C8A173}">
      <dgm:prSet/>
      <dgm:spPr/>
      <dgm:t>
        <a:bodyPr/>
        <a:lstStyle/>
        <a:p>
          <a:endParaRPr lang="sv-SE"/>
        </a:p>
      </dgm:t>
    </dgm:pt>
    <dgm:pt modelId="{E5103669-74E5-495A-BA54-292AF1DFC70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Verify MSDTC and </a:t>
          </a:r>
          <a:r>
            <a:rPr lang="en-US" dirty="0" err="1" smtClean="0"/>
            <a:t>db</a:t>
          </a:r>
          <a:r>
            <a:rPr lang="en-US" dirty="0" smtClean="0"/>
            <a:t> connectivity</a:t>
          </a:r>
          <a:endParaRPr lang="en-US" dirty="0"/>
        </a:p>
      </dgm:t>
    </dgm:pt>
    <dgm:pt modelId="{733C5539-C77E-4606-9DC4-9960B05E9D8E}" type="parTrans" cxnId="{E0C6EAF7-6313-4D73-81F4-5D56E782A573}">
      <dgm:prSet/>
      <dgm:spPr/>
      <dgm:t>
        <a:bodyPr/>
        <a:lstStyle/>
        <a:p>
          <a:endParaRPr lang="sv-SE"/>
        </a:p>
      </dgm:t>
    </dgm:pt>
    <dgm:pt modelId="{11DE4EE0-5AC8-4BE9-B07D-650D7811935C}" type="sibTrans" cxnId="{E0C6EAF7-6313-4D73-81F4-5D56E782A573}">
      <dgm:prSet/>
      <dgm:spPr/>
      <dgm:t>
        <a:bodyPr/>
        <a:lstStyle/>
        <a:p>
          <a:endParaRPr lang="sv-SE"/>
        </a:p>
      </dgm:t>
    </dgm:pt>
    <dgm:pt modelId="{366ACA0D-36DD-41A3-BB66-1448C3921B3D}">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7</a:t>
          </a:r>
          <a:endParaRPr lang="en-US" dirty="0"/>
        </a:p>
      </dgm:t>
    </dgm:pt>
    <dgm:pt modelId="{0C1225DE-FFA1-494C-9F96-6072E4BA288A}" type="parTrans" cxnId="{1289BDA2-4F7B-40FA-A142-0DF963A9EE5F}">
      <dgm:prSet/>
      <dgm:spPr/>
      <dgm:t>
        <a:bodyPr/>
        <a:lstStyle/>
        <a:p>
          <a:endParaRPr lang="sv-SE"/>
        </a:p>
      </dgm:t>
    </dgm:pt>
    <dgm:pt modelId="{41EADA92-1D2B-42C5-BA88-2C019B5DEAD3}" type="sibTrans" cxnId="{1289BDA2-4F7B-40FA-A142-0DF963A9EE5F}">
      <dgm:prSet/>
      <dgm:spPr/>
      <dgm:t>
        <a:bodyPr/>
        <a:lstStyle/>
        <a:p>
          <a:endParaRPr lang="sv-SE"/>
        </a:p>
      </dgm:t>
    </dgm:pt>
    <dgm:pt modelId="{E6F0CE79-C1A9-4506-815E-8EA1461F8D1C}">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Configure BizTalk</a:t>
          </a:r>
          <a:endParaRPr lang="en-US" dirty="0"/>
        </a:p>
      </dgm:t>
    </dgm:pt>
    <dgm:pt modelId="{838B8901-F960-4C2F-AF06-721E38F8611C}" type="parTrans" cxnId="{B89E2BD1-3AD7-4426-8FAD-CB022D2D9E90}">
      <dgm:prSet/>
      <dgm:spPr/>
      <dgm:t>
        <a:bodyPr/>
        <a:lstStyle/>
        <a:p>
          <a:endParaRPr lang="sv-SE"/>
        </a:p>
      </dgm:t>
    </dgm:pt>
    <dgm:pt modelId="{D7907C81-0D8F-4B02-AC43-830C9489C5CB}" type="sibTrans" cxnId="{B89E2BD1-3AD7-4426-8FAD-CB022D2D9E90}">
      <dgm:prSet/>
      <dgm:spPr/>
      <dgm:t>
        <a:bodyPr/>
        <a:lstStyle/>
        <a:p>
          <a:endParaRPr lang="sv-SE"/>
        </a:p>
      </dgm:t>
    </dgm:pt>
    <dgm:pt modelId="{AADAB65D-7F46-4794-AF82-3EDBEA2DE7CA}">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9</a:t>
          </a:r>
          <a:endParaRPr lang="en-US" dirty="0"/>
        </a:p>
      </dgm:t>
    </dgm:pt>
    <dgm:pt modelId="{37085930-B7D4-43B8-AF10-823C4C2ADAEC}" type="parTrans" cxnId="{EE1064E3-2219-43E5-B06D-1685CF0D0512}">
      <dgm:prSet/>
      <dgm:spPr/>
      <dgm:t>
        <a:bodyPr/>
        <a:lstStyle/>
        <a:p>
          <a:endParaRPr lang="sv-SE"/>
        </a:p>
      </dgm:t>
    </dgm:pt>
    <dgm:pt modelId="{412E6992-B299-4164-ADCB-B3FFFEC39B30}" type="sibTrans" cxnId="{EE1064E3-2219-43E5-B06D-1685CF0D0512}">
      <dgm:prSet/>
      <dgm:spPr/>
      <dgm:t>
        <a:bodyPr/>
        <a:lstStyle/>
        <a:p>
          <a:endParaRPr lang="sv-SE"/>
        </a:p>
      </dgm:t>
    </dgm:pt>
    <dgm:pt modelId="{43CEAEB7-7AAF-4958-BD7D-24F413E5D2D1}">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Verify and test you installation</a:t>
          </a:r>
          <a:endParaRPr lang="en-US" dirty="0"/>
        </a:p>
      </dgm:t>
    </dgm:pt>
    <dgm:pt modelId="{DEBBF14C-8437-4874-8F85-7F90BBD69FA0}" type="parTrans" cxnId="{F06592AD-7161-4BF3-9933-9CE1B608F1ED}">
      <dgm:prSet/>
      <dgm:spPr/>
      <dgm:t>
        <a:bodyPr/>
        <a:lstStyle/>
        <a:p>
          <a:endParaRPr lang="sv-SE"/>
        </a:p>
      </dgm:t>
    </dgm:pt>
    <dgm:pt modelId="{8D5A9287-6F0D-428A-ABED-0E0BBA29E43E}" type="sibTrans" cxnId="{F06592AD-7161-4BF3-9933-9CE1B608F1ED}">
      <dgm:prSet/>
      <dgm:spPr/>
      <dgm:t>
        <a:bodyPr/>
        <a:lstStyle/>
        <a:p>
          <a:endParaRPr lang="sv-SE"/>
        </a:p>
      </dgm:t>
    </dgm:pt>
    <dgm:pt modelId="{4ABA1960-773C-4CAF-B392-73999EC8829D}">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5</a:t>
          </a:r>
          <a:endParaRPr lang="en-US" dirty="0"/>
        </a:p>
      </dgm:t>
    </dgm:pt>
    <dgm:pt modelId="{44BDF501-8560-4436-8DD6-870D115DDD08}" type="parTrans" cxnId="{21001BE2-3A73-4ADD-84A3-B50AECED21C7}">
      <dgm:prSet/>
      <dgm:spPr/>
      <dgm:t>
        <a:bodyPr/>
        <a:lstStyle/>
        <a:p>
          <a:endParaRPr lang="sv-SE"/>
        </a:p>
      </dgm:t>
    </dgm:pt>
    <dgm:pt modelId="{E0E330E4-A061-4CF7-9F0B-EF992D824411}" type="sibTrans" cxnId="{21001BE2-3A73-4ADD-84A3-B50AECED21C7}">
      <dgm:prSet/>
      <dgm:spPr/>
      <dgm:t>
        <a:bodyPr/>
        <a:lstStyle/>
        <a:p>
          <a:endParaRPr lang="sv-SE"/>
        </a:p>
      </dgm:t>
    </dgm:pt>
    <dgm:pt modelId="{D681F331-4173-4308-BA54-8AFEC35FED35}">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Download BizTalk pre-</a:t>
          </a:r>
          <a:r>
            <a:rPr lang="en-US" dirty="0" err="1" smtClean="0"/>
            <a:t>req</a:t>
          </a:r>
          <a:r>
            <a:rPr lang="en-US" dirty="0" smtClean="0"/>
            <a:t> CAB</a:t>
          </a:r>
          <a:endParaRPr lang="en-US" dirty="0"/>
        </a:p>
      </dgm:t>
    </dgm:pt>
    <dgm:pt modelId="{EE0E5A31-0F07-460F-B762-2D8A421EB70B}" type="parTrans" cxnId="{69095FF0-04C7-435B-B7E9-4AEE6721175E}">
      <dgm:prSet/>
      <dgm:spPr/>
      <dgm:t>
        <a:bodyPr/>
        <a:lstStyle/>
        <a:p>
          <a:endParaRPr lang="sv-SE"/>
        </a:p>
      </dgm:t>
    </dgm:pt>
    <dgm:pt modelId="{0C8DE28F-6FBE-48C2-83A5-59F576B8D341}" type="sibTrans" cxnId="{69095FF0-04C7-435B-B7E9-4AEE6721175E}">
      <dgm:prSet/>
      <dgm:spPr/>
      <dgm:t>
        <a:bodyPr/>
        <a:lstStyle/>
        <a:p>
          <a:endParaRPr lang="sv-SE"/>
        </a:p>
      </dgm:t>
    </dgm:pt>
    <dgm:pt modelId="{B66C6F3D-5815-4BAA-AE24-54279B67D94B}">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Configure and verify AD users, groups and rights </a:t>
          </a:r>
          <a:endParaRPr lang="en-US" dirty="0"/>
        </a:p>
      </dgm:t>
    </dgm:pt>
    <dgm:pt modelId="{75F9D653-6954-408D-9138-C5556E6F8F5C}" type="parTrans" cxnId="{D19BEE83-1BFA-4541-982F-741BC2F7A546}">
      <dgm:prSet/>
      <dgm:spPr/>
      <dgm:t>
        <a:bodyPr/>
        <a:lstStyle/>
        <a:p>
          <a:endParaRPr lang="sv-SE"/>
        </a:p>
      </dgm:t>
    </dgm:pt>
    <dgm:pt modelId="{482A2205-ADD9-4F50-812A-588D82FDE266}" type="sibTrans" cxnId="{D19BEE83-1BFA-4541-982F-741BC2F7A546}">
      <dgm:prSet/>
      <dgm:spPr/>
      <dgm:t>
        <a:bodyPr/>
        <a:lstStyle/>
        <a:p>
          <a:endParaRPr lang="sv-SE"/>
        </a:p>
      </dgm:t>
    </dgm:pt>
    <dgm:pt modelId="{987AB3BC-534E-4455-BA5E-FB0917155D92}">
      <dgm:prSet>
        <dgm:style>
          <a:lnRef idx="1">
            <a:schemeClr val="accent1"/>
          </a:lnRef>
          <a:fillRef idx="2">
            <a:schemeClr val="accent1"/>
          </a:fillRef>
          <a:effectRef idx="1">
            <a:schemeClr val="accent1"/>
          </a:effectRef>
          <a:fontRef idx="minor">
            <a:schemeClr val="dk1"/>
          </a:fontRef>
        </dgm:style>
      </dgm:prSet>
      <dgm:spPr/>
      <dgm:t>
        <a:bodyPr/>
        <a:lstStyle/>
        <a:p>
          <a:r>
            <a:rPr lang="en-US" dirty="0" smtClean="0"/>
            <a:t>8</a:t>
          </a:r>
          <a:endParaRPr lang="sv-SE" dirty="0"/>
        </a:p>
      </dgm:t>
    </dgm:pt>
    <dgm:pt modelId="{482D659F-F333-4880-8E4E-9EA2CFCE05E5}" type="parTrans" cxnId="{2FCCD609-19B8-4680-9D1F-5232C9B30796}">
      <dgm:prSet/>
      <dgm:spPr/>
      <dgm:t>
        <a:bodyPr/>
        <a:lstStyle/>
        <a:p>
          <a:endParaRPr lang="sv-SE"/>
        </a:p>
      </dgm:t>
    </dgm:pt>
    <dgm:pt modelId="{FA3205AA-2FE2-44F3-9B31-12BA67926F00}" type="sibTrans" cxnId="{2FCCD609-19B8-4680-9D1F-5232C9B30796}">
      <dgm:prSet/>
      <dgm:spPr/>
      <dgm:t>
        <a:bodyPr/>
        <a:lstStyle/>
        <a:p>
          <a:endParaRPr lang="sv-SE"/>
        </a:p>
      </dgm:t>
    </dgm:pt>
    <dgm:pt modelId="{008FD7B1-49B2-4BA3-B80E-C5B2EAD406EA}" type="pres">
      <dgm:prSet presAssocID="{CC50D243-2C53-433D-83B5-11E46DF35305}" presName="Name0" presStyleCnt="0">
        <dgm:presLayoutVars>
          <dgm:dir/>
          <dgm:animLvl val="lvl"/>
          <dgm:resizeHandles val="exact"/>
        </dgm:presLayoutVars>
      </dgm:prSet>
      <dgm:spPr/>
      <dgm:t>
        <a:bodyPr/>
        <a:lstStyle/>
        <a:p>
          <a:endParaRPr lang="en-US"/>
        </a:p>
      </dgm:t>
    </dgm:pt>
    <dgm:pt modelId="{3F7F0EEE-74DE-4FFF-ADD7-A426C33A7C48}" type="pres">
      <dgm:prSet presAssocID="{28F8D379-8B78-4F75-9B33-605DB1D0BA3E}" presName="linNode" presStyleCnt="0"/>
      <dgm:spPr/>
    </dgm:pt>
    <dgm:pt modelId="{11908AA2-17DB-48BB-B152-062C361AC5C4}" type="pres">
      <dgm:prSet presAssocID="{28F8D379-8B78-4F75-9B33-605DB1D0BA3E}" presName="parentText" presStyleLbl="node1" presStyleIdx="0" presStyleCnt="9" custScaleX="25743">
        <dgm:presLayoutVars>
          <dgm:chMax val="1"/>
          <dgm:bulletEnabled val="1"/>
        </dgm:presLayoutVars>
      </dgm:prSet>
      <dgm:spPr/>
      <dgm:t>
        <a:bodyPr/>
        <a:lstStyle/>
        <a:p>
          <a:endParaRPr lang="en-US"/>
        </a:p>
      </dgm:t>
    </dgm:pt>
    <dgm:pt modelId="{97A5505E-23ED-47A6-8FD4-A49DECDD05D3}" type="pres">
      <dgm:prSet presAssocID="{28F8D379-8B78-4F75-9B33-605DB1D0BA3E}" presName="descendantText" presStyleLbl="alignAccFollowNode1" presStyleIdx="0" presStyleCnt="9">
        <dgm:presLayoutVars>
          <dgm:bulletEnabled val="1"/>
        </dgm:presLayoutVars>
      </dgm:prSet>
      <dgm:spPr/>
      <dgm:t>
        <a:bodyPr/>
        <a:lstStyle/>
        <a:p>
          <a:endParaRPr lang="en-US"/>
        </a:p>
      </dgm:t>
    </dgm:pt>
    <dgm:pt modelId="{68F33C57-0132-49E6-9E88-E9E59EC45718}" type="pres">
      <dgm:prSet presAssocID="{35CB1AC4-DF49-4279-9C96-729819D1C9C3}" presName="sp" presStyleCnt="0"/>
      <dgm:spPr/>
    </dgm:pt>
    <dgm:pt modelId="{5FF031F6-7EA3-4605-BDD7-1B99EA2D2D5E}" type="pres">
      <dgm:prSet presAssocID="{543C4D73-2BD9-4FD3-B225-BA927636A30E}" presName="linNode" presStyleCnt="0"/>
      <dgm:spPr/>
    </dgm:pt>
    <dgm:pt modelId="{839A0C55-6F4F-487B-ABCB-7E5C2EC4A22A}" type="pres">
      <dgm:prSet presAssocID="{543C4D73-2BD9-4FD3-B225-BA927636A30E}" presName="parentText" presStyleLbl="node1" presStyleIdx="1" presStyleCnt="9" custScaleX="25743">
        <dgm:presLayoutVars>
          <dgm:chMax val="1"/>
          <dgm:bulletEnabled val="1"/>
        </dgm:presLayoutVars>
      </dgm:prSet>
      <dgm:spPr/>
      <dgm:t>
        <a:bodyPr/>
        <a:lstStyle/>
        <a:p>
          <a:endParaRPr lang="en-US"/>
        </a:p>
      </dgm:t>
    </dgm:pt>
    <dgm:pt modelId="{5D864B8D-FACF-48E7-8326-E483DE976D5A}" type="pres">
      <dgm:prSet presAssocID="{543C4D73-2BD9-4FD3-B225-BA927636A30E}" presName="descendantText" presStyleLbl="alignAccFollowNode1" presStyleIdx="1" presStyleCnt="9">
        <dgm:presLayoutVars>
          <dgm:bulletEnabled val="1"/>
        </dgm:presLayoutVars>
      </dgm:prSet>
      <dgm:spPr/>
      <dgm:t>
        <a:bodyPr/>
        <a:lstStyle/>
        <a:p>
          <a:endParaRPr lang="en-US"/>
        </a:p>
      </dgm:t>
    </dgm:pt>
    <dgm:pt modelId="{97AF1158-ACE7-4C23-B451-3DCEA53F2400}" type="pres">
      <dgm:prSet presAssocID="{5A7BC45B-A5C9-443C-B2F8-8D3AD5A77B12}" presName="sp" presStyleCnt="0"/>
      <dgm:spPr/>
    </dgm:pt>
    <dgm:pt modelId="{598C8861-0E62-48DD-AF4E-28B854C90E4E}" type="pres">
      <dgm:prSet presAssocID="{99E8B152-4D2D-45F2-ACA2-E9B1C2BD6DE8}" presName="linNode" presStyleCnt="0"/>
      <dgm:spPr/>
    </dgm:pt>
    <dgm:pt modelId="{BFF26DF4-65D1-4C6C-83E7-E02E476876AC}" type="pres">
      <dgm:prSet presAssocID="{99E8B152-4D2D-45F2-ACA2-E9B1C2BD6DE8}" presName="parentText" presStyleLbl="node1" presStyleIdx="2" presStyleCnt="9" custScaleX="25743">
        <dgm:presLayoutVars>
          <dgm:chMax val="1"/>
          <dgm:bulletEnabled val="1"/>
        </dgm:presLayoutVars>
      </dgm:prSet>
      <dgm:spPr/>
      <dgm:t>
        <a:bodyPr/>
        <a:lstStyle/>
        <a:p>
          <a:endParaRPr lang="en-US"/>
        </a:p>
      </dgm:t>
    </dgm:pt>
    <dgm:pt modelId="{FFE84D8B-EAEB-4671-98B1-5017065D43FE}" type="pres">
      <dgm:prSet presAssocID="{99E8B152-4D2D-45F2-ACA2-E9B1C2BD6DE8}" presName="descendantText" presStyleLbl="alignAccFollowNode1" presStyleIdx="2" presStyleCnt="9">
        <dgm:presLayoutVars>
          <dgm:bulletEnabled val="1"/>
        </dgm:presLayoutVars>
      </dgm:prSet>
      <dgm:spPr/>
      <dgm:t>
        <a:bodyPr/>
        <a:lstStyle/>
        <a:p>
          <a:endParaRPr lang="en-US"/>
        </a:p>
      </dgm:t>
    </dgm:pt>
    <dgm:pt modelId="{B397422F-438E-4B6A-ACDC-C55FEF8DDBF8}" type="pres">
      <dgm:prSet presAssocID="{EAF88F85-3D8F-4F9F-BBF4-C425D834D4C4}" presName="sp" presStyleCnt="0"/>
      <dgm:spPr/>
    </dgm:pt>
    <dgm:pt modelId="{59463087-1AFB-414C-9154-ED7C6850D1B2}" type="pres">
      <dgm:prSet presAssocID="{426483D6-7749-4604-BB6D-DF46DBD4A7E6}" presName="linNode" presStyleCnt="0"/>
      <dgm:spPr/>
    </dgm:pt>
    <dgm:pt modelId="{1A4C371E-43F3-4ECF-8B17-666DE7BF9D06}" type="pres">
      <dgm:prSet presAssocID="{426483D6-7749-4604-BB6D-DF46DBD4A7E6}" presName="parentText" presStyleLbl="node1" presStyleIdx="3" presStyleCnt="9" custScaleX="25743">
        <dgm:presLayoutVars>
          <dgm:chMax val="1"/>
          <dgm:bulletEnabled val="1"/>
        </dgm:presLayoutVars>
      </dgm:prSet>
      <dgm:spPr/>
      <dgm:t>
        <a:bodyPr/>
        <a:lstStyle/>
        <a:p>
          <a:endParaRPr lang="en-US"/>
        </a:p>
      </dgm:t>
    </dgm:pt>
    <dgm:pt modelId="{3C397321-2178-4A98-A6D9-AD09A2FA190D}" type="pres">
      <dgm:prSet presAssocID="{426483D6-7749-4604-BB6D-DF46DBD4A7E6}" presName="descendantText" presStyleLbl="alignAccFollowNode1" presStyleIdx="3" presStyleCnt="9">
        <dgm:presLayoutVars>
          <dgm:bulletEnabled val="1"/>
        </dgm:presLayoutVars>
      </dgm:prSet>
      <dgm:spPr/>
      <dgm:t>
        <a:bodyPr/>
        <a:lstStyle/>
        <a:p>
          <a:endParaRPr lang="en-US"/>
        </a:p>
      </dgm:t>
    </dgm:pt>
    <dgm:pt modelId="{A44CDFA9-4F9D-4C27-8D8E-2B90413AB76F}" type="pres">
      <dgm:prSet presAssocID="{F185CD9C-927B-4010-9543-7826E022B151}" presName="sp" presStyleCnt="0"/>
      <dgm:spPr/>
    </dgm:pt>
    <dgm:pt modelId="{59272AD3-D64F-4800-AA8A-1B897B8AEAC4}" type="pres">
      <dgm:prSet presAssocID="{4ABA1960-773C-4CAF-B392-73999EC8829D}" presName="linNode" presStyleCnt="0"/>
      <dgm:spPr/>
    </dgm:pt>
    <dgm:pt modelId="{A831378D-CF61-45C2-9980-C5F1327B7A6D}" type="pres">
      <dgm:prSet presAssocID="{4ABA1960-773C-4CAF-B392-73999EC8829D}" presName="parentText" presStyleLbl="node1" presStyleIdx="4" presStyleCnt="9" custScaleX="25738">
        <dgm:presLayoutVars>
          <dgm:chMax val="1"/>
          <dgm:bulletEnabled val="1"/>
        </dgm:presLayoutVars>
      </dgm:prSet>
      <dgm:spPr/>
      <dgm:t>
        <a:bodyPr/>
        <a:lstStyle/>
        <a:p>
          <a:endParaRPr lang="sv-SE"/>
        </a:p>
      </dgm:t>
    </dgm:pt>
    <dgm:pt modelId="{072D9B7D-74AF-4390-8B54-039B93FE27F7}" type="pres">
      <dgm:prSet presAssocID="{4ABA1960-773C-4CAF-B392-73999EC8829D}" presName="descendantText" presStyleLbl="alignAccFollowNode1" presStyleIdx="4" presStyleCnt="9">
        <dgm:presLayoutVars>
          <dgm:bulletEnabled val="1"/>
        </dgm:presLayoutVars>
      </dgm:prSet>
      <dgm:spPr/>
      <dgm:t>
        <a:bodyPr/>
        <a:lstStyle/>
        <a:p>
          <a:endParaRPr lang="sv-SE"/>
        </a:p>
      </dgm:t>
    </dgm:pt>
    <dgm:pt modelId="{F11A648A-F037-4262-9366-A0BA443E28D3}" type="pres">
      <dgm:prSet presAssocID="{E0E330E4-A061-4CF7-9F0B-EF992D824411}" presName="sp" presStyleCnt="0"/>
      <dgm:spPr/>
    </dgm:pt>
    <dgm:pt modelId="{AEA8E348-35DD-447B-922A-3C75ED594BEE}" type="pres">
      <dgm:prSet presAssocID="{1F8A40FA-BEA3-42C9-A0E7-5C499767F807}" presName="linNode" presStyleCnt="0"/>
      <dgm:spPr/>
    </dgm:pt>
    <dgm:pt modelId="{CE652B65-7F84-4025-BA30-ED58E999B6F8}" type="pres">
      <dgm:prSet presAssocID="{1F8A40FA-BEA3-42C9-A0E7-5C499767F807}" presName="parentText" presStyleLbl="node1" presStyleIdx="5" presStyleCnt="9" custFlipHor="1" custScaleX="25743">
        <dgm:presLayoutVars>
          <dgm:chMax val="1"/>
          <dgm:bulletEnabled val="1"/>
        </dgm:presLayoutVars>
      </dgm:prSet>
      <dgm:spPr/>
      <dgm:t>
        <a:bodyPr/>
        <a:lstStyle/>
        <a:p>
          <a:endParaRPr lang="sv-SE"/>
        </a:p>
      </dgm:t>
    </dgm:pt>
    <dgm:pt modelId="{ED1DC715-9D41-4CBB-A4FC-F6F520639767}" type="pres">
      <dgm:prSet presAssocID="{1F8A40FA-BEA3-42C9-A0E7-5C499767F807}" presName="descendantText" presStyleLbl="alignAccFollowNode1" presStyleIdx="5" presStyleCnt="9">
        <dgm:presLayoutVars>
          <dgm:bulletEnabled val="1"/>
        </dgm:presLayoutVars>
      </dgm:prSet>
      <dgm:spPr/>
      <dgm:t>
        <a:bodyPr/>
        <a:lstStyle/>
        <a:p>
          <a:endParaRPr lang="sv-SE"/>
        </a:p>
      </dgm:t>
    </dgm:pt>
    <dgm:pt modelId="{98B4ABDD-C6F8-472F-84A8-D2D0D3557FC9}" type="pres">
      <dgm:prSet presAssocID="{1D48AEB9-A24B-45E0-BA33-FE541942D8BD}" presName="sp" presStyleCnt="0"/>
      <dgm:spPr/>
    </dgm:pt>
    <dgm:pt modelId="{BE15ECC2-AE97-4C18-8F8D-E9F36EF04414}" type="pres">
      <dgm:prSet presAssocID="{366ACA0D-36DD-41A3-BB66-1448C3921B3D}" presName="linNode" presStyleCnt="0"/>
      <dgm:spPr/>
    </dgm:pt>
    <dgm:pt modelId="{597B30DB-5800-4F31-83CC-0606CCA9363B}" type="pres">
      <dgm:prSet presAssocID="{366ACA0D-36DD-41A3-BB66-1448C3921B3D}" presName="parentText" presStyleLbl="node1" presStyleIdx="6" presStyleCnt="9" custFlipHor="1" custScaleX="25738">
        <dgm:presLayoutVars>
          <dgm:chMax val="1"/>
          <dgm:bulletEnabled val="1"/>
        </dgm:presLayoutVars>
      </dgm:prSet>
      <dgm:spPr/>
      <dgm:t>
        <a:bodyPr/>
        <a:lstStyle/>
        <a:p>
          <a:endParaRPr lang="sv-SE"/>
        </a:p>
      </dgm:t>
    </dgm:pt>
    <dgm:pt modelId="{FEE864D5-43C6-4E4F-9C02-C7476724DD53}" type="pres">
      <dgm:prSet presAssocID="{366ACA0D-36DD-41A3-BB66-1448C3921B3D}" presName="descendantText" presStyleLbl="alignAccFollowNode1" presStyleIdx="6" presStyleCnt="9">
        <dgm:presLayoutVars>
          <dgm:bulletEnabled val="1"/>
        </dgm:presLayoutVars>
      </dgm:prSet>
      <dgm:spPr/>
      <dgm:t>
        <a:bodyPr/>
        <a:lstStyle/>
        <a:p>
          <a:endParaRPr lang="sv-SE"/>
        </a:p>
      </dgm:t>
    </dgm:pt>
    <dgm:pt modelId="{17ADE0A1-0F51-48AC-9EF0-5A259C83B8BB}" type="pres">
      <dgm:prSet presAssocID="{41EADA92-1D2B-42C5-BA88-2C019B5DEAD3}" presName="sp" presStyleCnt="0"/>
      <dgm:spPr/>
    </dgm:pt>
    <dgm:pt modelId="{36745C65-4ABA-469A-ADF3-EADFD3A9221B}" type="pres">
      <dgm:prSet presAssocID="{987AB3BC-534E-4455-BA5E-FB0917155D92}" presName="linNode" presStyleCnt="0"/>
      <dgm:spPr/>
    </dgm:pt>
    <dgm:pt modelId="{56806454-2535-49BE-B06F-80A5EAC8C713}" type="pres">
      <dgm:prSet presAssocID="{987AB3BC-534E-4455-BA5E-FB0917155D92}" presName="parentText" presStyleLbl="node1" presStyleIdx="7" presStyleCnt="9" custScaleX="25738">
        <dgm:presLayoutVars>
          <dgm:chMax val="1"/>
          <dgm:bulletEnabled val="1"/>
        </dgm:presLayoutVars>
      </dgm:prSet>
      <dgm:spPr/>
      <dgm:t>
        <a:bodyPr/>
        <a:lstStyle/>
        <a:p>
          <a:endParaRPr lang="sv-SE"/>
        </a:p>
      </dgm:t>
    </dgm:pt>
    <dgm:pt modelId="{52DCCFDA-43D0-4EEF-B7B1-AD96D33B3E5B}" type="pres">
      <dgm:prSet presAssocID="{987AB3BC-534E-4455-BA5E-FB0917155D92}" presName="descendantText" presStyleLbl="alignAccFollowNode1" presStyleIdx="7" presStyleCnt="9">
        <dgm:presLayoutVars>
          <dgm:bulletEnabled val="1"/>
        </dgm:presLayoutVars>
      </dgm:prSet>
      <dgm:spPr/>
      <dgm:t>
        <a:bodyPr/>
        <a:lstStyle/>
        <a:p>
          <a:endParaRPr lang="sv-SE"/>
        </a:p>
      </dgm:t>
    </dgm:pt>
    <dgm:pt modelId="{445A71E7-2066-42C0-82BA-FC9D067D01CF}" type="pres">
      <dgm:prSet presAssocID="{FA3205AA-2FE2-44F3-9B31-12BA67926F00}" presName="sp" presStyleCnt="0"/>
      <dgm:spPr/>
    </dgm:pt>
    <dgm:pt modelId="{7070B4BD-1B81-42B2-A34A-C995DCB58AD8}" type="pres">
      <dgm:prSet presAssocID="{AADAB65D-7F46-4794-AF82-3EDBEA2DE7CA}" presName="linNode" presStyleCnt="0"/>
      <dgm:spPr/>
    </dgm:pt>
    <dgm:pt modelId="{A8ED0FA9-C423-409C-BDD1-47C44B1473DC}" type="pres">
      <dgm:prSet presAssocID="{AADAB65D-7F46-4794-AF82-3EDBEA2DE7CA}" presName="parentText" presStyleLbl="node1" presStyleIdx="8" presStyleCnt="9" custScaleX="25738">
        <dgm:presLayoutVars>
          <dgm:chMax val="1"/>
          <dgm:bulletEnabled val="1"/>
        </dgm:presLayoutVars>
      </dgm:prSet>
      <dgm:spPr/>
      <dgm:t>
        <a:bodyPr/>
        <a:lstStyle/>
        <a:p>
          <a:endParaRPr lang="sv-SE"/>
        </a:p>
      </dgm:t>
    </dgm:pt>
    <dgm:pt modelId="{5BF61862-58AF-4E05-A953-199C397AC09D}" type="pres">
      <dgm:prSet presAssocID="{AADAB65D-7F46-4794-AF82-3EDBEA2DE7CA}" presName="descendantText" presStyleLbl="alignAccFollowNode1" presStyleIdx="8" presStyleCnt="9">
        <dgm:presLayoutVars>
          <dgm:bulletEnabled val="1"/>
        </dgm:presLayoutVars>
      </dgm:prSet>
      <dgm:spPr/>
      <dgm:t>
        <a:bodyPr/>
        <a:lstStyle/>
        <a:p>
          <a:endParaRPr lang="sv-SE"/>
        </a:p>
      </dgm:t>
    </dgm:pt>
  </dgm:ptLst>
  <dgm:cxnLst>
    <dgm:cxn modelId="{EE1064E3-2219-43E5-B06D-1685CF0D0512}" srcId="{CC50D243-2C53-433D-83B5-11E46DF35305}" destId="{AADAB65D-7F46-4794-AF82-3EDBEA2DE7CA}" srcOrd="8" destOrd="0" parTransId="{37085930-B7D4-43B8-AF10-823C4C2ADAEC}" sibTransId="{412E6992-B299-4164-ADCB-B3FFFEC39B30}"/>
    <dgm:cxn modelId="{69095FF0-04C7-435B-B7E9-4AEE6721175E}" srcId="{4ABA1960-773C-4CAF-B392-73999EC8829D}" destId="{D681F331-4173-4308-BA54-8AFEC35FED35}" srcOrd="0" destOrd="0" parTransId="{EE0E5A31-0F07-460F-B762-2D8A421EB70B}" sibTransId="{0C8DE28F-6FBE-48C2-83A5-59F576B8D341}"/>
    <dgm:cxn modelId="{918DE720-050A-4EDF-9734-1CCE28C8A173}" srcId="{1F8A40FA-BEA3-42C9-A0E7-5C499767F807}" destId="{158C1B7B-5201-4B6E-BB19-836950FE1528}" srcOrd="0" destOrd="0" parTransId="{85112538-DA2A-4245-82CE-E7A1FA074610}" sibTransId="{B1988B2A-8595-4690-A088-0422DAF056BB}"/>
    <dgm:cxn modelId="{DDB8E567-26E8-4D13-9E3F-26A230425411}" type="presOf" srcId="{43CEAEB7-7AAF-4958-BD7D-24F413E5D2D1}" destId="{5BF61862-58AF-4E05-A953-199C397AC09D}" srcOrd="0" destOrd="0" presId="urn:microsoft.com/office/officeart/2005/8/layout/vList5"/>
    <dgm:cxn modelId="{B6773EE8-5A55-45F2-9393-11AE376F6863}" srcId="{99E8B152-4D2D-45F2-ACA2-E9B1C2BD6DE8}" destId="{1D3542A6-B046-460E-8B83-6FC830A366E8}" srcOrd="0" destOrd="0" parTransId="{0DF00535-0779-474A-B7FC-19552060F222}" sibTransId="{FEFA6B22-E062-46C9-8BD7-448544C19961}"/>
    <dgm:cxn modelId="{9CB9BC23-13B5-4DC3-9E41-085D6857965E}" type="presOf" srcId="{99E8B152-4D2D-45F2-ACA2-E9B1C2BD6DE8}" destId="{BFF26DF4-65D1-4C6C-83E7-E02E476876AC}" srcOrd="0" destOrd="0" presId="urn:microsoft.com/office/officeart/2005/8/layout/vList5"/>
    <dgm:cxn modelId="{83DCBB00-7B27-4582-95DA-E0493F4EA896}" srcId="{543C4D73-2BD9-4FD3-B225-BA927636A30E}" destId="{918E5147-95D9-4A10-A481-3DD7B72ACD27}" srcOrd="0" destOrd="0" parTransId="{0FADB9FF-E2C5-4236-8645-1FC0C8202671}" sibTransId="{10E0F58B-C1E3-4F9D-9352-03EE3526194B}"/>
    <dgm:cxn modelId="{4F745B43-7357-4769-B38E-D1A5714AA2D5}" srcId="{CC50D243-2C53-433D-83B5-11E46DF35305}" destId="{543C4D73-2BD9-4FD3-B225-BA927636A30E}" srcOrd="1" destOrd="0" parTransId="{E47569A2-16AA-4A1C-9D7E-B3E3CF00892E}" sibTransId="{5A7BC45B-A5C9-443C-B2F8-8D3AD5A77B12}"/>
    <dgm:cxn modelId="{1335DB4D-6A27-465B-BB5D-8C6AFFF5DE1D}" type="presOf" srcId="{D681F331-4173-4308-BA54-8AFEC35FED35}" destId="{072D9B7D-74AF-4390-8B54-039B93FE27F7}" srcOrd="0" destOrd="0" presId="urn:microsoft.com/office/officeart/2005/8/layout/vList5"/>
    <dgm:cxn modelId="{E4DC9F13-5170-4391-A53B-A5C6ED08E301}" type="presOf" srcId="{5D54E867-2EE5-4E6E-ADF3-70FD46C29A9E}" destId="{97A5505E-23ED-47A6-8FD4-A49DECDD05D3}" srcOrd="0" destOrd="0" presId="urn:microsoft.com/office/officeart/2005/8/layout/vList5"/>
    <dgm:cxn modelId="{AA28E216-8FBF-42D2-BD12-504D23CEC155}" type="presOf" srcId="{987AB3BC-534E-4455-BA5E-FB0917155D92}" destId="{56806454-2535-49BE-B06F-80A5EAC8C713}" srcOrd="0" destOrd="0" presId="urn:microsoft.com/office/officeart/2005/8/layout/vList5"/>
    <dgm:cxn modelId="{21001BE2-3A73-4ADD-84A3-B50AECED21C7}" srcId="{CC50D243-2C53-433D-83B5-11E46DF35305}" destId="{4ABA1960-773C-4CAF-B392-73999EC8829D}" srcOrd="4" destOrd="0" parTransId="{44BDF501-8560-4436-8DD6-870D115DDD08}" sibTransId="{E0E330E4-A061-4CF7-9F0B-EF992D824411}"/>
    <dgm:cxn modelId="{B89E2BD1-3AD7-4426-8FAD-CB022D2D9E90}" srcId="{987AB3BC-534E-4455-BA5E-FB0917155D92}" destId="{E6F0CE79-C1A9-4506-815E-8EA1461F8D1C}" srcOrd="0" destOrd="0" parTransId="{838B8901-F960-4C2F-AF06-721E38F8611C}" sibTransId="{D7907C81-0D8F-4B02-AC43-830C9489C5CB}"/>
    <dgm:cxn modelId="{16BA84DE-643D-4954-8D1F-03E0CB7C01FB}" type="presOf" srcId="{B66C6F3D-5815-4BAA-AE24-54279B67D94B}" destId="{FEE864D5-43C6-4E4F-9C02-C7476724DD53}" srcOrd="0" destOrd="0" presId="urn:microsoft.com/office/officeart/2005/8/layout/vList5"/>
    <dgm:cxn modelId="{421C3B9C-F2F0-4506-A493-A7E71F541B1A}" type="presOf" srcId="{366ACA0D-36DD-41A3-BB66-1448C3921B3D}" destId="{597B30DB-5800-4F31-83CC-0606CCA9363B}" srcOrd="0" destOrd="0" presId="urn:microsoft.com/office/officeart/2005/8/layout/vList5"/>
    <dgm:cxn modelId="{FB6C9D04-ED47-4CA5-B942-19EBF289C30A}" type="presOf" srcId="{E5103669-74E5-495A-BA54-292AF1DFC707}" destId="{3C397321-2178-4A98-A6D9-AD09A2FA190D}" srcOrd="0" destOrd="0" presId="urn:microsoft.com/office/officeart/2005/8/layout/vList5"/>
    <dgm:cxn modelId="{8931997C-E93F-4761-81D5-13A4B6DEE596}" type="presOf" srcId="{1F8A40FA-BEA3-42C9-A0E7-5C499767F807}" destId="{CE652B65-7F84-4025-BA30-ED58E999B6F8}" srcOrd="0" destOrd="0" presId="urn:microsoft.com/office/officeart/2005/8/layout/vList5"/>
    <dgm:cxn modelId="{6CB5938E-C984-48F1-AAF4-87FA16BF4AF9}" srcId="{CC50D243-2C53-433D-83B5-11E46DF35305}" destId="{426483D6-7749-4604-BB6D-DF46DBD4A7E6}" srcOrd="3" destOrd="0" parTransId="{D267999D-E0AB-43E1-824D-6DEE5FF3A1AD}" sibTransId="{F185CD9C-927B-4010-9543-7826E022B151}"/>
    <dgm:cxn modelId="{55F49091-4377-444B-83E3-94DC2F36EAF3}" type="presOf" srcId="{1D3542A6-B046-460E-8B83-6FC830A366E8}" destId="{FFE84D8B-EAEB-4671-98B1-5017065D43FE}" srcOrd="0" destOrd="0" presId="urn:microsoft.com/office/officeart/2005/8/layout/vList5"/>
    <dgm:cxn modelId="{E0C6EAF7-6313-4D73-81F4-5D56E782A573}" srcId="{426483D6-7749-4604-BB6D-DF46DBD4A7E6}" destId="{E5103669-74E5-495A-BA54-292AF1DFC707}" srcOrd="0" destOrd="0" parTransId="{733C5539-C77E-4606-9DC4-9960B05E9D8E}" sibTransId="{11DE4EE0-5AC8-4BE9-B07D-650D7811935C}"/>
    <dgm:cxn modelId="{F1100CCD-8A20-45BC-96E8-8A4D8C9CE077}" srcId="{CC50D243-2C53-433D-83B5-11E46DF35305}" destId="{1F8A40FA-BEA3-42C9-A0E7-5C499767F807}" srcOrd="5" destOrd="0" parTransId="{15C45ACC-D18C-4C55-AEA9-D9A0C8ACB55A}" sibTransId="{1D48AEB9-A24B-45E0-BA33-FE541942D8BD}"/>
    <dgm:cxn modelId="{2FCCD609-19B8-4680-9D1F-5232C9B30796}" srcId="{CC50D243-2C53-433D-83B5-11E46DF35305}" destId="{987AB3BC-534E-4455-BA5E-FB0917155D92}" srcOrd="7" destOrd="0" parTransId="{482D659F-F333-4880-8E4E-9EA2CFCE05E5}" sibTransId="{FA3205AA-2FE2-44F3-9B31-12BA67926F00}"/>
    <dgm:cxn modelId="{D46D5570-0AD3-401F-87FD-2B1497763C6E}" type="presOf" srcId="{426483D6-7749-4604-BB6D-DF46DBD4A7E6}" destId="{1A4C371E-43F3-4ECF-8B17-666DE7BF9D06}" srcOrd="0" destOrd="0" presId="urn:microsoft.com/office/officeart/2005/8/layout/vList5"/>
    <dgm:cxn modelId="{CFEF53BF-ABAA-49DC-8CFD-90763E14B18F}" srcId="{CC50D243-2C53-433D-83B5-11E46DF35305}" destId="{28F8D379-8B78-4F75-9B33-605DB1D0BA3E}" srcOrd="0" destOrd="0" parTransId="{0AE93605-1E15-4195-B27A-345D384EB455}" sibTransId="{35CB1AC4-DF49-4279-9C96-729819D1C9C3}"/>
    <dgm:cxn modelId="{B2AC8B8E-9FAE-4675-84DB-374AA1257CE1}" type="presOf" srcId="{543C4D73-2BD9-4FD3-B225-BA927636A30E}" destId="{839A0C55-6F4F-487B-ABCB-7E5C2EC4A22A}" srcOrd="0" destOrd="0" presId="urn:microsoft.com/office/officeart/2005/8/layout/vList5"/>
    <dgm:cxn modelId="{1289BDA2-4F7B-40FA-A142-0DF963A9EE5F}" srcId="{CC50D243-2C53-433D-83B5-11E46DF35305}" destId="{366ACA0D-36DD-41A3-BB66-1448C3921B3D}" srcOrd="6" destOrd="0" parTransId="{0C1225DE-FFA1-494C-9F96-6072E4BA288A}" sibTransId="{41EADA92-1D2B-42C5-BA88-2C019B5DEAD3}"/>
    <dgm:cxn modelId="{F06592AD-7161-4BF3-9933-9CE1B608F1ED}" srcId="{AADAB65D-7F46-4794-AF82-3EDBEA2DE7CA}" destId="{43CEAEB7-7AAF-4958-BD7D-24F413E5D2D1}" srcOrd="0" destOrd="0" parTransId="{DEBBF14C-8437-4874-8F85-7F90BBD69FA0}" sibTransId="{8D5A9287-6F0D-428A-ABED-0E0BBA29E43E}"/>
    <dgm:cxn modelId="{1F5B9088-FD21-4CDA-8309-02CA280E312A}" type="presOf" srcId="{4ABA1960-773C-4CAF-B392-73999EC8829D}" destId="{A831378D-CF61-45C2-9980-C5F1327B7A6D}" srcOrd="0" destOrd="0" presId="urn:microsoft.com/office/officeart/2005/8/layout/vList5"/>
    <dgm:cxn modelId="{D544F27D-EA9D-4A14-94C9-27BE411A00F3}" srcId="{CC50D243-2C53-433D-83B5-11E46DF35305}" destId="{99E8B152-4D2D-45F2-ACA2-E9B1C2BD6DE8}" srcOrd="2" destOrd="0" parTransId="{F28AFD1F-305C-4FB2-96C5-339B8E121015}" sibTransId="{EAF88F85-3D8F-4F9F-BBF4-C425D834D4C4}"/>
    <dgm:cxn modelId="{67E38710-970E-46D5-A006-73707CD332EE}" type="presOf" srcId="{CC50D243-2C53-433D-83B5-11E46DF35305}" destId="{008FD7B1-49B2-4BA3-B80E-C5B2EAD406EA}" srcOrd="0" destOrd="0" presId="urn:microsoft.com/office/officeart/2005/8/layout/vList5"/>
    <dgm:cxn modelId="{4F92C06D-E587-4B00-813B-52BD772B4842}" type="presOf" srcId="{918E5147-95D9-4A10-A481-3DD7B72ACD27}" destId="{5D864B8D-FACF-48E7-8326-E483DE976D5A}" srcOrd="0" destOrd="0" presId="urn:microsoft.com/office/officeart/2005/8/layout/vList5"/>
    <dgm:cxn modelId="{CF5688A5-92D9-4CE5-BDC3-B9334ECF4150}" type="presOf" srcId="{E6F0CE79-C1A9-4506-815E-8EA1461F8D1C}" destId="{52DCCFDA-43D0-4EEF-B7B1-AD96D33B3E5B}" srcOrd="0" destOrd="0" presId="urn:microsoft.com/office/officeart/2005/8/layout/vList5"/>
    <dgm:cxn modelId="{4753D5B9-39F6-441D-84AF-B5EE76FD1A6E}" srcId="{28F8D379-8B78-4F75-9B33-605DB1D0BA3E}" destId="{5D54E867-2EE5-4E6E-ADF3-70FD46C29A9E}" srcOrd="0" destOrd="0" parTransId="{434BEC62-34DF-436A-A268-E80CDC1A6181}" sibTransId="{F7350657-FB02-42D2-BC7F-7337ACD37322}"/>
    <dgm:cxn modelId="{2BE03AAC-0195-4093-B177-E4BD76DCDF2B}" type="presOf" srcId="{AADAB65D-7F46-4794-AF82-3EDBEA2DE7CA}" destId="{A8ED0FA9-C423-409C-BDD1-47C44B1473DC}" srcOrd="0" destOrd="0" presId="urn:microsoft.com/office/officeart/2005/8/layout/vList5"/>
    <dgm:cxn modelId="{D19BEE83-1BFA-4541-982F-741BC2F7A546}" srcId="{366ACA0D-36DD-41A3-BB66-1448C3921B3D}" destId="{B66C6F3D-5815-4BAA-AE24-54279B67D94B}" srcOrd="0" destOrd="0" parTransId="{75F9D653-6954-408D-9138-C5556E6F8F5C}" sibTransId="{482A2205-ADD9-4F50-812A-588D82FDE266}"/>
    <dgm:cxn modelId="{FC021AE4-EE31-4525-977B-23352BDFBF56}" type="presOf" srcId="{158C1B7B-5201-4B6E-BB19-836950FE1528}" destId="{ED1DC715-9D41-4CBB-A4FC-F6F520639767}" srcOrd="0" destOrd="0" presId="urn:microsoft.com/office/officeart/2005/8/layout/vList5"/>
    <dgm:cxn modelId="{0273E2A7-AA28-4DD1-8935-96F97799D6C1}" type="presOf" srcId="{28F8D379-8B78-4F75-9B33-605DB1D0BA3E}" destId="{11908AA2-17DB-48BB-B152-062C361AC5C4}" srcOrd="0" destOrd="0" presId="urn:microsoft.com/office/officeart/2005/8/layout/vList5"/>
    <dgm:cxn modelId="{0A7AFBC7-7C14-4022-A2DA-7D200CBB6CA0}" type="presParOf" srcId="{008FD7B1-49B2-4BA3-B80E-C5B2EAD406EA}" destId="{3F7F0EEE-74DE-4FFF-ADD7-A426C33A7C48}" srcOrd="0" destOrd="0" presId="urn:microsoft.com/office/officeart/2005/8/layout/vList5"/>
    <dgm:cxn modelId="{2B80ECF8-1171-4A8E-B38F-C5C92B3F3620}" type="presParOf" srcId="{3F7F0EEE-74DE-4FFF-ADD7-A426C33A7C48}" destId="{11908AA2-17DB-48BB-B152-062C361AC5C4}" srcOrd="0" destOrd="0" presId="urn:microsoft.com/office/officeart/2005/8/layout/vList5"/>
    <dgm:cxn modelId="{E17228B9-3CD0-4246-A5B1-1169E7C33796}" type="presParOf" srcId="{3F7F0EEE-74DE-4FFF-ADD7-A426C33A7C48}" destId="{97A5505E-23ED-47A6-8FD4-A49DECDD05D3}" srcOrd="1" destOrd="0" presId="urn:microsoft.com/office/officeart/2005/8/layout/vList5"/>
    <dgm:cxn modelId="{C744EA84-6354-4BB7-BCBE-722F43DE47AF}" type="presParOf" srcId="{008FD7B1-49B2-4BA3-B80E-C5B2EAD406EA}" destId="{68F33C57-0132-49E6-9E88-E9E59EC45718}" srcOrd="1" destOrd="0" presId="urn:microsoft.com/office/officeart/2005/8/layout/vList5"/>
    <dgm:cxn modelId="{010A02E2-2A3F-4313-832B-0DAE6E1BF0AF}" type="presParOf" srcId="{008FD7B1-49B2-4BA3-B80E-C5B2EAD406EA}" destId="{5FF031F6-7EA3-4605-BDD7-1B99EA2D2D5E}" srcOrd="2" destOrd="0" presId="urn:microsoft.com/office/officeart/2005/8/layout/vList5"/>
    <dgm:cxn modelId="{42F021A0-7482-41C6-BE09-2847DF840040}" type="presParOf" srcId="{5FF031F6-7EA3-4605-BDD7-1B99EA2D2D5E}" destId="{839A0C55-6F4F-487B-ABCB-7E5C2EC4A22A}" srcOrd="0" destOrd="0" presId="urn:microsoft.com/office/officeart/2005/8/layout/vList5"/>
    <dgm:cxn modelId="{87CCD17E-00EB-4F61-B8D6-D99CC21CA3DB}" type="presParOf" srcId="{5FF031F6-7EA3-4605-BDD7-1B99EA2D2D5E}" destId="{5D864B8D-FACF-48E7-8326-E483DE976D5A}" srcOrd="1" destOrd="0" presId="urn:microsoft.com/office/officeart/2005/8/layout/vList5"/>
    <dgm:cxn modelId="{90330D79-D74D-4310-85BA-7EEA6ADA40F6}" type="presParOf" srcId="{008FD7B1-49B2-4BA3-B80E-C5B2EAD406EA}" destId="{97AF1158-ACE7-4C23-B451-3DCEA53F2400}" srcOrd="3" destOrd="0" presId="urn:microsoft.com/office/officeart/2005/8/layout/vList5"/>
    <dgm:cxn modelId="{72B39E91-7B40-40BE-8451-F8FAC41F4C26}" type="presParOf" srcId="{008FD7B1-49B2-4BA3-B80E-C5B2EAD406EA}" destId="{598C8861-0E62-48DD-AF4E-28B854C90E4E}" srcOrd="4" destOrd="0" presId="urn:microsoft.com/office/officeart/2005/8/layout/vList5"/>
    <dgm:cxn modelId="{3C98B10C-F5EE-4149-8040-89EBF678D706}" type="presParOf" srcId="{598C8861-0E62-48DD-AF4E-28B854C90E4E}" destId="{BFF26DF4-65D1-4C6C-83E7-E02E476876AC}" srcOrd="0" destOrd="0" presId="urn:microsoft.com/office/officeart/2005/8/layout/vList5"/>
    <dgm:cxn modelId="{F17249B7-FAF4-442F-86E2-C0896F8542BD}" type="presParOf" srcId="{598C8861-0E62-48DD-AF4E-28B854C90E4E}" destId="{FFE84D8B-EAEB-4671-98B1-5017065D43FE}" srcOrd="1" destOrd="0" presId="urn:microsoft.com/office/officeart/2005/8/layout/vList5"/>
    <dgm:cxn modelId="{D69FB9B6-F322-48F6-B8C6-6A2A3EC3344C}" type="presParOf" srcId="{008FD7B1-49B2-4BA3-B80E-C5B2EAD406EA}" destId="{B397422F-438E-4B6A-ACDC-C55FEF8DDBF8}" srcOrd="5" destOrd="0" presId="urn:microsoft.com/office/officeart/2005/8/layout/vList5"/>
    <dgm:cxn modelId="{6F361DD3-33A8-4745-845D-7544007DB312}" type="presParOf" srcId="{008FD7B1-49B2-4BA3-B80E-C5B2EAD406EA}" destId="{59463087-1AFB-414C-9154-ED7C6850D1B2}" srcOrd="6" destOrd="0" presId="urn:microsoft.com/office/officeart/2005/8/layout/vList5"/>
    <dgm:cxn modelId="{A468EAF4-C115-4EA6-A47F-4F88A2C887C8}" type="presParOf" srcId="{59463087-1AFB-414C-9154-ED7C6850D1B2}" destId="{1A4C371E-43F3-4ECF-8B17-666DE7BF9D06}" srcOrd="0" destOrd="0" presId="urn:microsoft.com/office/officeart/2005/8/layout/vList5"/>
    <dgm:cxn modelId="{5F1F60BD-C7E9-4FEB-9721-D68A7E108DCF}" type="presParOf" srcId="{59463087-1AFB-414C-9154-ED7C6850D1B2}" destId="{3C397321-2178-4A98-A6D9-AD09A2FA190D}" srcOrd="1" destOrd="0" presId="urn:microsoft.com/office/officeart/2005/8/layout/vList5"/>
    <dgm:cxn modelId="{650C5781-2D7A-4757-918B-ED299B6A482B}" type="presParOf" srcId="{008FD7B1-49B2-4BA3-B80E-C5B2EAD406EA}" destId="{A44CDFA9-4F9D-4C27-8D8E-2B90413AB76F}" srcOrd="7" destOrd="0" presId="urn:microsoft.com/office/officeart/2005/8/layout/vList5"/>
    <dgm:cxn modelId="{38E4B9FD-1387-48F9-A7DA-E908232DCBB1}" type="presParOf" srcId="{008FD7B1-49B2-4BA3-B80E-C5B2EAD406EA}" destId="{59272AD3-D64F-4800-AA8A-1B897B8AEAC4}" srcOrd="8" destOrd="0" presId="urn:microsoft.com/office/officeart/2005/8/layout/vList5"/>
    <dgm:cxn modelId="{D0EBA9E5-E802-422E-8D08-6FD199203746}" type="presParOf" srcId="{59272AD3-D64F-4800-AA8A-1B897B8AEAC4}" destId="{A831378D-CF61-45C2-9980-C5F1327B7A6D}" srcOrd="0" destOrd="0" presId="urn:microsoft.com/office/officeart/2005/8/layout/vList5"/>
    <dgm:cxn modelId="{274ADB68-DDDB-42D0-8E60-D0E92C2FD929}" type="presParOf" srcId="{59272AD3-D64F-4800-AA8A-1B897B8AEAC4}" destId="{072D9B7D-74AF-4390-8B54-039B93FE27F7}" srcOrd="1" destOrd="0" presId="urn:microsoft.com/office/officeart/2005/8/layout/vList5"/>
    <dgm:cxn modelId="{CFDC6F6E-9E87-4029-AE51-434217D6C9F3}" type="presParOf" srcId="{008FD7B1-49B2-4BA3-B80E-C5B2EAD406EA}" destId="{F11A648A-F037-4262-9366-A0BA443E28D3}" srcOrd="9" destOrd="0" presId="urn:microsoft.com/office/officeart/2005/8/layout/vList5"/>
    <dgm:cxn modelId="{7F2B1D14-0E1A-4BF0-871C-8320DBDEB894}" type="presParOf" srcId="{008FD7B1-49B2-4BA3-B80E-C5B2EAD406EA}" destId="{AEA8E348-35DD-447B-922A-3C75ED594BEE}" srcOrd="10" destOrd="0" presId="urn:microsoft.com/office/officeart/2005/8/layout/vList5"/>
    <dgm:cxn modelId="{8F7E864D-79A3-479B-889F-3E58304AC06D}" type="presParOf" srcId="{AEA8E348-35DD-447B-922A-3C75ED594BEE}" destId="{CE652B65-7F84-4025-BA30-ED58E999B6F8}" srcOrd="0" destOrd="0" presId="urn:microsoft.com/office/officeart/2005/8/layout/vList5"/>
    <dgm:cxn modelId="{1A114C99-6DAC-4675-B026-40547AE482F1}" type="presParOf" srcId="{AEA8E348-35DD-447B-922A-3C75ED594BEE}" destId="{ED1DC715-9D41-4CBB-A4FC-F6F520639767}" srcOrd="1" destOrd="0" presId="urn:microsoft.com/office/officeart/2005/8/layout/vList5"/>
    <dgm:cxn modelId="{D9102400-D5C9-456E-8D5E-B6AFBD813169}" type="presParOf" srcId="{008FD7B1-49B2-4BA3-B80E-C5B2EAD406EA}" destId="{98B4ABDD-C6F8-472F-84A8-D2D0D3557FC9}" srcOrd="11" destOrd="0" presId="urn:microsoft.com/office/officeart/2005/8/layout/vList5"/>
    <dgm:cxn modelId="{ED2731DD-01D4-4902-9E34-0A9D8CFB3477}" type="presParOf" srcId="{008FD7B1-49B2-4BA3-B80E-C5B2EAD406EA}" destId="{BE15ECC2-AE97-4C18-8F8D-E9F36EF04414}" srcOrd="12" destOrd="0" presId="urn:microsoft.com/office/officeart/2005/8/layout/vList5"/>
    <dgm:cxn modelId="{149452F6-1C3E-489E-A0E1-92D8466FDA0F}" type="presParOf" srcId="{BE15ECC2-AE97-4C18-8F8D-E9F36EF04414}" destId="{597B30DB-5800-4F31-83CC-0606CCA9363B}" srcOrd="0" destOrd="0" presId="urn:microsoft.com/office/officeart/2005/8/layout/vList5"/>
    <dgm:cxn modelId="{88E37AF9-D66F-4AFE-98E8-050F783EBDB1}" type="presParOf" srcId="{BE15ECC2-AE97-4C18-8F8D-E9F36EF04414}" destId="{FEE864D5-43C6-4E4F-9C02-C7476724DD53}" srcOrd="1" destOrd="0" presId="urn:microsoft.com/office/officeart/2005/8/layout/vList5"/>
    <dgm:cxn modelId="{FD0057F3-90DB-45B8-A3D4-84284B52C148}" type="presParOf" srcId="{008FD7B1-49B2-4BA3-B80E-C5B2EAD406EA}" destId="{17ADE0A1-0F51-48AC-9EF0-5A259C83B8BB}" srcOrd="13" destOrd="0" presId="urn:microsoft.com/office/officeart/2005/8/layout/vList5"/>
    <dgm:cxn modelId="{B234E0AF-6F06-4DF7-925E-A305E14D494E}" type="presParOf" srcId="{008FD7B1-49B2-4BA3-B80E-C5B2EAD406EA}" destId="{36745C65-4ABA-469A-ADF3-EADFD3A9221B}" srcOrd="14" destOrd="0" presId="urn:microsoft.com/office/officeart/2005/8/layout/vList5"/>
    <dgm:cxn modelId="{A01F34EB-800D-4E17-A5C3-D170DD9A0D12}" type="presParOf" srcId="{36745C65-4ABA-469A-ADF3-EADFD3A9221B}" destId="{56806454-2535-49BE-B06F-80A5EAC8C713}" srcOrd="0" destOrd="0" presId="urn:microsoft.com/office/officeart/2005/8/layout/vList5"/>
    <dgm:cxn modelId="{F2AFBF4A-6C96-45CF-B714-89DD5DFA4D30}" type="presParOf" srcId="{36745C65-4ABA-469A-ADF3-EADFD3A9221B}" destId="{52DCCFDA-43D0-4EEF-B7B1-AD96D33B3E5B}" srcOrd="1" destOrd="0" presId="urn:microsoft.com/office/officeart/2005/8/layout/vList5"/>
    <dgm:cxn modelId="{995DA690-2D8D-482D-B615-90C4A280CE9C}" type="presParOf" srcId="{008FD7B1-49B2-4BA3-B80E-C5B2EAD406EA}" destId="{445A71E7-2066-42C0-82BA-FC9D067D01CF}" srcOrd="15" destOrd="0" presId="urn:microsoft.com/office/officeart/2005/8/layout/vList5"/>
    <dgm:cxn modelId="{B110C859-E17E-4B88-9B9D-663F5474E060}" type="presParOf" srcId="{008FD7B1-49B2-4BA3-B80E-C5B2EAD406EA}" destId="{7070B4BD-1B81-42B2-A34A-C995DCB58AD8}" srcOrd="16" destOrd="0" presId="urn:microsoft.com/office/officeart/2005/8/layout/vList5"/>
    <dgm:cxn modelId="{118FF030-90B6-4C04-BED9-2A0362CE7DDC}" type="presParOf" srcId="{7070B4BD-1B81-42B2-A34A-C995DCB58AD8}" destId="{A8ED0FA9-C423-409C-BDD1-47C44B1473DC}" srcOrd="0" destOrd="0" presId="urn:microsoft.com/office/officeart/2005/8/layout/vList5"/>
    <dgm:cxn modelId="{F264C36B-B92F-42A9-AFC4-7AD680F2CBF7}" type="presParOf" srcId="{7070B4BD-1B81-42B2-A34A-C995DCB58AD8}" destId="{5BF61862-58AF-4E05-A953-199C397AC09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50D243-2C53-433D-83B5-11E46DF35305}" type="doc">
      <dgm:prSet loTypeId="urn:microsoft.com/office/officeart/2005/8/layout/vList5" loCatId="list" qsTypeId="urn:microsoft.com/office/officeart/2005/8/quickstyle/3d1" qsCatId="3D" csTypeId="urn:microsoft.com/office/officeart/2005/8/colors/colorful1#2" csCatId="colorful" phldr="1"/>
      <dgm:spPr/>
      <dgm:t>
        <a:bodyPr/>
        <a:lstStyle/>
        <a:p>
          <a:endParaRPr lang="en-US"/>
        </a:p>
      </dgm:t>
    </dgm:pt>
    <dgm:pt modelId="{543C4D73-2BD9-4FD3-B225-BA927636A30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1</a:t>
          </a:r>
          <a:endParaRPr lang="en-US" dirty="0"/>
        </a:p>
      </dgm:t>
    </dgm:pt>
    <dgm:pt modelId="{E47569A2-16AA-4A1C-9D7E-B3E3CF00892E}" type="parTrans" cxnId="{4F745B43-7357-4769-B38E-D1A5714AA2D5}">
      <dgm:prSet/>
      <dgm:spPr/>
      <dgm:t>
        <a:bodyPr/>
        <a:lstStyle/>
        <a:p>
          <a:endParaRPr lang="en-US"/>
        </a:p>
      </dgm:t>
    </dgm:pt>
    <dgm:pt modelId="{5A7BC45B-A5C9-443C-B2F8-8D3AD5A77B12}" type="sibTrans" cxnId="{4F745B43-7357-4769-B38E-D1A5714AA2D5}">
      <dgm:prSet/>
      <dgm:spPr/>
      <dgm:t>
        <a:bodyPr/>
        <a:lstStyle/>
        <a:p>
          <a:endParaRPr lang="en-US"/>
        </a:p>
      </dgm:t>
    </dgm:pt>
    <dgm:pt modelId="{918E5147-95D9-4A10-A481-3DD7B72ACD2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Install SQL Server</a:t>
          </a:r>
          <a:endParaRPr lang="en-US" dirty="0"/>
        </a:p>
      </dgm:t>
    </dgm:pt>
    <dgm:pt modelId="{0FADB9FF-E2C5-4236-8645-1FC0C8202671}" type="parTrans" cxnId="{83DCBB00-7B27-4582-95DA-E0493F4EA896}">
      <dgm:prSet/>
      <dgm:spPr/>
      <dgm:t>
        <a:bodyPr/>
        <a:lstStyle/>
        <a:p>
          <a:endParaRPr lang="sv-SE"/>
        </a:p>
      </dgm:t>
    </dgm:pt>
    <dgm:pt modelId="{10E0F58B-C1E3-4F9D-9352-03EE3526194B}" type="sibTrans" cxnId="{83DCBB00-7B27-4582-95DA-E0493F4EA896}">
      <dgm:prSet/>
      <dgm:spPr/>
      <dgm:t>
        <a:bodyPr/>
        <a:lstStyle/>
        <a:p>
          <a:endParaRPr lang="sv-SE"/>
        </a:p>
      </dgm:t>
    </dgm:pt>
    <dgm:pt modelId="{99E8B152-4D2D-45F2-ACA2-E9B1C2BD6DE8}">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4</a:t>
          </a:r>
          <a:endParaRPr lang="en-US" dirty="0"/>
        </a:p>
      </dgm:t>
    </dgm:pt>
    <dgm:pt modelId="{F28AFD1F-305C-4FB2-96C5-339B8E121015}" type="parTrans" cxnId="{D544F27D-EA9D-4A14-94C9-27BE411A00F3}">
      <dgm:prSet/>
      <dgm:spPr/>
      <dgm:t>
        <a:bodyPr/>
        <a:lstStyle/>
        <a:p>
          <a:endParaRPr lang="sv-SE"/>
        </a:p>
      </dgm:t>
    </dgm:pt>
    <dgm:pt modelId="{EAF88F85-3D8F-4F9F-BBF4-C425D834D4C4}" type="sibTrans" cxnId="{D544F27D-EA9D-4A14-94C9-27BE411A00F3}">
      <dgm:prSet/>
      <dgm:spPr/>
      <dgm:t>
        <a:bodyPr/>
        <a:lstStyle/>
        <a:p>
          <a:endParaRPr lang="sv-SE"/>
        </a:p>
      </dgm:t>
    </dgm:pt>
    <dgm:pt modelId="{1D3542A6-B046-460E-8B83-6FC830A366E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Install and configure BizTalk Server</a:t>
          </a:r>
          <a:endParaRPr lang="en-US" dirty="0"/>
        </a:p>
      </dgm:t>
    </dgm:pt>
    <dgm:pt modelId="{0DF00535-0779-474A-B7FC-19552060F222}" type="parTrans" cxnId="{B6773EE8-5A55-45F2-9393-11AE376F6863}">
      <dgm:prSet/>
      <dgm:spPr/>
      <dgm:t>
        <a:bodyPr/>
        <a:lstStyle/>
        <a:p>
          <a:endParaRPr lang="sv-SE"/>
        </a:p>
      </dgm:t>
    </dgm:pt>
    <dgm:pt modelId="{FEFA6B22-E062-46C9-8BD7-448544C19961}" type="sibTrans" cxnId="{B6773EE8-5A55-45F2-9393-11AE376F6863}">
      <dgm:prSet/>
      <dgm:spPr/>
      <dgm:t>
        <a:bodyPr/>
        <a:lstStyle/>
        <a:p>
          <a:endParaRPr lang="sv-SE"/>
        </a:p>
      </dgm:t>
    </dgm:pt>
    <dgm:pt modelId="{1F8A40FA-BEA3-42C9-A0E7-5C499767F807}">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5</a:t>
          </a:r>
          <a:endParaRPr lang="en-US" dirty="0"/>
        </a:p>
      </dgm:t>
    </dgm:pt>
    <dgm:pt modelId="{15C45ACC-D18C-4C55-AEA9-D9A0C8ACB55A}" type="parTrans" cxnId="{F1100CCD-8A20-45BC-96E8-8A4D8C9CE077}">
      <dgm:prSet/>
      <dgm:spPr/>
      <dgm:t>
        <a:bodyPr/>
        <a:lstStyle/>
        <a:p>
          <a:endParaRPr lang="sv-SE"/>
        </a:p>
      </dgm:t>
    </dgm:pt>
    <dgm:pt modelId="{1D48AEB9-A24B-45E0-BA33-FE541942D8BD}" type="sibTrans" cxnId="{F1100CCD-8A20-45BC-96E8-8A4D8C9CE077}">
      <dgm:prSet/>
      <dgm:spPr/>
      <dgm:t>
        <a:bodyPr/>
        <a:lstStyle/>
        <a:p>
          <a:endParaRPr lang="sv-SE"/>
        </a:p>
      </dgm:t>
    </dgm:pt>
    <dgm:pt modelId="{158C1B7B-5201-4B6E-BB19-836950FE152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Verify and test you installation</a:t>
          </a:r>
          <a:endParaRPr lang="en-US" dirty="0"/>
        </a:p>
      </dgm:t>
    </dgm:pt>
    <dgm:pt modelId="{85112538-DA2A-4245-82CE-E7A1FA074610}" type="parTrans" cxnId="{918DE720-050A-4EDF-9734-1CCE28C8A173}">
      <dgm:prSet/>
      <dgm:spPr/>
      <dgm:t>
        <a:bodyPr/>
        <a:lstStyle/>
        <a:p>
          <a:endParaRPr lang="sv-SE"/>
        </a:p>
      </dgm:t>
    </dgm:pt>
    <dgm:pt modelId="{B1988B2A-8595-4690-A088-0422DAF056BB}" type="sibTrans" cxnId="{918DE720-050A-4EDF-9734-1CCE28C8A173}">
      <dgm:prSet/>
      <dgm:spPr/>
      <dgm:t>
        <a:bodyPr/>
        <a:lstStyle/>
        <a:p>
          <a:endParaRPr lang="sv-SE"/>
        </a:p>
      </dgm:t>
    </dgm:pt>
    <dgm:pt modelId="{7C770ACE-EDF7-4EFB-903C-70B109ADF452}">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3</a:t>
          </a:r>
          <a:endParaRPr lang="en-US" dirty="0"/>
        </a:p>
      </dgm:t>
    </dgm:pt>
    <dgm:pt modelId="{5DAD86E6-E2E2-43D7-8AEB-FCFC81E4C8A7}" type="parTrans" cxnId="{EF6AA6A3-EB8D-4E74-80E1-EBB790CFB92B}">
      <dgm:prSet/>
      <dgm:spPr/>
      <dgm:t>
        <a:bodyPr/>
        <a:lstStyle/>
        <a:p>
          <a:endParaRPr lang="sv-SE"/>
        </a:p>
      </dgm:t>
    </dgm:pt>
    <dgm:pt modelId="{ACCA15BE-6F11-4AD3-B319-2E293A573EFD}" type="sibTrans" cxnId="{EF6AA6A3-EB8D-4E74-80E1-EBB790CFB92B}">
      <dgm:prSet/>
      <dgm:spPr/>
      <dgm:t>
        <a:bodyPr/>
        <a:lstStyle/>
        <a:p>
          <a:endParaRPr lang="sv-SE"/>
        </a:p>
      </dgm:t>
    </dgm:pt>
    <dgm:pt modelId="{0FCA02D8-953C-4343-ABCD-411F82E9F784}">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Download BizTalk pre-</a:t>
          </a:r>
          <a:r>
            <a:rPr lang="en-US" dirty="0" err="1" smtClean="0"/>
            <a:t>req</a:t>
          </a:r>
          <a:r>
            <a:rPr lang="en-US" dirty="0" smtClean="0"/>
            <a:t> CAB</a:t>
          </a:r>
          <a:endParaRPr lang="en-US" dirty="0"/>
        </a:p>
      </dgm:t>
    </dgm:pt>
    <dgm:pt modelId="{723DA57E-C588-4247-9BB2-CB4262AB2655}" type="parTrans" cxnId="{6CF98BB6-B846-403F-9E00-03935E872EF5}">
      <dgm:prSet/>
      <dgm:spPr/>
      <dgm:t>
        <a:bodyPr/>
        <a:lstStyle/>
        <a:p>
          <a:endParaRPr lang="sv-SE"/>
        </a:p>
      </dgm:t>
    </dgm:pt>
    <dgm:pt modelId="{1055C13E-BE1E-457D-AEE0-51F968C76AAC}" type="sibTrans" cxnId="{6CF98BB6-B846-403F-9E00-03935E872EF5}">
      <dgm:prSet/>
      <dgm:spPr/>
      <dgm:t>
        <a:bodyPr/>
        <a:lstStyle/>
        <a:p>
          <a:endParaRPr lang="sv-SE"/>
        </a:p>
      </dgm:t>
    </dgm:pt>
    <dgm:pt modelId="{04A30226-4406-46F9-BD81-4F274753A6FF}">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2</a:t>
          </a:r>
          <a:endParaRPr lang="en-US" dirty="0"/>
        </a:p>
      </dgm:t>
    </dgm:pt>
    <dgm:pt modelId="{AE5DB3DD-9310-4B2A-9FBB-B85B67788856}" type="parTrans" cxnId="{7C6B2274-B40A-4A21-8B2A-FF9259CBF078}">
      <dgm:prSet/>
      <dgm:spPr/>
    </dgm:pt>
    <dgm:pt modelId="{19B87EB6-D68D-4FB2-AC9D-6539BA39B544}" type="sibTrans" cxnId="{7C6B2274-B40A-4A21-8B2A-FF9259CBF078}">
      <dgm:prSet/>
      <dgm:spPr/>
    </dgm:pt>
    <dgm:pt modelId="{4A89C593-55EC-48C5-843D-9FB4CA6429D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smtClean="0"/>
            <a:t>Install Visual Studio, Excel, MMC 3.0 </a:t>
          </a:r>
          <a:br>
            <a:rPr lang="en-US" dirty="0" smtClean="0"/>
          </a:br>
          <a:r>
            <a:rPr lang="en-US" dirty="0" smtClean="0"/>
            <a:t>and other optional components</a:t>
          </a:r>
          <a:endParaRPr lang="en-US" dirty="0"/>
        </a:p>
      </dgm:t>
    </dgm:pt>
    <dgm:pt modelId="{79758F25-4903-481F-8411-751856B26F2B}" type="parTrans" cxnId="{43A21E51-B10B-4C6D-B1DA-B873AFB754CE}">
      <dgm:prSet/>
      <dgm:spPr/>
      <dgm:t>
        <a:bodyPr/>
        <a:lstStyle/>
        <a:p>
          <a:endParaRPr lang="sv-SE"/>
        </a:p>
      </dgm:t>
    </dgm:pt>
    <dgm:pt modelId="{D50B895C-F849-4169-B32C-5DB8D0606B8E}" type="sibTrans" cxnId="{43A21E51-B10B-4C6D-B1DA-B873AFB754CE}">
      <dgm:prSet/>
      <dgm:spPr/>
      <dgm:t>
        <a:bodyPr/>
        <a:lstStyle/>
        <a:p>
          <a:endParaRPr lang="sv-SE"/>
        </a:p>
      </dgm:t>
    </dgm:pt>
    <dgm:pt modelId="{008FD7B1-49B2-4BA3-B80E-C5B2EAD406EA}" type="pres">
      <dgm:prSet presAssocID="{CC50D243-2C53-433D-83B5-11E46DF35305}" presName="Name0" presStyleCnt="0">
        <dgm:presLayoutVars>
          <dgm:dir/>
          <dgm:animLvl val="lvl"/>
          <dgm:resizeHandles val="exact"/>
        </dgm:presLayoutVars>
      </dgm:prSet>
      <dgm:spPr/>
      <dgm:t>
        <a:bodyPr/>
        <a:lstStyle/>
        <a:p>
          <a:endParaRPr lang="en-US"/>
        </a:p>
      </dgm:t>
    </dgm:pt>
    <dgm:pt modelId="{5FF031F6-7EA3-4605-BDD7-1B99EA2D2D5E}" type="pres">
      <dgm:prSet presAssocID="{543C4D73-2BD9-4FD3-B225-BA927636A30E}" presName="linNode" presStyleCnt="0"/>
      <dgm:spPr/>
    </dgm:pt>
    <dgm:pt modelId="{839A0C55-6F4F-487B-ABCB-7E5C2EC4A22A}" type="pres">
      <dgm:prSet presAssocID="{543C4D73-2BD9-4FD3-B225-BA927636A30E}" presName="parentText" presStyleLbl="node1" presStyleIdx="0" presStyleCnt="5" custScaleX="25743">
        <dgm:presLayoutVars>
          <dgm:chMax val="1"/>
          <dgm:bulletEnabled val="1"/>
        </dgm:presLayoutVars>
      </dgm:prSet>
      <dgm:spPr/>
      <dgm:t>
        <a:bodyPr/>
        <a:lstStyle/>
        <a:p>
          <a:endParaRPr lang="en-US"/>
        </a:p>
      </dgm:t>
    </dgm:pt>
    <dgm:pt modelId="{5D864B8D-FACF-48E7-8326-E483DE976D5A}" type="pres">
      <dgm:prSet presAssocID="{543C4D73-2BD9-4FD3-B225-BA927636A30E}" presName="descendantText" presStyleLbl="alignAccFollowNode1" presStyleIdx="0" presStyleCnt="5">
        <dgm:presLayoutVars>
          <dgm:bulletEnabled val="1"/>
        </dgm:presLayoutVars>
      </dgm:prSet>
      <dgm:spPr/>
      <dgm:t>
        <a:bodyPr/>
        <a:lstStyle/>
        <a:p>
          <a:endParaRPr lang="en-US"/>
        </a:p>
      </dgm:t>
    </dgm:pt>
    <dgm:pt modelId="{97AF1158-ACE7-4C23-B451-3DCEA53F2400}" type="pres">
      <dgm:prSet presAssocID="{5A7BC45B-A5C9-443C-B2F8-8D3AD5A77B12}" presName="sp" presStyleCnt="0"/>
      <dgm:spPr/>
    </dgm:pt>
    <dgm:pt modelId="{D1198BAD-BF92-494B-9DFB-BB9E78BB94EE}" type="pres">
      <dgm:prSet presAssocID="{04A30226-4406-46F9-BD81-4F274753A6FF}" presName="linNode" presStyleCnt="0"/>
      <dgm:spPr/>
    </dgm:pt>
    <dgm:pt modelId="{E448A99E-7A32-4D8D-874B-6BCBD48F78A6}" type="pres">
      <dgm:prSet presAssocID="{04A30226-4406-46F9-BD81-4F274753A6FF}" presName="parentText" presStyleLbl="node1" presStyleIdx="1" presStyleCnt="5" custScaleX="25743">
        <dgm:presLayoutVars>
          <dgm:chMax val="1"/>
          <dgm:bulletEnabled val="1"/>
        </dgm:presLayoutVars>
      </dgm:prSet>
      <dgm:spPr/>
      <dgm:t>
        <a:bodyPr/>
        <a:lstStyle/>
        <a:p>
          <a:endParaRPr lang="sv-SE"/>
        </a:p>
      </dgm:t>
    </dgm:pt>
    <dgm:pt modelId="{FAFD460F-E895-4220-8FEE-264544EDB465}" type="pres">
      <dgm:prSet presAssocID="{04A30226-4406-46F9-BD81-4F274753A6FF}" presName="descendantText" presStyleLbl="alignAccFollowNode1" presStyleIdx="1" presStyleCnt="5">
        <dgm:presLayoutVars>
          <dgm:bulletEnabled val="1"/>
        </dgm:presLayoutVars>
      </dgm:prSet>
      <dgm:spPr/>
      <dgm:t>
        <a:bodyPr/>
        <a:lstStyle/>
        <a:p>
          <a:endParaRPr lang="sv-SE"/>
        </a:p>
      </dgm:t>
    </dgm:pt>
    <dgm:pt modelId="{850C30C4-01D0-4D90-8375-94D491F0CA09}" type="pres">
      <dgm:prSet presAssocID="{19B87EB6-D68D-4FB2-AC9D-6539BA39B544}" presName="sp" presStyleCnt="0"/>
      <dgm:spPr/>
    </dgm:pt>
    <dgm:pt modelId="{15C9AF93-1C5E-4F02-BEF0-FA3726EE5901}" type="pres">
      <dgm:prSet presAssocID="{7C770ACE-EDF7-4EFB-903C-70B109ADF452}" presName="linNode" presStyleCnt="0"/>
      <dgm:spPr/>
    </dgm:pt>
    <dgm:pt modelId="{15B09E36-7905-4D4C-B81A-88FBE30A9693}" type="pres">
      <dgm:prSet presAssocID="{7C770ACE-EDF7-4EFB-903C-70B109ADF452}" presName="parentText" presStyleLbl="node1" presStyleIdx="2" presStyleCnt="5" custScaleX="25738">
        <dgm:presLayoutVars>
          <dgm:chMax val="1"/>
          <dgm:bulletEnabled val="1"/>
        </dgm:presLayoutVars>
      </dgm:prSet>
      <dgm:spPr/>
      <dgm:t>
        <a:bodyPr/>
        <a:lstStyle/>
        <a:p>
          <a:endParaRPr lang="sv-SE"/>
        </a:p>
      </dgm:t>
    </dgm:pt>
    <dgm:pt modelId="{AF9AE1CA-9612-416D-81C2-FA82A65B6482}" type="pres">
      <dgm:prSet presAssocID="{7C770ACE-EDF7-4EFB-903C-70B109ADF452}" presName="descendantText" presStyleLbl="alignAccFollowNode1" presStyleIdx="2" presStyleCnt="5">
        <dgm:presLayoutVars>
          <dgm:bulletEnabled val="1"/>
        </dgm:presLayoutVars>
      </dgm:prSet>
      <dgm:spPr/>
      <dgm:t>
        <a:bodyPr/>
        <a:lstStyle/>
        <a:p>
          <a:endParaRPr lang="sv-SE"/>
        </a:p>
      </dgm:t>
    </dgm:pt>
    <dgm:pt modelId="{B4A4B3CE-4E91-4B13-BFEC-3791CADE3E98}" type="pres">
      <dgm:prSet presAssocID="{ACCA15BE-6F11-4AD3-B319-2E293A573EFD}" presName="sp" presStyleCnt="0"/>
      <dgm:spPr/>
    </dgm:pt>
    <dgm:pt modelId="{598C8861-0E62-48DD-AF4E-28B854C90E4E}" type="pres">
      <dgm:prSet presAssocID="{99E8B152-4D2D-45F2-ACA2-E9B1C2BD6DE8}" presName="linNode" presStyleCnt="0"/>
      <dgm:spPr/>
    </dgm:pt>
    <dgm:pt modelId="{BFF26DF4-65D1-4C6C-83E7-E02E476876AC}" type="pres">
      <dgm:prSet presAssocID="{99E8B152-4D2D-45F2-ACA2-E9B1C2BD6DE8}" presName="parentText" presStyleLbl="node1" presStyleIdx="3" presStyleCnt="5" custScaleX="25743">
        <dgm:presLayoutVars>
          <dgm:chMax val="1"/>
          <dgm:bulletEnabled val="1"/>
        </dgm:presLayoutVars>
      </dgm:prSet>
      <dgm:spPr/>
      <dgm:t>
        <a:bodyPr/>
        <a:lstStyle/>
        <a:p>
          <a:endParaRPr lang="en-US"/>
        </a:p>
      </dgm:t>
    </dgm:pt>
    <dgm:pt modelId="{FFE84D8B-EAEB-4671-98B1-5017065D43FE}" type="pres">
      <dgm:prSet presAssocID="{99E8B152-4D2D-45F2-ACA2-E9B1C2BD6DE8}" presName="descendantText" presStyleLbl="alignAccFollowNode1" presStyleIdx="3" presStyleCnt="5">
        <dgm:presLayoutVars>
          <dgm:bulletEnabled val="1"/>
        </dgm:presLayoutVars>
      </dgm:prSet>
      <dgm:spPr/>
      <dgm:t>
        <a:bodyPr/>
        <a:lstStyle/>
        <a:p>
          <a:endParaRPr lang="en-US"/>
        </a:p>
      </dgm:t>
    </dgm:pt>
    <dgm:pt modelId="{B397422F-438E-4B6A-ACDC-C55FEF8DDBF8}" type="pres">
      <dgm:prSet presAssocID="{EAF88F85-3D8F-4F9F-BBF4-C425D834D4C4}" presName="sp" presStyleCnt="0"/>
      <dgm:spPr/>
    </dgm:pt>
    <dgm:pt modelId="{AEA8E348-35DD-447B-922A-3C75ED594BEE}" type="pres">
      <dgm:prSet presAssocID="{1F8A40FA-BEA3-42C9-A0E7-5C499767F807}" presName="linNode" presStyleCnt="0"/>
      <dgm:spPr/>
    </dgm:pt>
    <dgm:pt modelId="{CE652B65-7F84-4025-BA30-ED58E999B6F8}" type="pres">
      <dgm:prSet presAssocID="{1F8A40FA-BEA3-42C9-A0E7-5C499767F807}" presName="parentText" presStyleLbl="node1" presStyleIdx="4" presStyleCnt="5" custFlipHor="1" custScaleX="25743">
        <dgm:presLayoutVars>
          <dgm:chMax val="1"/>
          <dgm:bulletEnabled val="1"/>
        </dgm:presLayoutVars>
      </dgm:prSet>
      <dgm:spPr/>
      <dgm:t>
        <a:bodyPr/>
        <a:lstStyle/>
        <a:p>
          <a:endParaRPr lang="sv-SE"/>
        </a:p>
      </dgm:t>
    </dgm:pt>
    <dgm:pt modelId="{ED1DC715-9D41-4CBB-A4FC-F6F520639767}" type="pres">
      <dgm:prSet presAssocID="{1F8A40FA-BEA3-42C9-A0E7-5C499767F807}" presName="descendantText" presStyleLbl="alignAccFollowNode1" presStyleIdx="4" presStyleCnt="5">
        <dgm:presLayoutVars>
          <dgm:bulletEnabled val="1"/>
        </dgm:presLayoutVars>
      </dgm:prSet>
      <dgm:spPr/>
      <dgm:t>
        <a:bodyPr/>
        <a:lstStyle/>
        <a:p>
          <a:endParaRPr lang="sv-SE"/>
        </a:p>
      </dgm:t>
    </dgm:pt>
  </dgm:ptLst>
  <dgm:cxnLst>
    <dgm:cxn modelId="{7C6B2274-B40A-4A21-8B2A-FF9259CBF078}" srcId="{CC50D243-2C53-433D-83B5-11E46DF35305}" destId="{04A30226-4406-46F9-BD81-4F274753A6FF}" srcOrd="1" destOrd="0" parTransId="{AE5DB3DD-9310-4B2A-9FBB-B85B67788856}" sibTransId="{19B87EB6-D68D-4FB2-AC9D-6539BA39B544}"/>
    <dgm:cxn modelId="{86F45B6D-A71C-4D90-8908-50F7401FF89A}" type="presOf" srcId="{918E5147-95D9-4A10-A481-3DD7B72ACD27}" destId="{5D864B8D-FACF-48E7-8326-E483DE976D5A}" srcOrd="0" destOrd="0" presId="urn:microsoft.com/office/officeart/2005/8/layout/vList5"/>
    <dgm:cxn modelId="{43A21E51-B10B-4C6D-B1DA-B873AFB754CE}" srcId="{04A30226-4406-46F9-BD81-4F274753A6FF}" destId="{4A89C593-55EC-48C5-843D-9FB4CA6429D8}" srcOrd="0" destOrd="0" parTransId="{79758F25-4903-481F-8411-751856B26F2B}" sibTransId="{D50B895C-F849-4169-B32C-5DB8D0606B8E}"/>
    <dgm:cxn modelId="{EBFB0574-707E-4573-87E9-2253C96A8CBC}" type="presOf" srcId="{1F8A40FA-BEA3-42C9-A0E7-5C499767F807}" destId="{CE652B65-7F84-4025-BA30-ED58E999B6F8}" srcOrd="0" destOrd="0" presId="urn:microsoft.com/office/officeart/2005/8/layout/vList5"/>
    <dgm:cxn modelId="{918DE720-050A-4EDF-9734-1CCE28C8A173}" srcId="{1F8A40FA-BEA3-42C9-A0E7-5C499767F807}" destId="{158C1B7B-5201-4B6E-BB19-836950FE1528}" srcOrd="0" destOrd="0" parTransId="{85112538-DA2A-4245-82CE-E7A1FA074610}" sibTransId="{B1988B2A-8595-4690-A088-0422DAF056BB}"/>
    <dgm:cxn modelId="{ED214F7D-2845-4ADC-B92C-7DB232A201C8}" type="presOf" srcId="{99E8B152-4D2D-45F2-ACA2-E9B1C2BD6DE8}" destId="{BFF26DF4-65D1-4C6C-83E7-E02E476876AC}" srcOrd="0" destOrd="0" presId="urn:microsoft.com/office/officeart/2005/8/layout/vList5"/>
    <dgm:cxn modelId="{AEDCBF56-0C64-493D-A07B-D63546C92E92}" type="presOf" srcId="{0FCA02D8-953C-4343-ABCD-411F82E9F784}" destId="{AF9AE1CA-9612-416D-81C2-FA82A65B6482}" srcOrd="0" destOrd="0" presId="urn:microsoft.com/office/officeart/2005/8/layout/vList5"/>
    <dgm:cxn modelId="{71E58B95-08F9-4C95-A1BB-2CCF42A70279}" type="presOf" srcId="{CC50D243-2C53-433D-83B5-11E46DF35305}" destId="{008FD7B1-49B2-4BA3-B80E-C5B2EAD406EA}" srcOrd="0" destOrd="0" presId="urn:microsoft.com/office/officeart/2005/8/layout/vList5"/>
    <dgm:cxn modelId="{D544F27D-EA9D-4A14-94C9-27BE411A00F3}" srcId="{CC50D243-2C53-433D-83B5-11E46DF35305}" destId="{99E8B152-4D2D-45F2-ACA2-E9B1C2BD6DE8}" srcOrd="3" destOrd="0" parTransId="{F28AFD1F-305C-4FB2-96C5-339B8E121015}" sibTransId="{EAF88F85-3D8F-4F9F-BBF4-C425D834D4C4}"/>
    <dgm:cxn modelId="{B1FCCB38-F6B7-402D-83FA-72D71BF3535B}" type="presOf" srcId="{1D3542A6-B046-460E-8B83-6FC830A366E8}" destId="{FFE84D8B-EAEB-4671-98B1-5017065D43FE}" srcOrd="0" destOrd="0" presId="urn:microsoft.com/office/officeart/2005/8/layout/vList5"/>
    <dgm:cxn modelId="{83DCBB00-7B27-4582-95DA-E0493F4EA896}" srcId="{543C4D73-2BD9-4FD3-B225-BA927636A30E}" destId="{918E5147-95D9-4A10-A481-3DD7B72ACD27}" srcOrd="0" destOrd="0" parTransId="{0FADB9FF-E2C5-4236-8645-1FC0C8202671}" sibTransId="{10E0F58B-C1E3-4F9D-9352-03EE3526194B}"/>
    <dgm:cxn modelId="{4F745B43-7357-4769-B38E-D1A5714AA2D5}" srcId="{CC50D243-2C53-433D-83B5-11E46DF35305}" destId="{543C4D73-2BD9-4FD3-B225-BA927636A30E}" srcOrd="0" destOrd="0" parTransId="{E47569A2-16AA-4A1C-9D7E-B3E3CF00892E}" sibTransId="{5A7BC45B-A5C9-443C-B2F8-8D3AD5A77B12}"/>
    <dgm:cxn modelId="{EF6AA6A3-EB8D-4E74-80E1-EBB790CFB92B}" srcId="{CC50D243-2C53-433D-83B5-11E46DF35305}" destId="{7C770ACE-EDF7-4EFB-903C-70B109ADF452}" srcOrd="2" destOrd="0" parTransId="{5DAD86E6-E2E2-43D7-8AEB-FCFC81E4C8A7}" sibTransId="{ACCA15BE-6F11-4AD3-B319-2E293A573EFD}"/>
    <dgm:cxn modelId="{41E912FA-5A04-493B-BE4D-39130967897C}" type="presOf" srcId="{04A30226-4406-46F9-BD81-4F274753A6FF}" destId="{E448A99E-7A32-4D8D-874B-6BCBD48F78A6}" srcOrd="0" destOrd="0" presId="urn:microsoft.com/office/officeart/2005/8/layout/vList5"/>
    <dgm:cxn modelId="{93287BD4-6DCE-40F8-A4B1-180493475861}" type="presOf" srcId="{158C1B7B-5201-4B6E-BB19-836950FE1528}" destId="{ED1DC715-9D41-4CBB-A4FC-F6F520639767}" srcOrd="0" destOrd="0" presId="urn:microsoft.com/office/officeart/2005/8/layout/vList5"/>
    <dgm:cxn modelId="{48C90269-8FC5-499F-93E0-459DC234238E}" type="presOf" srcId="{543C4D73-2BD9-4FD3-B225-BA927636A30E}" destId="{839A0C55-6F4F-487B-ABCB-7E5C2EC4A22A}" srcOrd="0" destOrd="0" presId="urn:microsoft.com/office/officeart/2005/8/layout/vList5"/>
    <dgm:cxn modelId="{B6773EE8-5A55-45F2-9393-11AE376F6863}" srcId="{99E8B152-4D2D-45F2-ACA2-E9B1C2BD6DE8}" destId="{1D3542A6-B046-460E-8B83-6FC830A366E8}" srcOrd="0" destOrd="0" parTransId="{0DF00535-0779-474A-B7FC-19552060F222}" sibTransId="{FEFA6B22-E062-46C9-8BD7-448544C19961}"/>
    <dgm:cxn modelId="{D588E3B7-470C-4365-90E4-B85BBC7875FE}" type="presOf" srcId="{4A89C593-55EC-48C5-843D-9FB4CA6429D8}" destId="{FAFD460F-E895-4220-8FEE-264544EDB465}" srcOrd="0" destOrd="0" presId="urn:microsoft.com/office/officeart/2005/8/layout/vList5"/>
    <dgm:cxn modelId="{186CD300-B3DF-42A0-8AB5-92E6A68E6B2B}" type="presOf" srcId="{7C770ACE-EDF7-4EFB-903C-70B109ADF452}" destId="{15B09E36-7905-4D4C-B81A-88FBE30A9693}" srcOrd="0" destOrd="0" presId="urn:microsoft.com/office/officeart/2005/8/layout/vList5"/>
    <dgm:cxn modelId="{6CF98BB6-B846-403F-9E00-03935E872EF5}" srcId="{7C770ACE-EDF7-4EFB-903C-70B109ADF452}" destId="{0FCA02D8-953C-4343-ABCD-411F82E9F784}" srcOrd="0" destOrd="0" parTransId="{723DA57E-C588-4247-9BB2-CB4262AB2655}" sibTransId="{1055C13E-BE1E-457D-AEE0-51F968C76AAC}"/>
    <dgm:cxn modelId="{F1100CCD-8A20-45BC-96E8-8A4D8C9CE077}" srcId="{CC50D243-2C53-433D-83B5-11E46DF35305}" destId="{1F8A40FA-BEA3-42C9-A0E7-5C499767F807}" srcOrd="4" destOrd="0" parTransId="{15C45ACC-D18C-4C55-AEA9-D9A0C8ACB55A}" sibTransId="{1D48AEB9-A24B-45E0-BA33-FE541942D8BD}"/>
    <dgm:cxn modelId="{80AE5024-6FA4-4C29-94BE-5C7BCC2738C2}" type="presParOf" srcId="{008FD7B1-49B2-4BA3-B80E-C5B2EAD406EA}" destId="{5FF031F6-7EA3-4605-BDD7-1B99EA2D2D5E}" srcOrd="0" destOrd="0" presId="urn:microsoft.com/office/officeart/2005/8/layout/vList5"/>
    <dgm:cxn modelId="{66C7B8D8-1BDD-4B84-B0E6-2F595071C546}" type="presParOf" srcId="{5FF031F6-7EA3-4605-BDD7-1B99EA2D2D5E}" destId="{839A0C55-6F4F-487B-ABCB-7E5C2EC4A22A}" srcOrd="0" destOrd="0" presId="urn:microsoft.com/office/officeart/2005/8/layout/vList5"/>
    <dgm:cxn modelId="{3CBFE50E-FCB3-4648-938E-34125864F007}" type="presParOf" srcId="{5FF031F6-7EA3-4605-BDD7-1B99EA2D2D5E}" destId="{5D864B8D-FACF-48E7-8326-E483DE976D5A}" srcOrd="1" destOrd="0" presId="urn:microsoft.com/office/officeart/2005/8/layout/vList5"/>
    <dgm:cxn modelId="{5D1EFBDF-C7B3-49E6-BB01-028EF29A863F}" type="presParOf" srcId="{008FD7B1-49B2-4BA3-B80E-C5B2EAD406EA}" destId="{97AF1158-ACE7-4C23-B451-3DCEA53F2400}" srcOrd="1" destOrd="0" presId="urn:microsoft.com/office/officeart/2005/8/layout/vList5"/>
    <dgm:cxn modelId="{3C5F6E5E-0998-48AE-8F9E-5E6E4E632EBF}" type="presParOf" srcId="{008FD7B1-49B2-4BA3-B80E-C5B2EAD406EA}" destId="{D1198BAD-BF92-494B-9DFB-BB9E78BB94EE}" srcOrd="2" destOrd="0" presId="urn:microsoft.com/office/officeart/2005/8/layout/vList5"/>
    <dgm:cxn modelId="{38F4D5D7-2468-4147-8D96-9E7B109E3777}" type="presParOf" srcId="{D1198BAD-BF92-494B-9DFB-BB9E78BB94EE}" destId="{E448A99E-7A32-4D8D-874B-6BCBD48F78A6}" srcOrd="0" destOrd="0" presId="urn:microsoft.com/office/officeart/2005/8/layout/vList5"/>
    <dgm:cxn modelId="{2399DD82-57BD-4418-B00E-1F292EB7F16A}" type="presParOf" srcId="{D1198BAD-BF92-494B-9DFB-BB9E78BB94EE}" destId="{FAFD460F-E895-4220-8FEE-264544EDB465}" srcOrd="1" destOrd="0" presId="urn:microsoft.com/office/officeart/2005/8/layout/vList5"/>
    <dgm:cxn modelId="{5600BCD5-DBDD-4A87-A7B2-04B2673EA1B9}" type="presParOf" srcId="{008FD7B1-49B2-4BA3-B80E-C5B2EAD406EA}" destId="{850C30C4-01D0-4D90-8375-94D491F0CA09}" srcOrd="3" destOrd="0" presId="urn:microsoft.com/office/officeart/2005/8/layout/vList5"/>
    <dgm:cxn modelId="{09EF1715-D340-4642-9691-C62FE7F8FC0B}" type="presParOf" srcId="{008FD7B1-49B2-4BA3-B80E-C5B2EAD406EA}" destId="{15C9AF93-1C5E-4F02-BEF0-FA3726EE5901}" srcOrd="4" destOrd="0" presId="urn:microsoft.com/office/officeart/2005/8/layout/vList5"/>
    <dgm:cxn modelId="{F0096BF7-1ACD-471C-A95D-E8E7BED9A82F}" type="presParOf" srcId="{15C9AF93-1C5E-4F02-BEF0-FA3726EE5901}" destId="{15B09E36-7905-4D4C-B81A-88FBE30A9693}" srcOrd="0" destOrd="0" presId="urn:microsoft.com/office/officeart/2005/8/layout/vList5"/>
    <dgm:cxn modelId="{1B213777-D684-4431-B8F5-F91B8588334C}" type="presParOf" srcId="{15C9AF93-1C5E-4F02-BEF0-FA3726EE5901}" destId="{AF9AE1CA-9612-416D-81C2-FA82A65B6482}" srcOrd="1" destOrd="0" presId="urn:microsoft.com/office/officeart/2005/8/layout/vList5"/>
    <dgm:cxn modelId="{60EA140C-9980-4D81-86E6-F8B3E80D6528}" type="presParOf" srcId="{008FD7B1-49B2-4BA3-B80E-C5B2EAD406EA}" destId="{B4A4B3CE-4E91-4B13-BFEC-3791CADE3E98}" srcOrd="5" destOrd="0" presId="urn:microsoft.com/office/officeart/2005/8/layout/vList5"/>
    <dgm:cxn modelId="{B4B0B477-1051-498C-8772-80F7DCA1801F}" type="presParOf" srcId="{008FD7B1-49B2-4BA3-B80E-C5B2EAD406EA}" destId="{598C8861-0E62-48DD-AF4E-28B854C90E4E}" srcOrd="6" destOrd="0" presId="urn:microsoft.com/office/officeart/2005/8/layout/vList5"/>
    <dgm:cxn modelId="{70CD610C-0778-4DB5-98FB-949A800D3529}" type="presParOf" srcId="{598C8861-0E62-48DD-AF4E-28B854C90E4E}" destId="{BFF26DF4-65D1-4C6C-83E7-E02E476876AC}" srcOrd="0" destOrd="0" presId="urn:microsoft.com/office/officeart/2005/8/layout/vList5"/>
    <dgm:cxn modelId="{DBA3EB36-092F-44D6-98F3-E32CE2179A69}" type="presParOf" srcId="{598C8861-0E62-48DD-AF4E-28B854C90E4E}" destId="{FFE84D8B-EAEB-4671-98B1-5017065D43FE}" srcOrd="1" destOrd="0" presId="urn:microsoft.com/office/officeart/2005/8/layout/vList5"/>
    <dgm:cxn modelId="{FE912F86-EB59-414D-91F0-9124A5B0F5FC}" type="presParOf" srcId="{008FD7B1-49B2-4BA3-B80E-C5B2EAD406EA}" destId="{B397422F-438E-4B6A-ACDC-C55FEF8DDBF8}" srcOrd="7" destOrd="0" presId="urn:microsoft.com/office/officeart/2005/8/layout/vList5"/>
    <dgm:cxn modelId="{C7C14329-990C-40C3-855F-6342B3E410B8}" type="presParOf" srcId="{008FD7B1-49B2-4BA3-B80E-C5B2EAD406EA}" destId="{AEA8E348-35DD-447B-922A-3C75ED594BEE}" srcOrd="8" destOrd="0" presId="urn:microsoft.com/office/officeart/2005/8/layout/vList5"/>
    <dgm:cxn modelId="{1F3CEF2F-F937-4A09-8407-C79EAB202840}" type="presParOf" srcId="{AEA8E348-35DD-447B-922A-3C75ED594BEE}" destId="{CE652B65-7F84-4025-BA30-ED58E999B6F8}" srcOrd="0" destOrd="0" presId="urn:microsoft.com/office/officeart/2005/8/layout/vList5"/>
    <dgm:cxn modelId="{7F68AA06-0C67-46DB-AA26-AA4701D080BE}" type="presParOf" srcId="{AEA8E348-35DD-447B-922A-3C75ED594BEE}" destId="{ED1DC715-9D41-4CBB-A4FC-F6F52063976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5505E-23ED-47A6-8FD4-A49DECDD05D3}">
      <dsp:nvSpPr>
        <dsp:cNvPr id="0" name=""/>
        <dsp:cNvSpPr/>
      </dsp:nvSpPr>
      <dsp:spPr>
        <a:xfrm rot="5400000">
          <a:off x="4311310" y="-2357104"/>
          <a:ext cx="504956"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Install Windows</a:t>
          </a:r>
          <a:endParaRPr lang="en-US" sz="2600" kern="1200" dirty="0"/>
        </a:p>
      </dsp:txBody>
      <dsp:txXfrm rot="-5400000">
        <a:off x="1890692" y="88164"/>
        <a:ext cx="5321542" cy="455656"/>
      </dsp:txXfrm>
    </dsp:sp>
    <dsp:sp modelId="{11908AA2-17DB-48BB-B152-062C361AC5C4}">
      <dsp:nvSpPr>
        <dsp:cNvPr id="0" name=""/>
        <dsp:cNvSpPr/>
      </dsp:nvSpPr>
      <dsp:spPr>
        <a:xfrm>
          <a:off x="1116540" y="393"/>
          <a:ext cx="774151" cy="63119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5730" tIns="62865" rIns="125730" bIns="62865" numCol="1" spcCol="1270" anchor="ctr" anchorCtr="0">
          <a:noAutofit/>
        </a:bodyPr>
        <a:lstStyle/>
        <a:p>
          <a:pPr lvl="0" algn="ctr" defTabSz="1466850" rtl="0">
            <a:lnSpc>
              <a:spcPct val="90000"/>
            </a:lnSpc>
            <a:spcBef>
              <a:spcPct val="0"/>
            </a:spcBef>
            <a:spcAft>
              <a:spcPct val="35000"/>
            </a:spcAft>
          </a:pPr>
          <a:r>
            <a:rPr lang="en-US" sz="3300" kern="1200" dirty="0" smtClean="0"/>
            <a:t>1</a:t>
          </a:r>
          <a:endParaRPr lang="en-US" sz="3300" kern="1200" dirty="0"/>
        </a:p>
      </dsp:txBody>
      <dsp:txXfrm>
        <a:off x="1147352" y="31205"/>
        <a:ext cx="712527" cy="569571"/>
      </dsp:txXfrm>
    </dsp:sp>
    <dsp:sp modelId="{5D864B8D-FACF-48E7-8326-E483DE976D5A}">
      <dsp:nvSpPr>
        <dsp:cNvPr id="0" name=""/>
        <dsp:cNvSpPr/>
      </dsp:nvSpPr>
      <dsp:spPr>
        <a:xfrm rot="5400000">
          <a:off x="4311310" y="-1694349"/>
          <a:ext cx="504956"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Install SQL Server</a:t>
          </a:r>
          <a:endParaRPr lang="en-US" sz="2600" kern="1200" dirty="0"/>
        </a:p>
      </dsp:txBody>
      <dsp:txXfrm rot="-5400000">
        <a:off x="1890692" y="750919"/>
        <a:ext cx="5321542" cy="455656"/>
      </dsp:txXfrm>
    </dsp:sp>
    <dsp:sp modelId="{839A0C55-6F4F-487B-ABCB-7E5C2EC4A22A}">
      <dsp:nvSpPr>
        <dsp:cNvPr id="0" name=""/>
        <dsp:cNvSpPr/>
      </dsp:nvSpPr>
      <dsp:spPr>
        <a:xfrm>
          <a:off x="1116540" y="663148"/>
          <a:ext cx="774151" cy="63119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5730" tIns="62865" rIns="125730" bIns="62865" numCol="1" spcCol="1270" anchor="ctr" anchorCtr="0">
          <a:noAutofit/>
        </a:bodyPr>
        <a:lstStyle/>
        <a:p>
          <a:pPr lvl="0" algn="ctr" defTabSz="1466850" rtl="0">
            <a:lnSpc>
              <a:spcPct val="90000"/>
            </a:lnSpc>
            <a:spcBef>
              <a:spcPct val="0"/>
            </a:spcBef>
            <a:spcAft>
              <a:spcPct val="35000"/>
            </a:spcAft>
          </a:pPr>
          <a:r>
            <a:rPr lang="en-US" sz="3300" kern="1200" dirty="0" smtClean="0"/>
            <a:t>2</a:t>
          </a:r>
          <a:endParaRPr lang="en-US" sz="3300" kern="1200" dirty="0"/>
        </a:p>
      </dsp:txBody>
      <dsp:txXfrm>
        <a:off x="1147352" y="693960"/>
        <a:ext cx="712527" cy="569571"/>
      </dsp:txXfrm>
    </dsp:sp>
    <dsp:sp modelId="{AF9AE1CA-9612-416D-81C2-FA82A65B6482}">
      <dsp:nvSpPr>
        <dsp:cNvPr id="0" name=""/>
        <dsp:cNvSpPr/>
      </dsp:nvSpPr>
      <dsp:spPr>
        <a:xfrm rot="5400000">
          <a:off x="4311160" y="-1031594"/>
          <a:ext cx="504956"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Download BizTalk pre-</a:t>
          </a:r>
          <a:r>
            <a:rPr lang="en-US" sz="2600" kern="1200" dirty="0" err="1" smtClean="0"/>
            <a:t>req</a:t>
          </a:r>
          <a:r>
            <a:rPr lang="en-US" sz="2600" kern="1200" dirty="0" smtClean="0"/>
            <a:t> CAB</a:t>
          </a:r>
          <a:endParaRPr lang="en-US" sz="2600" kern="1200" dirty="0"/>
        </a:p>
      </dsp:txBody>
      <dsp:txXfrm rot="-5400000">
        <a:off x="1890542" y="1413674"/>
        <a:ext cx="5321542" cy="455656"/>
      </dsp:txXfrm>
    </dsp:sp>
    <dsp:sp modelId="{15B09E36-7905-4D4C-B81A-88FBE30A9693}">
      <dsp:nvSpPr>
        <dsp:cNvPr id="0" name=""/>
        <dsp:cNvSpPr/>
      </dsp:nvSpPr>
      <dsp:spPr>
        <a:xfrm>
          <a:off x="1116540" y="1325903"/>
          <a:ext cx="774001" cy="63119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5730" tIns="62865" rIns="125730" bIns="62865" numCol="1" spcCol="1270" anchor="ctr" anchorCtr="0">
          <a:noAutofit/>
        </a:bodyPr>
        <a:lstStyle/>
        <a:p>
          <a:pPr lvl="0" algn="ctr" defTabSz="1466850" rtl="0">
            <a:lnSpc>
              <a:spcPct val="90000"/>
            </a:lnSpc>
            <a:spcBef>
              <a:spcPct val="0"/>
            </a:spcBef>
            <a:spcAft>
              <a:spcPct val="35000"/>
            </a:spcAft>
          </a:pPr>
          <a:r>
            <a:rPr lang="en-US" sz="3300" kern="1200" dirty="0" smtClean="0"/>
            <a:t>3</a:t>
          </a:r>
          <a:endParaRPr lang="en-US" sz="3300" kern="1200" dirty="0"/>
        </a:p>
      </dsp:txBody>
      <dsp:txXfrm>
        <a:off x="1147352" y="1356715"/>
        <a:ext cx="712377" cy="569571"/>
      </dsp:txXfrm>
    </dsp:sp>
    <dsp:sp modelId="{FFE84D8B-EAEB-4671-98B1-5017065D43FE}">
      <dsp:nvSpPr>
        <dsp:cNvPr id="0" name=""/>
        <dsp:cNvSpPr/>
      </dsp:nvSpPr>
      <dsp:spPr>
        <a:xfrm rot="5400000">
          <a:off x="4311310" y="-368840"/>
          <a:ext cx="504956"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Install BizTalk Server</a:t>
          </a:r>
          <a:endParaRPr lang="en-US" sz="2600" kern="1200" dirty="0"/>
        </a:p>
      </dsp:txBody>
      <dsp:txXfrm rot="-5400000">
        <a:off x="1890692" y="2076428"/>
        <a:ext cx="5321542" cy="455656"/>
      </dsp:txXfrm>
    </dsp:sp>
    <dsp:sp modelId="{BFF26DF4-65D1-4C6C-83E7-E02E476876AC}">
      <dsp:nvSpPr>
        <dsp:cNvPr id="0" name=""/>
        <dsp:cNvSpPr/>
      </dsp:nvSpPr>
      <dsp:spPr>
        <a:xfrm>
          <a:off x="1116540" y="1988658"/>
          <a:ext cx="774151" cy="63119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5730" tIns="62865" rIns="125730" bIns="62865" numCol="1" spcCol="1270" anchor="ctr" anchorCtr="0">
          <a:noAutofit/>
        </a:bodyPr>
        <a:lstStyle/>
        <a:p>
          <a:pPr lvl="0" algn="ctr" defTabSz="1466850" rtl="0">
            <a:lnSpc>
              <a:spcPct val="90000"/>
            </a:lnSpc>
            <a:spcBef>
              <a:spcPct val="0"/>
            </a:spcBef>
            <a:spcAft>
              <a:spcPct val="35000"/>
            </a:spcAft>
          </a:pPr>
          <a:r>
            <a:rPr lang="en-US" sz="3300" kern="1200" dirty="0" smtClean="0"/>
            <a:t>4</a:t>
          </a:r>
          <a:endParaRPr lang="en-US" sz="3300" kern="1200" dirty="0"/>
        </a:p>
      </dsp:txBody>
      <dsp:txXfrm>
        <a:off x="1147352" y="2019470"/>
        <a:ext cx="712527" cy="569571"/>
      </dsp:txXfrm>
    </dsp:sp>
    <dsp:sp modelId="{3C397321-2178-4A98-A6D9-AD09A2FA190D}">
      <dsp:nvSpPr>
        <dsp:cNvPr id="0" name=""/>
        <dsp:cNvSpPr/>
      </dsp:nvSpPr>
      <dsp:spPr>
        <a:xfrm rot="5400000">
          <a:off x="4311310" y="293914"/>
          <a:ext cx="504956"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Ensure user rights</a:t>
          </a:r>
          <a:endParaRPr lang="en-US" sz="2600" kern="1200" dirty="0"/>
        </a:p>
      </dsp:txBody>
      <dsp:txXfrm rot="-5400000">
        <a:off x="1890692" y="2739182"/>
        <a:ext cx="5321542" cy="455656"/>
      </dsp:txXfrm>
    </dsp:sp>
    <dsp:sp modelId="{1A4C371E-43F3-4ECF-8B17-666DE7BF9D06}">
      <dsp:nvSpPr>
        <dsp:cNvPr id="0" name=""/>
        <dsp:cNvSpPr/>
      </dsp:nvSpPr>
      <dsp:spPr>
        <a:xfrm>
          <a:off x="1116540" y="2651413"/>
          <a:ext cx="774151" cy="63119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5730" tIns="62865" rIns="125730" bIns="62865" numCol="1" spcCol="1270" anchor="ctr" anchorCtr="0">
          <a:noAutofit/>
        </a:bodyPr>
        <a:lstStyle/>
        <a:p>
          <a:pPr lvl="0" algn="ctr" defTabSz="1466850" rtl="0">
            <a:lnSpc>
              <a:spcPct val="90000"/>
            </a:lnSpc>
            <a:spcBef>
              <a:spcPct val="0"/>
            </a:spcBef>
            <a:spcAft>
              <a:spcPct val="35000"/>
            </a:spcAft>
          </a:pPr>
          <a:r>
            <a:rPr lang="en-US" sz="3300" kern="1200" dirty="0" smtClean="0"/>
            <a:t>5</a:t>
          </a:r>
          <a:endParaRPr lang="en-US" sz="3300" kern="1200" dirty="0"/>
        </a:p>
      </dsp:txBody>
      <dsp:txXfrm>
        <a:off x="1147352" y="2682225"/>
        <a:ext cx="712527" cy="569571"/>
      </dsp:txXfrm>
    </dsp:sp>
    <dsp:sp modelId="{847BD45E-139E-413D-BCAB-96B623B0B8A4}">
      <dsp:nvSpPr>
        <dsp:cNvPr id="0" name=""/>
        <dsp:cNvSpPr/>
      </dsp:nvSpPr>
      <dsp:spPr>
        <a:xfrm rot="5400000">
          <a:off x="4311160" y="956669"/>
          <a:ext cx="504956"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Configure BizTalk	</a:t>
          </a:r>
          <a:endParaRPr lang="en-US" sz="2600" kern="1200" dirty="0"/>
        </a:p>
      </dsp:txBody>
      <dsp:txXfrm rot="-5400000">
        <a:off x="1890542" y="3401937"/>
        <a:ext cx="5321542" cy="455656"/>
      </dsp:txXfrm>
    </dsp:sp>
    <dsp:sp modelId="{BC73BACB-A9BD-47EE-B870-6CA772437974}">
      <dsp:nvSpPr>
        <dsp:cNvPr id="0" name=""/>
        <dsp:cNvSpPr/>
      </dsp:nvSpPr>
      <dsp:spPr>
        <a:xfrm>
          <a:off x="1116540" y="3314168"/>
          <a:ext cx="774001" cy="63119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sv-SE" sz="3300" kern="1200" dirty="0" smtClean="0"/>
            <a:t>6</a:t>
          </a:r>
          <a:endParaRPr lang="sv-SE" sz="3300" kern="1200" dirty="0"/>
        </a:p>
      </dsp:txBody>
      <dsp:txXfrm>
        <a:off x="1147352" y="3344980"/>
        <a:ext cx="712377" cy="569571"/>
      </dsp:txXfrm>
    </dsp:sp>
    <dsp:sp modelId="{ED1DC715-9D41-4CBB-A4FC-F6F520639767}">
      <dsp:nvSpPr>
        <dsp:cNvPr id="0" name=""/>
        <dsp:cNvSpPr/>
      </dsp:nvSpPr>
      <dsp:spPr>
        <a:xfrm rot="5400000">
          <a:off x="4311310" y="1619424"/>
          <a:ext cx="504956"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Verify and test you installation</a:t>
          </a:r>
          <a:endParaRPr lang="en-US" sz="2600" kern="1200" dirty="0"/>
        </a:p>
      </dsp:txBody>
      <dsp:txXfrm rot="-5400000">
        <a:off x="1890692" y="4064692"/>
        <a:ext cx="5321542" cy="455656"/>
      </dsp:txXfrm>
    </dsp:sp>
    <dsp:sp modelId="{CE652B65-7F84-4025-BA30-ED58E999B6F8}">
      <dsp:nvSpPr>
        <dsp:cNvPr id="0" name=""/>
        <dsp:cNvSpPr/>
      </dsp:nvSpPr>
      <dsp:spPr>
        <a:xfrm flipH="1">
          <a:off x="1116540" y="3976923"/>
          <a:ext cx="774151" cy="63119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5730" tIns="62865" rIns="125730" bIns="62865" numCol="1" spcCol="1270" anchor="ctr" anchorCtr="0">
          <a:noAutofit/>
        </a:bodyPr>
        <a:lstStyle/>
        <a:p>
          <a:pPr lvl="0" algn="ctr" defTabSz="1466850" rtl="0">
            <a:lnSpc>
              <a:spcPct val="90000"/>
            </a:lnSpc>
            <a:spcBef>
              <a:spcPct val="0"/>
            </a:spcBef>
            <a:spcAft>
              <a:spcPct val="35000"/>
            </a:spcAft>
          </a:pPr>
          <a:r>
            <a:rPr lang="en-US" sz="3300" kern="1200" dirty="0" smtClean="0"/>
            <a:t>7</a:t>
          </a:r>
          <a:endParaRPr lang="en-US" sz="3300" kern="1200" dirty="0"/>
        </a:p>
      </dsp:txBody>
      <dsp:txXfrm>
        <a:off x="1147352" y="4007735"/>
        <a:ext cx="712527" cy="5695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5505E-23ED-47A6-8FD4-A49DECDD05D3}">
      <dsp:nvSpPr>
        <dsp:cNvPr id="0" name=""/>
        <dsp:cNvSpPr/>
      </dsp:nvSpPr>
      <dsp:spPr>
        <a:xfrm rot="5400000">
          <a:off x="4367791" y="-2426806"/>
          <a:ext cx="391993"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Install Windows on all servers</a:t>
          </a:r>
          <a:endParaRPr lang="en-US" sz="1800" kern="1200" dirty="0"/>
        </a:p>
      </dsp:txBody>
      <dsp:txXfrm rot="-5400000">
        <a:off x="1890692" y="69429"/>
        <a:ext cx="5327056" cy="353721"/>
      </dsp:txXfrm>
    </dsp:sp>
    <dsp:sp modelId="{11908AA2-17DB-48BB-B152-062C361AC5C4}">
      <dsp:nvSpPr>
        <dsp:cNvPr id="0" name=""/>
        <dsp:cNvSpPr/>
      </dsp:nvSpPr>
      <dsp:spPr>
        <a:xfrm>
          <a:off x="1116540" y="1293"/>
          <a:ext cx="774151" cy="489991"/>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US" sz="2600" kern="1200" dirty="0" smtClean="0"/>
            <a:t>1</a:t>
          </a:r>
          <a:endParaRPr lang="en-US" sz="2600" kern="1200" dirty="0"/>
        </a:p>
      </dsp:txBody>
      <dsp:txXfrm>
        <a:off x="1140459" y="25212"/>
        <a:ext cx="726313" cy="442153"/>
      </dsp:txXfrm>
    </dsp:sp>
    <dsp:sp modelId="{5D864B8D-FACF-48E7-8326-E483DE976D5A}">
      <dsp:nvSpPr>
        <dsp:cNvPr id="0" name=""/>
        <dsp:cNvSpPr/>
      </dsp:nvSpPr>
      <dsp:spPr>
        <a:xfrm rot="5400000">
          <a:off x="4367791" y="-1912314"/>
          <a:ext cx="391993"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Install SQL Server on </a:t>
          </a:r>
          <a:r>
            <a:rPr lang="en-US" sz="1800" kern="1200" dirty="0" err="1" smtClean="0"/>
            <a:t>db</a:t>
          </a:r>
          <a:r>
            <a:rPr lang="en-US" sz="1800" kern="1200" dirty="0" smtClean="0"/>
            <a:t> servers</a:t>
          </a:r>
          <a:endParaRPr lang="en-US" sz="1800" kern="1200" dirty="0"/>
        </a:p>
      </dsp:txBody>
      <dsp:txXfrm rot="-5400000">
        <a:off x="1890692" y="583921"/>
        <a:ext cx="5327056" cy="353721"/>
      </dsp:txXfrm>
    </dsp:sp>
    <dsp:sp modelId="{839A0C55-6F4F-487B-ABCB-7E5C2EC4A22A}">
      <dsp:nvSpPr>
        <dsp:cNvPr id="0" name=""/>
        <dsp:cNvSpPr/>
      </dsp:nvSpPr>
      <dsp:spPr>
        <a:xfrm>
          <a:off x="1116540" y="515785"/>
          <a:ext cx="774151" cy="489991"/>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US" sz="2600" kern="1200" dirty="0" smtClean="0"/>
            <a:t>2</a:t>
          </a:r>
          <a:endParaRPr lang="en-US" sz="2600" kern="1200" dirty="0"/>
        </a:p>
      </dsp:txBody>
      <dsp:txXfrm>
        <a:off x="1140459" y="539704"/>
        <a:ext cx="726313" cy="442153"/>
      </dsp:txXfrm>
    </dsp:sp>
    <dsp:sp modelId="{FFE84D8B-EAEB-4671-98B1-5017065D43FE}">
      <dsp:nvSpPr>
        <dsp:cNvPr id="0" name=""/>
        <dsp:cNvSpPr/>
      </dsp:nvSpPr>
      <dsp:spPr>
        <a:xfrm rot="5400000">
          <a:off x="4367791" y="-1397823"/>
          <a:ext cx="391993"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Configure MSDTC</a:t>
          </a:r>
          <a:endParaRPr lang="en-US" sz="1800" kern="1200" dirty="0"/>
        </a:p>
      </dsp:txBody>
      <dsp:txXfrm rot="-5400000">
        <a:off x="1890692" y="1098412"/>
        <a:ext cx="5327056" cy="353721"/>
      </dsp:txXfrm>
    </dsp:sp>
    <dsp:sp modelId="{BFF26DF4-65D1-4C6C-83E7-E02E476876AC}">
      <dsp:nvSpPr>
        <dsp:cNvPr id="0" name=""/>
        <dsp:cNvSpPr/>
      </dsp:nvSpPr>
      <dsp:spPr>
        <a:xfrm>
          <a:off x="1116540" y="1030276"/>
          <a:ext cx="774151" cy="489991"/>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US" sz="2600" kern="1200" dirty="0" smtClean="0"/>
            <a:t>3</a:t>
          </a:r>
          <a:endParaRPr lang="en-US" sz="2600" kern="1200" dirty="0"/>
        </a:p>
      </dsp:txBody>
      <dsp:txXfrm>
        <a:off x="1140459" y="1054195"/>
        <a:ext cx="726313" cy="442153"/>
      </dsp:txXfrm>
    </dsp:sp>
    <dsp:sp modelId="{3C397321-2178-4A98-A6D9-AD09A2FA190D}">
      <dsp:nvSpPr>
        <dsp:cNvPr id="0" name=""/>
        <dsp:cNvSpPr/>
      </dsp:nvSpPr>
      <dsp:spPr>
        <a:xfrm rot="5400000">
          <a:off x="4367791" y="-883331"/>
          <a:ext cx="391993"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Verify MSDTC and </a:t>
          </a:r>
          <a:r>
            <a:rPr lang="en-US" sz="1800" kern="1200" dirty="0" err="1" smtClean="0"/>
            <a:t>db</a:t>
          </a:r>
          <a:r>
            <a:rPr lang="en-US" sz="1800" kern="1200" dirty="0" smtClean="0"/>
            <a:t> connectivity</a:t>
          </a:r>
          <a:endParaRPr lang="en-US" sz="1800" kern="1200" dirty="0"/>
        </a:p>
      </dsp:txBody>
      <dsp:txXfrm rot="-5400000">
        <a:off x="1890692" y="1612904"/>
        <a:ext cx="5327056" cy="353721"/>
      </dsp:txXfrm>
    </dsp:sp>
    <dsp:sp modelId="{1A4C371E-43F3-4ECF-8B17-666DE7BF9D06}">
      <dsp:nvSpPr>
        <dsp:cNvPr id="0" name=""/>
        <dsp:cNvSpPr/>
      </dsp:nvSpPr>
      <dsp:spPr>
        <a:xfrm>
          <a:off x="1116540" y="1544768"/>
          <a:ext cx="774151" cy="489991"/>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US" sz="2600" kern="1200" dirty="0" smtClean="0"/>
            <a:t>4</a:t>
          </a:r>
          <a:endParaRPr lang="en-US" sz="2600" kern="1200" dirty="0"/>
        </a:p>
      </dsp:txBody>
      <dsp:txXfrm>
        <a:off x="1140459" y="1568687"/>
        <a:ext cx="726313" cy="442153"/>
      </dsp:txXfrm>
    </dsp:sp>
    <dsp:sp modelId="{072D9B7D-74AF-4390-8B54-039B93FE27F7}">
      <dsp:nvSpPr>
        <dsp:cNvPr id="0" name=""/>
        <dsp:cNvSpPr/>
      </dsp:nvSpPr>
      <dsp:spPr>
        <a:xfrm rot="5400000">
          <a:off x="4367641" y="-368840"/>
          <a:ext cx="391993"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Download BizTalk pre-</a:t>
          </a:r>
          <a:r>
            <a:rPr lang="en-US" sz="1800" kern="1200" dirty="0" err="1" smtClean="0"/>
            <a:t>req</a:t>
          </a:r>
          <a:r>
            <a:rPr lang="en-US" sz="1800" kern="1200" dirty="0" smtClean="0"/>
            <a:t> CAB</a:t>
          </a:r>
          <a:endParaRPr lang="en-US" sz="1800" kern="1200" dirty="0"/>
        </a:p>
      </dsp:txBody>
      <dsp:txXfrm rot="-5400000">
        <a:off x="1890542" y="2127395"/>
        <a:ext cx="5327056" cy="353721"/>
      </dsp:txXfrm>
    </dsp:sp>
    <dsp:sp modelId="{A831378D-CF61-45C2-9980-C5F1327B7A6D}">
      <dsp:nvSpPr>
        <dsp:cNvPr id="0" name=""/>
        <dsp:cNvSpPr/>
      </dsp:nvSpPr>
      <dsp:spPr>
        <a:xfrm>
          <a:off x="1116540" y="2059260"/>
          <a:ext cx="774001" cy="489991"/>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US" sz="2600" kern="1200" dirty="0" smtClean="0"/>
            <a:t>5</a:t>
          </a:r>
          <a:endParaRPr lang="en-US" sz="2600" kern="1200" dirty="0"/>
        </a:p>
      </dsp:txBody>
      <dsp:txXfrm>
        <a:off x="1140459" y="2083179"/>
        <a:ext cx="726163" cy="442153"/>
      </dsp:txXfrm>
    </dsp:sp>
    <dsp:sp modelId="{ED1DC715-9D41-4CBB-A4FC-F6F520639767}">
      <dsp:nvSpPr>
        <dsp:cNvPr id="0" name=""/>
        <dsp:cNvSpPr/>
      </dsp:nvSpPr>
      <dsp:spPr>
        <a:xfrm rot="5400000">
          <a:off x="4367791" y="145651"/>
          <a:ext cx="391993"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Install BizTalk on app servers</a:t>
          </a:r>
          <a:endParaRPr lang="en-US" sz="1800" kern="1200" dirty="0"/>
        </a:p>
      </dsp:txBody>
      <dsp:txXfrm rot="-5400000">
        <a:off x="1890692" y="2641886"/>
        <a:ext cx="5327056" cy="353721"/>
      </dsp:txXfrm>
    </dsp:sp>
    <dsp:sp modelId="{CE652B65-7F84-4025-BA30-ED58E999B6F8}">
      <dsp:nvSpPr>
        <dsp:cNvPr id="0" name=""/>
        <dsp:cNvSpPr/>
      </dsp:nvSpPr>
      <dsp:spPr>
        <a:xfrm flipH="1">
          <a:off x="1116540" y="2573751"/>
          <a:ext cx="774151" cy="489991"/>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US" sz="2600" kern="1200" dirty="0" smtClean="0"/>
            <a:t>6</a:t>
          </a:r>
          <a:endParaRPr lang="en-US" sz="2600" kern="1200" dirty="0"/>
        </a:p>
      </dsp:txBody>
      <dsp:txXfrm>
        <a:off x="1140459" y="2597670"/>
        <a:ext cx="726313" cy="442153"/>
      </dsp:txXfrm>
    </dsp:sp>
    <dsp:sp modelId="{FEE864D5-43C6-4E4F-9C02-C7476724DD53}">
      <dsp:nvSpPr>
        <dsp:cNvPr id="0" name=""/>
        <dsp:cNvSpPr/>
      </dsp:nvSpPr>
      <dsp:spPr>
        <a:xfrm rot="5400000">
          <a:off x="4367641" y="660143"/>
          <a:ext cx="391993"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Configure and verify AD users, groups and rights </a:t>
          </a:r>
          <a:endParaRPr lang="en-US" sz="1800" kern="1200" dirty="0"/>
        </a:p>
      </dsp:txBody>
      <dsp:txXfrm rot="-5400000">
        <a:off x="1890542" y="3156378"/>
        <a:ext cx="5327056" cy="353721"/>
      </dsp:txXfrm>
    </dsp:sp>
    <dsp:sp modelId="{597B30DB-5800-4F31-83CC-0606CCA9363B}">
      <dsp:nvSpPr>
        <dsp:cNvPr id="0" name=""/>
        <dsp:cNvSpPr/>
      </dsp:nvSpPr>
      <dsp:spPr>
        <a:xfrm flipH="1">
          <a:off x="1116540" y="3088243"/>
          <a:ext cx="774001" cy="489991"/>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US" sz="2600" kern="1200" dirty="0" smtClean="0"/>
            <a:t>7</a:t>
          </a:r>
          <a:endParaRPr lang="en-US" sz="2600" kern="1200" dirty="0"/>
        </a:p>
      </dsp:txBody>
      <dsp:txXfrm>
        <a:off x="1140459" y="3112162"/>
        <a:ext cx="726163" cy="442153"/>
      </dsp:txXfrm>
    </dsp:sp>
    <dsp:sp modelId="{52DCCFDA-43D0-4EEF-B7B1-AD96D33B3E5B}">
      <dsp:nvSpPr>
        <dsp:cNvPr id="0" name=""/>
        <dsp:cNvSpPr/>
      </dsp:nvSpPr>
      <dsp:spPr>
        <a:xfrm rot="5400000">
          <a:off x="4367641" y="1174634"/>
          <a:ext cx="391993"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Configure BizTalk</a:t>
          </a:r>
          <a:endParaRPr lang="en-US" sz="1800" kern="1200" dirty="0"/>
        </a:p>
      </dsp:txBody>
      <dsp:txXfrm rot="-5400000">
        <a:off x="1890542" y="3670869"/>
        <a:ext cx="5327056" cy="353721"/>
      </dsp:txXfrm>
    </dsp:sp>
    <dsp:sp modelId="{56806454-2535-49BE-B06F-80A5EAC8C713}">
      <dsp:nvSpPr>
        <dsp:cNvPr id="0" name=""/>
        <dsp:cNvSpPr/>
      </dsp:nvSpPr>
      <dsp:spPr>
        <a:xfrm>
          <a:off x="1116540" y="3602734"/>
          <a:ext cx="774001" cy="489991"/>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kern="1200" dirty="0" smtClean="0"/>
            <a:t>8</a:t>
          </a:r>
          <a:endParaRPr lang="sv-SE" sz="2600" kern="1200" dirty="0"/>
        </a:p>
      </dsp:txBody>
      <dsp:txXfrm>
        <a:off x="1140459" y="3626653"/>
        <a:ext cx="726163" cy="442153"/>
      </dsp:txXfrm>
    </dsp:sp>
    <dsp:sp modelId="{5BF61862-58AF-4E05-A953-199C397AC09D}">
      <dsp:nvSpPr>
        <dsp:cNvPr id="0" name=""/>
        <dsp:cNvSpPr/>
      </dsp:nvSpPr>
      <dsp:spPr>
        <a:xfrm rot="5400000">
          <a:off x="4367641" y="1689126"/>
          <a:ext cx="391993"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Verify and test you installation</a:t>
          </a:r>
          <a:endParaRPr lang="en-US" sz="1800" kern="1200" dirty="0"/>
        </a:p>
      </dsp:txBody>
      <dsp:txXfrm rot="-5400000">
        <a:off x="1890542" y="4185361"/>
        <a:ext cx="5327056" cy="353721"/>
      </dsp:txXfrm>
    </dsp:sp>
    <dsp:sp modelId="{A8ED0FA9-C423-409C-BDD1-47C44B1473DC}">
      <dsp:nvSpPr>
        <dsp:cNvPr id="0" name=""/>
        <dsp:cNvSpPr/>
      </dsp:nvSpPr>
      <dsp:spPr>
        <a:xfrm>
          <a:off x="1116540" y="4117226"/>
          <a:ext cx="774001" cy="489991"/>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US" sz="2600" kern="1200" dirty="0" smtClean="0"/>
            <a:t>9</a:t>
          </a:r>
          <a:endParaRPr lang="en-US" sz="2600" kern="1200" dirty="0"/>
        </a:p>
      </dsp:txBody>
      <dsp:txXfrm>
        <a:off x="1140459" y="4141145"/>
        <a:ext cx="726163" cy="4421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64B8D-FACF-48E7-8326-E483DE976D5A}">
      <dsp:nvSpPr>
        <dsp:cNvPr id="0" name=""/>
        <dsp:cNvSpPr/>
      </dsp:nvSpPr>
      <dsp:spPr>
        <a:xfrm rot="5400000">
          <a:off x="4209599" y="-2228334"/>
          <a:ext cx="70837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Install SQL Server</a:t>
          </a:r>
          <a:endParaRPr lang="en-US" sz="2100" kern="1200" dirty="0"/>
        </a:p>
      </dsp:txBody>
      <dsp:txXfrm rot="-5400000">
        <a:off x="1890692" y="125153"/>
        <a:ext cx="5311612" cy="639218"/>
      </dsp:txXfrm>
    </dsp:sp>
    <dsp:sp modelId="{839A0C55-6F4F-487B-ABCB-7E5C2EC4A22A}">
      <dsp:nvSpPr>
        <dsp:cNvPr id="0" name=""/>
        <dsp:cNvSpPr/>
      </dsp:nvSpPr>
      <dsp:spPr>
        <a:xfrm>
          <a:off x="1116540" y="2025"/>
          <a:ext cx="774151" cy="885473"/>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79070" tIns="89535" rIns="179070" bIns="89535" numCol="1" spcCol="1270" anchor="ctr" anchorCtr="0">
          <a:noAutofit/>
        </a:bodyPr>
        <a:lstStyle/>
        <a:p>
          <a:pPr lvl="0" algn="ctr" defTabSz="2089150" rtl="0">
            <a:lnSpc>
              <a:spcPct val="90000"/>
            </a:lnSpc>
            <a:spcBef>
              <a:spcPct val="0"/>
            </a:spcBef>
            <a:spcAft>
              <a:spcPct val="35000"/>
            </a:spcAft>
          </a:pPr>
          <a:r>
            <a:rPr lang="en-US" sz="4700" kern="1200" dirty="0" smtClean="0"/>
            <a:t>1</a:t>
          </a:r>
          <a:endParaRPr lang="en-US" sz="4700" kern="1200" dirty="0"/>
        </a:p>
      </dsp:txBody>
      <dsp:txXfrm>
        <a:off x="1154331" y="39816"/>
        <a:ext cx="698569" cy="809891"/>
      </dsp:txXfrm>
    </dsp:sp>
    <dsp:sp modelId="{FAFD460F-E895-4220-8FEE-264544EDB465}">
      <dsp:nvSpPr>
        <dsp:cNvPr id="0" name=""/>
        <dsp:cNvSpPr/>
      </dsp:nvSpPr>
      <dsp:spPr>
        <a:xfrm rot="5400000">
          <a:off x="4209599" y="-1298587"/>
          <a:ext cx="70837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Install Visual Studio, Excel, MMC 3.0 </a:t>
          </a:r>
          <a:br>
            <a:rPr lang="en-US" sz="2100" kern="1200" dirty="0" smtClean="0"/>
          </a:br>
          <a:r>
            <a:rPr lang="en-US" sz="2100" kern="1200" dirty="0" smtClean="0"/>
            <a:t>and other optional components</a:t>
          </a:r>
          <a:endParaRPr lang="en-US" sz="2100" kern="1200" dirty="0"/>
        </a:p>
      </dsp:txBody>
      <dsp:txXfrm rot="-5400000">
        <a:off x="1890692" y="1054900"/>
        <a:ext cx="5311612" cy="639218"/>
      </dsp:txXfrm>
    </dsp:sp>
    <dsp:sp modelId="{E448A99E-7A32-4D8D-874B-6BCBD48F78A6}">
      <dsp:nvSpPr>
        <dsp:cNvPr id="0" name=""/>
        <dsp:cNvSpPr/>
      </dsp:nvSpPr>
      <dsp:spPr>
        <a:xfrm>
          <a:off x="1116540" y="931772"/>
          <a:ext cx="774151" cy="885473"/>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79070" tIns="89535" rIns="179070" bIns="89535" numCol="1" spcCol="1270" anchor="ctr" anchorCtr="0">
          <a:noAutofit/>
        </a:bodyPr>
        <a:lstStyle/>
        <a:p>
          <a:pPr lvl="0" algn="ctr" defTabSz="2089150" rtl="0">
            <a:lnSpc>
              <a:spcPct val="90000"/>
            </a:lnSpc>
            <a:spcBef>
              <a:spcPct val="0"/>
            </a:spcBef>
            <a:spcAft>
              <a:spcPct val="35000"/>
            </a:spcAft>
          </a:pPr>
          <a:r>
            <a:rPr lang="en-US" sz="4700" kern="1200" dirty="0" smtClean="0"/>
            <a:t>2</a:t>
          </a:r>
          <a:endParaRPr lang="en-US" sz="4700" kern="1200" dirty="0"/>
        </a:p>
      </dsp:txBody>
      <dsp:txXfrm>
        <a:off x="1154331" y="969563"/>
        <a:ext cx="698569" cy="809891"/>
      </dsp:txXfrm>
    </dsp:sp>
    <dsp:sp modelId="{AF9AE1CA-9612-416D-81C2-FA82A65B6482}">
      <dsp:nvSpPr>
        <dsp:cNvPr id="0" name=""/>
        <dsp:cNvSpPr/>
      </dsp:nvSpPr>
      <dsp:spPr>
        <a:xfrm rot="5400000">
          <a:off x="4209448" y="-368840"/>
          <a:ext cx="70837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Download BizTalk pre-</a:t>
          </a:r>
          <a:r>
            <a:rPr lang="en-US" sz="2100" kern="1200" dirty="0" err="1" smtClean="0"/>
            <a:t>req</a:t>
          </a:r>
          <a:r>
            <a:rPr lang="en-US" sz="2100" kern="1200" dirty="0" smtClean="0"/>
            <a:t> CAB</a:t>
          </a:r>
          <a:endParaRPr lang="en-US" sz="2100" kern="1200" dirty="0"/>
        </a:p>
      </dsp:txBody>
      <dsp:txXfrm rot="-5400000">
        <a:off x="1890541" y="1984647"/>
        <a:ext cx="5311612" cy="639218"/>
      </dsp:txXfrm>
    </dsp:sp>
    <dsp:sp modelId="{15B09E36-7905-4D4C-B81A-88FBE30A9693}">
      <dsp:nvSpPr>
        <dsp:cNvPr id="0" name=""/>
        <dsp:cNvSpPr/>
      </dsp:nvSpPr>
      <dsp:spPr>
        <a:xfrm>
          <a:off x="1116540" y="1861519"/>
          <a:ext cx="774001" cy="885473"/>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79070" tIns="89535" rIns="179070" bIns="89535" numCol="1" spcCol="1270" anchor="ctr" anchorCtr="0">
          <a:noAutofit/>
        </a:bodyPr>
        <a:lstStyle/>
        <a:p>
          <a:pPr lvl="0" algn="ctr" defTabSz="2089150" rtl="0">
            <a:lnSpc>
              <a:spcPct val="90000"/>
            </a:lnSpc>
            <a:spcBef>
              <a:spcPct val="0"/>
            </a:spcBef>
            <a:spcAft>
              <a:spcPct val="35000"/>
            </a:spcAft>
          </a:pPr>
          <a:r>
            <a:rPr lang="en-US" sz="4700" kern="1200" dirty="0" smtClean="0"/>
            <a:t>3</a:t>
          </a:r>
          <a:endParaRPr lang="en-US" sz="4700" kern="1200" dirty="0"/>
        </a:p>
      </dsp:txBody>
      <dsp:txXfrm>
        <a:off x="1154324" y="1899303"/>
        <a:ext cx="698433" cy="809905"/>
      </dsp:txXfrm>
    </dsp:sp>
    <dsp:sp modelId="{FFE84D8B-EAEB-4671-98B1-5017065D43FE}">
      <dsp:nvSpPr>
        <dsp:cNvPr id="0" name=""/>
        <dsp:cNvSpPr/>
      </dsp:nvSpPr>
      <dsp:spPr>
        <a:xfrm rot="5400000">
          <a:off x="4209599" y="560907"/>
          <a:ext cx="70837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Install and configure BizTalk Server</a:t>
          </a:r>
          <a:endParaRPr lang="en-US" sz="2100" kern="1200" dirty="0"/>
        </a:p>
      </dsp:txBody>
      <dsp:txXfrm rot="-5400000">
        <a:off x="1890692" y="2914394"/>
        <a:ext cx="5311612" cy="639218"/>
      </dsp:txXfrm>
    </dsp:sp>
    <dsp:sp modelId="{BFF26DF4-65D1-4C6C-83E7-E02E476876AC}">
      <dsp:nvSpPr>
        <dsp:cNvPr id="0" name=""/>
        <dsp:cNvSpPr/>
      </dsp:nvSpPr>
      <dsp:spPr>
        <a:xfrm>
          <a:off x="1116540" y="2791266"/>
          <a:ext cx="774151" cy="885473"/>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79070" tIns="89535" rIns="179070" bIns="89535" numCol="1" spcCol="1270" anchor="ctr" anchorCtr="0">
          <a:noAutofit/>
        </a:bodyPr>
        <a:lstStyle/>
        <a:p>
          <a:pPr lvl="0" algn="ctr" defTabSz="2089150" rtl="0">
            <a:lnSpc>
              <a:spcPct val="90000"/>
            </a:lnSpc>
            <a:spcBef>
              <a:spcPct val="0"/>
            </a:spcBef>
            <a:spcAft>
              <a:spcPct val="35000"/>
            </a:spcAft>
          </a:pPr>
          <a:r>
            <a:rPr lang="en-US" sz="4700" kern="1200" dirty="0" smtClean="0"/>
            <a:t>4</a:t>
          </a:r>
          <a:endParaRPr lang="en-US" sz="4700" kern="1200" dirty="0"/>
        </a:p>
      </dsp:txBody>
      <dsp:txXfrm>
        <a:off x="1154331" y="2829057"/>
        <a:ext cx="698569" cy="809891"/>
      </dsp:txXfrm>
    </dsp:sp>
    <dsp:sp modelId="{ED1DC715-9D41-4CBB-A4FC-F6F520639767}">
      <dsp:nvSpPr>
        <dsp:cNvPr id="0" name=""/>
        <dsp:cNvSpPr/>
      </dsp:nvSpPr>
      <dsp:spPr>
        <a:xfrm rot="5400000">
          <a:off x="4209599" y="1490654"/>
          <a:ext cx="708378"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Verify and test you installation</a:t>
          </a:r>
          <a:endParaRPr lang="en-US" sz="2100" kern="1200" dirty="0"/>
        </a:p>
      </dsp:txBody>
      <dsp:txXfrm rot="-5400000">
        <a:off x="1890692" y="3844141"/>
        <a:ext cx="5311612" cy="639218"/>
      </dsp:txXfrm>
    </dsp:sp>
    <dsp:sp modelId="{CE652B65-7F84-4025-BA30-ED58E999B6F8}">
      <dsp:nvSpPr>
        <dsp:cNvPr id="0" name=""/>
        <dsp:cNvSpPr/>
      </dsp:nvSpPr>
      <dsp:spPr>
        <a:xfrm flipH="1">
          <a:off x="1116540" y="3721013"/>
          <a:ext cx="774151" cy="885473"/>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79070" tIns="89535" rIns="179070" bIns="89535" numCol="1" spcCol="1270" anchor="ctr" anchorCtr="0">
          <a:noAutofit/>
        </a:bodyPr>
        <a:lstStyle/>
        <a:p>
          <a:pPr lvl="0" algn="ctr" defTabSz="2089150" rtl="0">
            <a:lnSpc>
              <a:spcPct val="90000"/>
            </a:lnSpc>
            <a:spcBef>
              <a:spcPct val="0"/>
            </a:spcBef>
            <a:spcAft>
              <a:spcPct val="35000"/>
            </a:spcAft>
          </a:pPr>
          <a:r>
            <a:rPr lang="en-US" sz="4700" kern="1200" dirty="0" smtClean="0"/>
            <a:t>5</a:t>
          </a:r>
          <a:endParaRPr lang="en-US" sz="4700" kern="1200" dirty="0"/>
        </a:p>
      </dsp:txBody>
      <dsp:txXfrm>
        <a:off x="1154331" y="3758804"/>
        <a:ext cx="698569" cy="80989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C5624AA3-D898-4C7F-89AB-B140E675184D}" type="datetime4">
              <a:rPr lang="en-GB"/>
              <a:pPr>
                <a:defRPr/>
              </a:pPr>
              <a:t>19 April 2011</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940D28C2-74FA-4280-B3BF-AF928C2AE81D}" type="slidenum">
              <a:rPr lang="de-DE"/>
              <a:pPr>
                <a:defRPr/>
              </a:pPr>
              <a:t>‹#›</a:t>
            </a:fld>
            <a:endParaRPr lang="de-DE"/>
          </a:p>
        </p:txBody>
      </p:sp>
    </p:spTree>
    <p:extLst>
      <p:ext uri="{BB962C8B-B14F-4D97-AF65-F5344CB8AC3E}">
        <p14:creationId xmlns:p14="http://schemas.microsoft.com/office/powerpoint/2010/main" val="2880688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4"/>
          <p:cNvSpPr>
            <a:spLocks noGrp="1" noRot="1" noChangeAspect="1" noChangeArrowheads="1" noTextEdit="1"/>
          </p:cNvSpPr>
          <p:nvPr>
            <p:ph type="sldImg" idx="2"/>
          </p:nvPr>
        </p:nvSpPr>
        <p:spPr bwMode="auto">
          <a:xfrm>
            <a:off x="692150" y="250825"/>
            <a:ext cx="5473700" cy="410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smtClean="0"/>
              <a:t>Click to edit Master text styles</a:t>
            </a:r>
          </a:p>
          <a:p>
            <a:pPr lvl="1"/>
            <a:r>
              <a:rPr lang="de-DE" noProof="0" smtClean="0"/>
              <a:t>Second level</a:t>
            </a:r>
          </a:p>
          <a:p>
            <a:pPr lvl="2"/>
            <a:r>
              <a:rPr lang="de-DE" noProof="0" smtClean="0"/>
              <a:t>Third level</a:t>
            </a:r>
          </a:p>
          <a:p>
            <a:pPr lvl="3"/>
            <a:r>
              <a:rPr lang="de-DE" noProof="0" smtClean="0"/>
              <a:t>Fourth level</a:t>
            </a:r>
          </a:p>
          <a:p>
            <a:pPr lvl="4"/>
            <a:r>
              <a:rPr lang="de-DE" noProof="0" smtClean="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19. April 2011</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C72862D2-D3B5-471B-B1E4-E248CF69871B}" type="slidenum">
              <a:rPr lang="de-DE"/>
              <a:pPr>
                <a:defRPr/>
              </a:pPr>
              <a:t>‹#›</a:t>
            </a:fld>
            <a:endParaRPr lang="de-DE"/>
          </a:p>
        </p:txBody>
      </p:sp>
    </p:spTree>
    <p:extLst>
      <p:ext uri="{BB962C8B-B14F-4D97-AF65-F5344CB8AC3E}">
        <p14:creationId xmlns:p14="http://schemas.microsoft.com/office/powerpoint/2010/main" val="3143594368"/>
      </p:ext>
    </p:extLst>
  </p:cSld>
  <p:clrMap bg1="lt1" tx1="dk1" bg2="lt2" tx2="dk2" accent1="accent1" accent2="accent2" accent3="accent3" accent4="accent4" accent5="accent5" accent6="accent6" hlink="hlink" folHlink="folHlink"/>
  <p:hf hdr="0" dt="0"/>
  <p:notesStyle>
    <a:lvl1pPr algn="l" rtl="0" eaLnBrk="0" fontAlgn="base" hangingPunct="0">
      <a:spcBef>
        <a:spcPct val="20000"/>
      </a:spcBef>
      <a:spcAft>
        <a:spcPct val="0"/>
      </a:spcAft>
      <a:buClr>
        <a:schemeClr val="bg2"/>
      </a:buCl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bg2"/>
      </a:buClr>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bg2"/>
      </a:buClr>
      <a:buSzPct val="120000"/>
      <a:buFont typeface="Arial" charset="0"/>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sv-SE" smtClean="0"/>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19. April 2011</a:t>
            </a:fld>
            <a:r>
              <a:rPr lang="de-DE" smtClean="0"/>
              <a:t> | Title of Presentation</a:t>
            </a:r>
            <a:endParaRPr lang="de-DE"/>
          </a:p>
        </p:txBody>
      </p:sp>
      <p:sp>
        <p:nvSpPr>
          <p:cNvPr id="5" name="Slide Number Placeholder 4"/>
          <p:cNvSpPr>
            <a:spLocks noGrp="1"/>
          </p:cNvSpPr>
          <p:nvPr>
            <p:ph type="sldNum" sz="quarter" idx="5"/>
          </p:nvPr>
        </p:nvSpPr>
        <p:spPr/>
        <p:txBody>
          <a:bodyPr/>
          <a:lstStyle/>
          <a:p>
            <a:pPr>
              <a:defRPr/>
            </a:pPr>
            <a:fld id="{3640EDCF-50F2-4FA5-88DC-9B121A2C6C4F}" type="slidenum">
              <a:rPr lang="de-DE" smtClean="0"/>
              <a:pPr>
                <a:defRPr/>
              </a:pPr>
              <a:t>2</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19. April 2011</a:t>
            </a:fld>
            <a:r>
              <a:rPr lang="de-DE" smtClean="0"/>
              <a:t> | Title of Presentation</a:t>
            </a:r>
            <a:endParaRPr lang="de-DE"/>
          </a:p>
        </p:txBody>
      </p:sp>
      <p:sp>
        <p:nvSpPr>
          <p:cNvPr id="5" name="Slide Number Placeholder 4"/>
          <p:cNvSpPr>
            <a:spLocks noGrp="1"/>
          </p:cNvSpPr>
          <p:nvPr>
            <p:ph type="sldNum" sz="quarter" idx="11"/>
          </p:nvPr>
        </p:nvSpPr>
        <p:spPr/>
        <p:txBody>
          <a:bodyPr/>
          <a:lstStyle/>
          <a:p>
            <a:pPr>
              <a:defRPr/>
            </a:pPr>
            <a:fld id="{C72862D2-D3B5-471B-B1E4-E248CF69871B}" type="slidenum">
              <a:rPr lang="de-DE" smtClean="0"/>
              <a:pPr>
                <a:defRPr/>
              </a:pPr>
              <a:t>7</a:t>
            </a:fld>
            <a:endParaRPr lang="de-DE"/>
          </a:p>
        </p:txBody>
      </p:sp>
    </p:spTree>
    <p:extLst>
      <p:ext uri="{BB962C8B-B14F-4D97-AF65-F5344CB8AC3E}">
        <p14:creationId xmlns:p14="http://schemas.microsoft.com/office/powerpoint/2010/main" val="3612291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000" b="1" u="none" strike="noStrike" kern="1200" dirty="0" smtClean="0">
                <a:solidFill>
                  <a:schemeClr val="tx1"/>
                </a:solidFill>
                <a:effectLst/>
                <a:latin typeface="Arial" charset="0"/>
                <a:ea typeface="+mn-ea"/>
                <a:cs typeface="+mn-cs"/>
              </a:rPr>
              <a:t>Documentation</a:t>
            </a:r>
            <a:r>
              <a:rPr lang="en-US" sz="1000" b="1" kern="1200" dirty="0" smtClean="0">
                <a:solidFill>
                  <a:schemeClr val="tx1"/>
                </a:solidFill>
                <a:effectLst/>
                <a:latin typeface="Arial" charset="0"/>
                <a:ea typeface="+mn-ea"/>
                <a:cs typeface="+mn-cs"/>
              </a:rPr>
              <a:t>  </a:t>
            </a:r>
          </a:p>
          <a:p>
            <a:pPr marL="309563" lvl="1" indent="-171450">
              <a:buFont typeface="Arial" pitchFamily="34" charset="0"/>
              <a:buChar char="•"/>
            </a:pPr>
            <a:r>
              <a:rPr lang="en-US" sz="1000" b="1" kern="1200" dirty="0" smtClean="0">
                <a:solidFill>
                  <a:schemeClr val="tx1"/>
                </a:solidFill>
                <a:effectLst/>
                <a:latin typeface="Arial" charset="0"/>
                <a:ea typeface="+mn-ea"/>
                <a:cs typeface="+mn-cs"/>
              </a:rPr>
              <a:t>Core documentation, tutorials, UI reference (F1 Help), programmer’s reference, and usage instructions for the SDK samples and utilities.</a:t>
            </a:r>
            <a:endParaRPr lang="sv-SE" sz="1000" b="1" kern="1200" dirty="0" smtClean="0">
              <a:solidFill>
                <a:schemeClr val="tx1"/>
              </a:solidFill>
              <a:effectLst/>
              <a:latin typeface="Arial" charset="0"/>
              <a:ea typeface="+mn-ea"/>
              <a:cs typeface="+mn-cs"/>
            </a:endParaRPr>
          </a:p>
          <a:p>
            <a:pPr marL="171450" lvl="0" indent="-171450">
              <a:buFont typeface="Arial" pitchFamily="34" charset="0"/>
              <a:buChar char="•"/>
            </a:pPr>
            <a:r>
              <a:rPr lang="en-US" sz="1000" b="1" u="none" strike="noStrike" kern="1200" dirty="0" smtClean="0">
                <a:solidFill>
                  <a:schemeClr val="tx1"/>
                </a:solidFill>
                <a:effectLst/>
                <a:latin typeface="Arial" charset="0"/>
                <a:ea typeface="+mn-ea"/>
                <a:cs typeface="+mn-cs"/>
              </a:rPr>
              <a:t>Server Runtime</a:t>
            </a:r>
            <a:r>
              <a:rPr lang="en-US" sz="1000" b="1" kern="1200" dirty="0" smtClean="0">
                <a:solidFill>
                  <a:schemeClr val="tx1"/>
                </a:solidFill>
                <a:effectLst/>
                <a:latin typeface="Arial" charset="0"/>
                <a:ea typeface="+mn-ea"/>
                <a:cs typeface="+mn-cs"/>
              </a:rPr>
              <a:t> </a:t>
            </a:r>
          </a:p>
          <a:p>
            <a:pPr marL="309563" lvl="1" indent="-171450">
              <a:buFont typeface="Arial" pitchFamily="34" charset="0"/>
              <a:buChar char="•"/>
            </a:pPr>
            <a:r>
              <a:rPr lang="en-US" sz="1000" b="1" kern="1200" dirty="0" smtClean="0">
                <a:solidFill>
                  <a:schemeClr val="tx1"/>
                </a:solidFill>
                <a:effectLst/>
                <a:latin typeface="Arial" charset="0"/>
                <a:ea typeface="+mn-ea"/>
                <a:cs typeface="+mn-cs"/>
              </a:rPr>
              <a:t>The essential runtime services for BizTalk Server. </a:t>
            </a:r>
            <a:endParaRPr lang="sv-SE" sz="1000" b="1" kern="1200" dirty="0" smtClean="0">
              <a:solidFill>
                <a:schemeClr val="tx1"/>
              </a:solidFill>
              <a:effectLst/>
              <a:latin typeface="Arial" charset="0"/>
              <a:ea typeface="+mn-ea"/>
              <a:cs typeface="+mn-cs"/>
            </a:endParaRPr>
          </a:p>
          <a:p>
            <a:pPr marL="171450" lvl="0" indent="-171450">
              <a:buFont typeface="Arial" pitchFamily="34" charset="0"/>
              <a:buChar char="•"/>
            </a:pPr>
            <a:r>
              <a:rPr lang="en-US" sz="1000" b="1" u="none" strike="noStrike" kern="1200" dirty="0" smtClean="0">
                <a:solidFill>
                  <a:schemeClr val="tx1"/>
                </a:solidFill>
                <a:effectLst/>
                <a:latin typeface="Arial" charset="0"/>
                <a:ea typeface="+mn-ea"/>
                <a:cs typeface="+mn-cs"/>
              </a:rPr>
              <a:t>BizTalk EDI/AS2 Runtime</a:t>
            </a:r>
          </a:p>
          <a:p>
            <a:pPr marL="309563" lvl="1" indent="-171450">
              <a:buFont typeface="Arial" pitchFamily="34" charset="0"/>
              <a:buChar char="•"/>
            </a:pPr>
            <a:r>
              <a:rPr lang="en-US" sz="1000" b="1" kern="1200" dirty="0" smtClean="0">
                <a:solidFill>
                  <a:schemeClr val="tx1"/>
                </a:solidFill>
                <a:effectLst/>
                <a:latin typeface="Arial" charset="0"/>
                <a:ea typeface="+mn-ea"/>
                <a:cs typeface="+mn-cs"/>
              </a:rPr>
              <a:t>Runtime services providing native support for Electronic Data Interchange (EDI) data exchange and AS2 (Applicability Statement 2) data transport messaging functionality.</a:t>
            </a:r>
          </a:p>
          <a:p>
            <a:pPr marL="171450" lvl="0" indent="-171450">
              <a:buFont typeface="Arial" pitchFamily="34" charset="0"/>
              <a:buChar char="•"/>
            </a:pPr>
            <a:r>
              <a:rPr lang="en-US" sz="1000" b="1" u="none" strike="noStrike" kern="1200" dirty="0" smtClean="0">
                <a:solidFill>
                  <a:schemeClr val="tx1"/>
                </a:solidFill>
                <a:effectLst/>
                <a:latin typeface="Arial" charset="0"/>
                <a:ea typeface="+mn-ea"/>
                <a:cs typeface="+mn-cs"/>
              </a:rPr>
              <a:t>Windows Communication Framework (WCF) Adapter Runtime</a:t>
            </a:r>
            <a:r>
              <a:rPr lang="en-US" sz="1000" b="1" kern="1200" dirty="0" smtClean="0">
                <a:solidFill>
                  <a:schemeClr val="tx1"/>
                </a:solidFill>
                <a:effectLst/>
                <a:latin typeface="Arial" charset="0"/>
                <a:ea typeface="+mn-ea"/>
                <a:cs typeface="+mn-cs"/>
              </a:rPr>
              <a:t>  </a:t>
            </a:r>
          </a:p>
          <a:p>
            <a:pPr marL="309563" lvl="1" indent="-171450">
              <a:buFont typeface="Arial" pitchFamily="34" charset="0"/>
              <a:buChar char="•"/>
            </a:pPr>
            <a:r>
              <a:rPr lang="en-US" sz="1000" b="1" kern="1200" dirty="0" smtClean="0">
                <a:solidFill>
                  <a:schemeClr val="tx1"/>
                </a:solidFill>
                <a:effectLst/>
                <a:latin typeface="Arial" charset="0"/>
                <a:ea typeface="+mn-ea"/>
                <a:cs typeface="+mn-cs"/>
              </a:rPr>
              <a:t>Adapters enabling BizTalk Server to communicate with WCF-based applications.</a:t>
            </a:r>
            <a:endParaRPr lang="sv-SE" sz="1000" b="1" kern="1200" dirty="0" smtClean="0">
              <a:solidFill>
                <a:schemeClr val="tx1"/>
              </a:solidFill>
              <a:effectLst/>
              <a:latin typeface="Arial" charset="0"/>
              <a:ea typeface="+mn-ea"/>
              <a:cs typeface="+mn-cs"/>
            </a:endParaRPr>
          </a:p>
          <a:p>
            <a:pPr marL="171450" lvl="0" indent="-171450">
              <a:buFont typeface="Arial" pitchFamily="34" charset="0"/>
              <a:buChar char="•"/>
            </a:pPr>
            <a:r>
              <a:rPr lang="en-US" sz="1000" b="1" u="none" strike="noStrike" kern="1200" dirty="0" smtClean="0">
                <a:solidFill>
                  <a:schemeClr val="tx1"/>
                </a:solidFill>
                <a:effectLst/>
                <a:latin typeface="Arial" charset="0"/>
                <a:ea typeface="+mn-ea"/>
                <a:cs typeface="+mn-cs"/>
              </a:rPr>
              <a:t>Portal Components</a:t>
            </a:r>
            <a:r>
              <a:rPr lang="en-US" sz="1000" b="1" kern="1200" dirty="0" smtClean="0">
                <a:solidFill>
                  <a:schemeClr val="tx1"/>
                </a:solidFill>
                <a:effectLst/>
                <a:latin typeface="Arial" charset="0"/>
                <a:ea typeface="+mn-ea"/>
                <a:cs typeface="+mn-cs"/>
              </a:rPr>
              <a:t>  </a:t>
            </a:r>
          </a:p>
          <a:p>
            <a:pPr marL="309563" lvl="1" indent="-171450">
              <a:buFont typeface="Arial" pitchFamily="34" charset="0"/>
              <a:buChar char="•"/>
            </a:pPr>
            <a:r>
              <a:rPr lang="en-US" sz="1000" b="1" kern="1200" dirty="0" smtClean="0">
                <a:solidFill>
                  <a:schemeClr val="tx1"/>
                </a:solidFill>
                <a:effectLst/>
                <a:latin typeface="Arial" charset="0"/>
                <a:ea typeface="+mn-ea"/>
                <a:cs typeface="+mn-cs"/>
              </a:rPr>
              <a:t>Also known as Business Activity Monitoring (BAM), these are a set of services enabling users to communicate and collaborate, and also to configure and monitor business processes and workflows. </a:t>
            </a:r>
            <a:endParaRPr lang="sv-SE" sz="1000" b="1" kern="1200" dirty="0" smtClean="0">
              <a:solidFill>
                <a:schemeClr val="tx1"/>
              </a:solidFill>
              <a:effectLst/>
              <a:latin typeface="Arial" charset="0"/>
              <a:ea typeface="+mn-ea"/>
              <a:cs typeface="+mn-cs"/>
            </a:endParaRPr>
          </a:p>
          <a:p>
            <a:pPr marL="171450" lvl="0" indent="-171450">
              <a:buFont typeface="Arial" pitchFamily="34" charset="0"/>
              <a:buChar char="•"/>
            </a:pPr>
            <a:r>
              <a:rPr lang="en-US" sz="1000" b="1" u="none" strike="noStrike" kern="1200" dirty="0" smtClean="0">
                <a:solidFill>
                  <a:schemeClr val="tx1"/>
                </a:solidFill>
                <a:effectLst/>
                <a:latin typeface="Arial" charset="0"/>
                <a:ea typeface="+mn-ea"/>
                <a:cs typeface="+mn-cs"/>
              </a:rPr>
              <a:t>Administrative Tools</a:t>
            </a:r>
            <a:r>
              <a:rPr lang="en-US" sz="1000" b="1" kern="1200" dirty="0" smtClean="0">
                <a:solidFill>
                  <a:schemeClr val="tx1"/>
                </a:solidFill>
                <a:effectLst/>
                <a:latin typeface="Arial" charset="0"/>
                <a:ea typeface="+mn-ea"/>
                <a:cs typeface="+mn-cs"/>
              </a:rPr>
              <a:t>  </a:t>
            </a:r>
          </a:p>
          <a:p>
            <a:pPr marL="309563" lvl="1" indent="-171450">
              <a:buFont typeface="Arial" pitchFamily="34" charset="0"/>
              <a:buChar char="•"/>
            </a:pPr>
            <a:r>
              <a:rPr lang="en-US" sz="1000" b="1" kern="1200" dirty="0" smtClean="0">
                <a:solidFill>
                  <a:schemeClr val="tx1"/>
                </a:solidFill>
                <a:effectLst/>
                <a:latin typeface="Arial" charset="0"/>
                <a:ea typeface="+mn-ea"/>
                <a:cs typeface="+mn-cs"/>
              </a:rPr>
              <a:t>Software necessary to administer BizTalk Server on both the local computer and a remote server.</a:t>
            </a:r>
            <a:endParaRPr lang="sv-SE" sz="1000" b="1" kern="1200" dirty="0" smtClean="0">
              <a:solidFill>
                <a:schemeClr val="tx1"/>
              </a:solidFill>
              <a:effectLst/>
              <a:latin typeface="Arial" charset="0"/>
              <a:ea typeface="+mn-ea"/>
              <a:cs typeface="+mn-cs"/>
            </a:endParaRPr>
          </a:p>
          <a:p>
            <a:pPr marL="171450" lvl="0" indent="-171450">
              <a:buFont typeface="Arial" pitchFamily="34" charset="0"/>
              <a:buChar char="•"/>
            </a:pPr>
            <a:r>
              <a:rPr lang="en-US" sz="1000" b="1" u="none" strike="noStrike" kern="1200" dirty="0" smtClean="0">
                <a:solidFill>
                  <a:schemeClr val="tx1"/>
                </a:solidFill>
                <a:effectLst/>
                <a:latin typeface="Arial" charset="0"/>
                <a:ea typeface="+mn-ea"/>
                <a:cs typeface="+mn-cs"/>
              </a:rPr>
              <a:t>Windows Communication Framework (WCF) Administration Tools</a:t>
            </a:r>
            <a:r>
              <a:rPr lang="en-US" sz="1000" b="1" kern="1200" dirty="0" smtClean="0">
                <a:solidFill>
                  <a:schemeClr val="tx1"/>
                </a:solidFill>
                <a:effectLst/>
                <a:latin typeface="Arial" charset="0"/>
                <a:ea typeface="+mn-ea"/>
                <a:cs typeface="+mn-cs"/>
              </a:rPr>
              <a:t>  </a:t>
            </a:r>
          </a:p>
          <a:p>
            <a:pPr marL="309563" lvl="1" indent="-171450">
              <a:buFont typeface="Arial" pitchFamily="34" charset="0"/>
              <a:buChar char="•"/>
            </a:pPr>
            <a:r>
              <a:rPr lang="en-US" sz="1000" b="1" kern="1200" dirty="0" smtClean="0">
                <a:solidFill>
                  <a:schemeClr val="tx1"/>
                </a:solidFill>
                <a:effectLst/>
                <a:latin typeface="Arial" charset="0"/>
                <a:ea typeface="+mn-ea"/>
                <a:cs typeface="+mn-cs"/>
              </a:rPr>
              <a:t>Administration services for WCF components.</a:t>
            </a:r>
            <a:endParaRPr lang="sv-SE" sz="1000" b="1" kern="1200" dirty="0" smtClean="0">
              <a:solidFill>
                <a:schemeClr val="tx1"/>
              </a:solidFill>
              <a:effectLst/>
              <a:latin typeface="Arial" charset="0"/>
              <a:ea typeface="+mn-ea"/>
              <a:cs typeface="+mn-cs"/>
            </a:endParaRPr>
          </a:p>
          <a:p>
            <a:pPr marL="171450" lvl="0" indent="-171450">
              <a:buFont typeface="Arial" pitchFamily="34" charset="0"/>
              <a:buChar char="•"/>
            </a:pPr>
            <a:r>
              <a:rPr lang="en-US" sz="1000" b="1" u="none" strike="noStrike" kern="1200" dirty="0" smtClean="0">
                <a:solidFill>
                  <a:schemeClr val="tx1"/>
                </a:solidFill>
                <a:effectLst/>
                <a:latin typeface="Arial" charset="0"/>
                <a:ea typeface="+mn-ea"/>
                <a:cs typeface="+mn-cs"/>
              </a:rPr>
              <a:t>Developer Tools and SDK</a:t>
            </a:r>
            <a:r>
              <a:rPr lang="en-US" sz="1000" b="1" kern="1200" dirty="0" smtClean="0">
                <a:solidFill>
                  <a:schemeClr val="tx1"/>
                </a:solidFill>
                <a:effectLst/>
                <a:latin typeface="Arial" charset="0"/>
                <a:ea typeface="+mn-ea"/>
                <a:cs typeface="+mn-cs"/>
              </a:rPr>
              <a:t>  </a:t>
            </a:r>
          </a:p>
          <a:p>
            <a:pPr marL="309563" lvl="1" indent="-171450">
              <a:buFont typeface="Arial" pitchFamily="34" charset="0"/>
              <a:buChar char="•"/>
            </a:pPr>
            <a:r>
              <a:rPr lang="en-US" sz="1000" b="1" kern="1200" dirty="0" smtClean="0">
                <a:solidFill>
                  <a:schemeClr val="tx1"/>
                </a:solidFill>
                <a:effectLst/>
                <a:latin typeface="Arial" charset="0"/>
                <a:ea typeface="+mn-ea"/>
                <a:cs typeface="+mn-cs"/>
              </a:rPr>
              <a:t>Samples and utilities that enable the rapid creation of BizTalk Server 2009 solutions. This includes SDK samples and supporting documentation, BizTalk Explorer, schema and map designers, and Visual Studio project templates. </a:t>
            </a:r>
            <a:endParaRPr lang="sv-SE" sz="1000" b="1" kern="1200" dirty="0" smtClean="0">
              <a:solidFill>
                <a:schemeClr val="tx1"/>
              </a:solidFill>
              <a:effectLst/>
              <a:latin typeface="Arial" charset="0"/>
              <a:ea typeface="+mn-ea"/>
              <a:cs typeface="+mn-cs"/>
            </a:endParaRPr>
          </a:p>
          <a:p>
            <a:endParaRPr lang="sv-SE" sz="1000" b="1" kern="1200" dirty="0" smtClean="0">
              <a:solidFill>
                <a:schemeClr val="tx1"/>
              </a:solidFill>
              <a:effectLst/>
              <a:latin typeface="Arial" charset="0"/>
              <a:ea typeface="+mn-ea"/>
              <a:cs typeface="+mn-cs"/>
            </a:endParaRPr>
          </a:p>
          <a:p>
            <a:r>
              <a:rPr lang="en-US" sz="1000" b="1" u="none" strike="noStrike" kern="1200" dirty="0" smtClean="0">
                <a:solidFill>
                  <a:schemeClr val="tx1"/>
                </a:solidFill>
                <a:effectLst/>
                <a:latin typeface="Arial" charset="0"/>
                <a:ea typeface="+mn-ea"/>
                <a:cs typeface="+mn-cs"/>
              </a:rPr>
              <a:t>Additional Software</a:t>
            </a:r>
            <a:r>
              <a:rPr lang="en-US" sz="1000" b="1" kern="1200" dirty="0" smtClean="0">
                <a:solidFill>
                  <a:schemeClr val="tx1"/>
                </a:solidFill>
                <a:effectLst/>
                <a:latin typeface="Arial" charset="0"/>
                <a:ea typeface="+mn-ea"/>
                <a:cs typeface="+mn-cs"/>
              </a:rPr>
              <a:t>  The following components enable a more flexible BizTalk deployment:</a:t>
            </a:r>
            <a:endParaRPr lang="sv-SE" sz="1000" b="1" kern="1200" dirty="0" smtClean="0">
              <a:solidFill>
                <a:schemeClr val="tx1"/>
              </a:solidFill>
              <a:effectLst/>
              <a:latin typeface="Arial" charset="0"/>
              <a:ea typeface="+mn-ea"/>
              <a:cs typeface="+mn-cs"/>
            </a:endParaRPr>
          </a:p>
          <a:p>
            <a:r>
              <a:rPr lang="en-US" sz="1000" b="1" kern="1200" dirty="0" smtClean="0">
                <a:solidFill>
                  <a:schemeClr val="tx1"/>
                </a:solidFill>
                <a:effectLst/>
                <a:latin typeface="Arial" charset="0"/>
                <a:ea typeface="+mn-ea"/>
                <a:cs typeface="+mn-cs"/>
              </a:rPr>
              <a:t>·</a:t>
            </a:r>
            <a:r>
              <a:rPr lang="en-US" sz="1000" b="1" kern="1200" baseline="0" dirty="0" smtClean="0">
                <a:solidFill>
                  <a:schemeClr val="tx1"/>
                </a:solidFill>
                <a:effectLst/>
                <a:latin typeface="Arial" charset="0"/>
                <a:ea typeface="+mn-ea"/>
                <a:cs typeface="+mn-cs"/>
              </a:rPr>
              <a:t> </a:t>
            </a:r>
            <a:r>
              <a:rPr lang="en-US" sz="1000" b="1" kern="1200" dirty="0" smtClean="0">
                <a:solidFill>
                  <a:schemeClr val="tx1"/>
                </a:solidFill>
                <a:effectLst/>
                <a:latin typeface="Arial" charset="0"/>
                <a:ea typeface="+mn-ea"/>
                <a:cs typeface="+mn-cs"/>
              </a:rPr>
              <a:t>Enterprise Single Sign-On (SSO) Administration Module: The interface for managing SSO Affiliate Applications and their mappings.</a:t>
            </a:r>
            <a:endParaRPr lang="sv-SE" sz="1000" b="1" kern="1200" dirty="0" smtClean="0">
              <a:solidFill>
                <a:schemeClr val="tx1"/>
              </a:solidFill>
              <a:effectLst/>
              <a:latin typeface="Arial" charset="0"/>
              <a:ea typeface="+mn-ea"/>
              <a:cs typeface="+mn-cs"/>
            </a:endParaRPr>
          </a:p>
          <a:p>
            <a:r>
              <a:rPr lang="en-US" sz="1000" b="1" kern="1200" dirty="0" smtClean="0">
                <a:solidFill>
                  <a:schemeClr val="tx1"/>
                </a:solidFill>
                <a:effectLst/>
                <a:latin typeface="Arial" charset="0"/>
                <a:ea typeface="+mn-ea"/>
                <a:cs typeface="+mn-cs"/>
              </a:rPr>
              <a:t>· Enterprise Single Sign-On Master Secret Server: The SSO server that stores the master secret. All other SSO servers in the system get the master secret from this server. The Master Secret Server is required in a BizTalk Server environment.</a:t>
            </a:r>
            <a:endParaRPr lang="sv-SE" sz="1000" b="1" kern="1200" dirty="0" smtClean="0">
              <a:solidFill>
                <a:schemeClr val="tx1"/>
              </a:solidFill>
              <a:effectLst/>
              <a:latin typeface="Arial" charset="0"/>
              <a:ea typeface="+mn-ea"/>
              <a:cs typeface="+mn-cs"/>
            </a:endParaRPr>
          </a:p>
          <a:p>
            <a:r>
              <a:rPr lang="en-US" sz="1000" b="1" kern="1200" dirty="0" smtClean="0">
                <a:solidFill>
                  <a:schemeClr val="tx1"/>
                </a:solidFill>
                <a:effectLst/>
                <a:latin typeface="Arial" charset="0"/>
                <a:ea typeface="+mn-ea"/>
                <a:cs typeface="+mn-cs"/>
              </a:rPr>
              <a:t>· Business Rules Components: Used for composing policies to be consumed by the Business Rules Engine. </a:t>
            </a:r>
            <a:endParaRPr lang="sv-SE" sz="1000" b="1" kern="1200" dirty="0" smtClean="0">
              <a:solidFill>
                <a:schemeClr val="tx1"/>
              </a:solidFill>
              <a:effectLst/>
              <a:latin typeface="Arial" charset="0"/>
              <a:ea typeface="+mn-ea"/>
              <a:cs typeface="+mn-cs"/>
            </a:endParaRPr>
          </a:p>
          <a:p>
            <a:r>
              <a:rPr lang="en-US" sz="1000" b="1" kern="1200" dirty="0" smtClean="0">
                <a:solidFill>
                  <a:schemeClr val="tx1"/>
                </a:solidFill>
                <a:effectLst/>
                <a:latin typeface="Arial" charset="0"/>
                <a:ea typeface="+mn-ea"/>
                <a:cs typeface="+mn-cs"/>
              </a:rPr>
              <a:t>· </a:t>
            </a:r>
            <a:r>
              <a:rPr lang="en-US" sz="1000" b="1" kern="1200" dirty="0" err="1" smtClean="0">
                <a:solidFill>
                  <a:schemeClr val="tx1"/>
                </a:solidFill>
                <a:effectLst/>
                <a:latin typeface="Arial" charset="0"/>
                <a:ea typeface="+mn-ea"/>
                <a:cs typeface="+mn-cs"/>
              </a:rPr>
              <a:t>MQSeries</a:t>
            </a:r>
            <a:r>
              <a:rPr lang="en-US" sz="1000" b="1" kern="1200" dirty="0" smtClean="0">
                <a:solidFill>
                  <a:schemeClr val="tx1"/>
                </a:solidFill>
                <a:effectLst/>
                <a:latin typeface="Arial" charset="0"/>
                <a:ea typeface="+mn-ea"/>
                <a:cs typeface="+mn-cs"/>
              </a:rPr>
              <a:t> Agent: Provides communication between the BizTalk Adapter for </a:t>
            </a:r>
            <a:r>
              <a:rPr lang="en-US" sz="1000" b="1" kern="1200" dirty="0" err="1" smtClean="0">
                <a:solidFill>
                  <a:schemeClr val="tx1"/>
                </a:solidFill>
                <a:effectLst/>
                <a:latin typeface="Arial" charset="0"/>
                <a:ea typeface="+mn-ea"/>
                <a:cs typeface="+mn-cs"/>
              </a:rPr>
              <a:t>MQSeries</a:t>
            </a:r>
            <a:r>
              <a:rPr lang="en-US" sz="1000" b="1" kern="1200" dirty="0" smtClean="0">
                <a:solidFill>
                  <a:schemeClr val="tx1"/>
                </a:solidFill>
                <a:effectLst/>
                <a:latin typeface="Arial" charset="0"/>
                <a:ea typeface="+mn-ea"/>
                <a:cs typeface="+mn-cs"/>
              </a:rPr>
              <a:t> and </a:t>
            </a:r>
            <a:r>
              <a:rPr lang="en-US" sz="1000" b="1" kern="1200" dirty="0" err="1" smtClean="0">
                <a:solidFill>
                  <a:schemeClr val="tx1"/>
                </a:solidFill>
                <a:effectLst/>
                <a:latin typeface="Arial" charset="0"/>
                <a:ea typeface="+mn-ea"/>
                <a:cs typeface="+mn-cs"/>
              </a:rPr>
              <a:t>MQSeries</a:t>
            </a:r>
            <a:r>
              <a:rPr lang="en-US" sz="1000" b="1" kern="1200" dirty="0" smtClean="0">
                <a:solidFill>
                  <a:schemeClr val="tx1"/>
                </a:solidFill>
                <a:effectLst/>
                <a:latin typeface="Arial" charset="0"/>
                <a:ea typeface="+mn-ea"/>
                <a:cs typeface="+mn-cs"/>
              </a:rPr>
              <a:t> Server for Windows. </a:t>
            </a:r>
            <a:endParaRPr lang="sv-SE" sz="1000" b="1" kern="1200" dirty="0" smtClean="0">
              <a:solidFill>
                <a:schemeClr val="tx1"/>
              </a:solidFill>
              <a:effectLst/>
              <a:latin typeface="Arial" charset="0"/>
              <a:ea typeface="+mn-ea"/>
              <a:cs typeface="+mn-cs"/>
            </a:endParaRPr>
          </a:p>
          <a:p>
            <a:r>
              <a:rPr lang="en-US" sz="1000" b="1" kern="1200" dirty="0" smtClean="0">
                <a:solidFill>
                  <a:schemeClr val="tx1"/>
                </a:solidFill>
                <a:effectLst/>
                <a:latin typeface="Arial" charset="0"/>
                <a:ea typeface="+mn-ea"/>
                <a:cs typeface="+mn-cs"/>
              </a:rPr>
              <a:t>· Windows SharePoint Services Adapter Web Service: Allows the Windows SharePoint Services Adapter to process incoming and outgoing documents through Windows SharePoint Services.</a:t>
            </a:r>
            <a:endParaRPr lang="sv-SE" sz="1000" b="1" kern="1200" dirty="0" smtClean="0">
              <a:solidFill>
                <a:schemeClr val="tx1"/>
              </a:solidFill>
              <a:effectLst/>
              <a:latin typeface="Arial" charset="0"/>
              <a:ea typeface="+mn-ea"/>
              <a:cs typeface="+mn-cs"/>
            </a:endParaRPr>
          </a:p>
          <a:p>
            <a:r>
              <a:rPr lang="en-US" sz="1000" b="1" kern="1200" dirty="0" smtClean="0">
                <a:solidFill>
                  <a:schemeClr val="tx1"/>
                </a:solidFill>
                <a:effectLst/>
                <a:latin typeface="Arial" charset="0"/>
                <a:ea typeface="+mn-ea"/>
                <a:cs typeface="+mn-cs"/>
              </a:rPr>
              <a:t>· BAM Alert Provider for SQL Notification Services: Allows BAM Alerts.  </a:t>
            </a:r>
            <a:endParaRPr lang="sv-SE" sz="1000" b="1" kern="1200" dirty="0" smtClean="0">
              <a:solidFill>
                <a:schemeClr val="tx1"/>
              </a:solidFill>
              <a:effectLst/>
              <a:latin typeface="Arial" charset="0"/>
              <a:ea typeface="+mn-ea"/>
              <a:cs typeface="+mn-cs"/>
            </a:endParaRPr>
          </a:p>
          <a:p>
            <a:r>
              <a:rPr lang="en-US" sz="1000" b="1" kern="1200" dirty="0" smtClean="0">
                <a:solidFill>
                  <a:schemeClr val="tx1"/>
                </a:solidFill>
                <a:effectLst/>
                <a:latin typeface="Arial" charset="0"/>
                <a:ea typeface="+mn-ea"/>
                <a:cs typeface="+mn-cs"/>
              </a:rPr>
              <a:t>· BAM Client: Client-side software enabling business users to work with BAM.  </a:t>
            </a:r>
            <a:endParaRPr lang="sv-SE" sz="1000" b="1" kern="1200" dirty="0" smtClean="0">
              <a:solidFill>
                <a:schemeClr val="tx1"/>
              </a:solidFill>
              <a:effectLst/>
              <a:latin typeface="Arial" charset="0"/>
              <a:ea typeface="+mn-ea"/>
              <a:cs typeface="+mn-cs"/>
            </a:endParaRPr>
          </a:p>
          <a:p>
            <a:r>
              <a:rPr lang="en-US" sz="1000" b="1" kern="1200" dirty="0" smtClean="0">
                <a:solidFill>
                  <a:schemeClr val="tx1"/>
                </a:solidFill>
                <a:effectLst/>
                <a:latin typeface="Arial" charset="0"/>
                <a:ea typeface="+mn-ea"/>
                <a:cs typeface="+mn-cs"/>
              </a:rPr>
              <a:t>· BAM </a:t>
            </a:r>
            <a:r>
              <a:rPr lang="en-US" sz="1000" b="1" kern="1200" dirty="0" err="1" smtClean="0">
                <a:solidFill>
                  <a:schemeClr val="tx1"/>
                </a:solidFill>
                <a:effectLst/>
                <a:latin typeface="Arial" charset="0"/>
                <a:ea typeface="+mn-ea"/>
                <a:cs typeface="+mn-cs"/>
              </a:rPr>
              <a:t>Eventing</a:t>
            </a:r>
            <a:r>
              <a:rPr lang="en-US" sz="1000" b="1" kern="1200" dirty="0" smtClean="0">
                <a:solidFill>
                  <a:schemeClr val="tx1"/>
                </a:solidFill>
                <a:effectLst/>
                <a:latin typeface="Arial" charset="0"/>
                <a:ea typeface="+mn-ea"/>
                <a:cs typeface="+mn-cs"/>
              </a:rPr>
              <a:t>: Interceptors for Windows Workflow Foundation and Windows Communication Foundation. Also includes the BAM Event API, which sends events to the BAM database from custom applications.</a:t>
            </a:r>
            <a:endParaRPr lang="sv-SE" sz="1000" b="1" kern="1200" dirty="0" smtClean="0">
              <a:solidFill>
                <a:schemeClr val="tx1"/>
              </a:solidFill>
              <a:effectLst/>
              <a:latin typeface="Arial" charset="0"/>
              <a:ea typeface="+mn-ea"/>
              <a:cs typeface="+mn-cs"/>
            </a:endParaRPr>
          </a:p>
          <a:p>
            <a:r>
              <a:rPr lang="en-US" sz="1000" b="1" kern="1200" dirty="0" smtClean="0">
                <a:solidFill>
                  <a:schemeClr val="tx1"/>
                </a:solidFill>
                <a:effectLst/>
                <a:latin typeface="Arial" charset="0"/>
                <a:ea typeface="+mn-ea"/>
                <a:cs typeface="+mn-cs"/>
              </a:rPr>
              <a:t>· Project Build Component: A tool enabling you to build BizTalk Server solutions without using Visual Studio.</a:t>
            </a:r>
            <a:endParaRPr lang="sv-SE" sz="1000" b="1" kern="1200" dirty="0" smtClean="0">
              <a:solidFill>
                <a:schemeClr val="tx1"/>
              </a:solidFill>
              <a:effectLst/>
              <a:latin typeface="Arial" charset="0"/>
              <a:ea typeface="+mn-ea"/>
              <a:cs typeface="+mn-cs"/>
            </a:endParaRPr>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19. April 2011</a:t>
            </a:fld>
            <a:r>
              <a:rPr lang="de-DE" smtClean="0"/>
              <a:t> | Title of Presentation</a:t>
            </a:r>
            <a:endParaRPr lang="de-DE"/>
          </a:p>
        </p:txBody>
      </p:sp>
      <p:sp>
        <p:nvSpPr>
          <p:cNvPr id="5" name="Slide Number Placeholder 4"/>
          <p:cNvSpPr>
            <a:spLocks noGrp="1"/>
          </p:cNvSpPr>
          <p:nvPr>
            <p:ph type="sldNum" sz="quarter" idx="11"/>
          </p:nvPr>
        </p:nvSpPr>
        <p:spPr/>
        <p:txBody>
          <a:bodyPr/>
          <a:lstStyle/>
          <a:p>
            <a:pPr>
              <a:defRPr/>
            </a:pPr>
            <a:fld id="{C72862D2-D3B5-471B-B1E4-E248CF69871B}" type="slidenum">
              <a:rPr lang="de-DE" smtClean="0"/>
              <a:pPr>
                <a:defRPr/>
              </a:pPr>
              <a:t>11</a:t>
            </a:fld>
            <a:endParaRPr lang="de-DE"/>
          </a:p>
        </p:txBody>
      </p:sp>
    </p:spTree>
    <p:extLst>
      <p:ext uri="{BB962C8B-B14F-4D97-AF65-F5344CB8AC3E}">
        <p14:creationId xmlns:p14="http://schemas.microsoft.com/office/powerpoint/2010/main" val="2918241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dirty="0"/>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19. April 2011</a:t>
            </a:fld>
            <a:r>
              <a:rPr lang="de-DE" smtClean="0"/>
              <a:t> | Title of Presentation</a:t>
            </a:r>
            <a:endParaRPr lang="de-DE"/>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17</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19. April 2011</a:t>
            </a:fld>
            <a:r>
              <a:rPr lang="de-DE" smtClean="0"/>
              <a:t> | Title of Presentation</a:t>
            </a:r>
            <a:endParaRPr lang="de-DE"/>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23</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19. April 2011</a:t>
            </a:fld>
            <a:r>
              <a:rPr lang="de-DE" smtClean="0"/>
              <a:t> | Title of Presentation</a:t>
            </a:r>
            <a:endParaRPr lang="de-DE"/>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26</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bg>
      <p:bgPr>
        <a:solidFill>
          <a:schemeClr val="tx1"/>
        </a:solidFill>
        <a:effectLst/>
      </p:bgPr>
    </p:bg>
    <p:spTree>
      <p:nvGrpSpPr>
        <p:cNvPr id="1" name=""/>
        <p:cNvGrpSpPr/>
        <p:nvPr/>
      </p:nvGrpSpPr>
      <p:grpSpPr>
        <a:xfrm>
          <a:off x="0" y="0"/>
          <a:ext cx="0" cy="0"/>
          <a:chOff x="0" y="0"/>
          <a:chExt cx="0" cy="0"/>
        </a:xfrm>
      </p:grpSpPr>
      <p:sp>
        <p:nvSpPr>
          <p:cNvPr id="9" name="Line 9"/>
          <p:cNvSpPr>
            <a:spLocks noChangeShapeType="1"/>
          </p:cNvSpPr>
          <p:nvPr/>
        </p:nvSpPr>
        <p:spPr bwMode="gray">
          <a:xfrm>
            <a:off x="1835150" y="4221163"/>
            <a:ext cx="7308850" cy="0"/>
          </a:xfrm>
          <a:prstGeom prst="line">
            <a:avLst/>
          </a:prstGeom>
          <a:noFill/>
          <a:ln w="19050">
            <a:solidFill>
              <a:schemeClr val="bg2"/>
            </a:solidFill>
            <a:round/>
            <a:headEnd/>
            <a:tailEnd/>
          </a:ln>
          <a:effectLst/>
        </p:spPr>
        <p:txBody>
          <a:bodyPr/>
          <a:lstStyle/>
          <a:p>
            <a:pPr algn="ctr">
              <a:buClr>
                <a:schemeClr val="bg2"/>
              </a:buClr>
              <a:defRPr/>
            </a:pPr>
            <a:endParaRPr lang="sv-SE">
              <a:cs typeface="+mn-cs"/>
            </a:endParaRPr>
          </a:p>
        </p:txBody>
      </p:sp>
      <p:sp>
        <p:nvSpPr>
          <p:cNvPr id="5122" name="Rectangle 2"/>
          <p:cNvSpPr>
            <a:spLocks noGrp="1" noChangeArrowheads="1"/>
          </p:cNvSpPr>
          <p:nvPr>
            <p:ph type="subTitle" idx="1"/>
          </p:nvPr>
        </p:nvSpPr>
        <p:spPr>
          <a:xfrm>
            <a:off x="1835150" y="4221163"/>
            <a:ext cx="6913563" cy="1800225"/>
          </a:xfrm>
        </p:spPr>
        <p:txBody>
          <a:bodyPr tIns="118800" bIns="45720"/>
          <a:lstStyle>
            <a:lvl1pPr marL="0" indent="0">
              <a:buFontTx/>
              <a:buNone/>
              <a:defRPr sz="1600" b="1">
                <a:solidFill>
                  <a:schemeClr val="accent1"/>
                </a:solidFill>
              </a:defRPr>
            </a:lvl1pPr>
          </a:lstStyle>
          <a:p>
            <a:r>
              <a:rPr lang="en-US" smtClean="0"/>
              <a:t>Click to edit Master subtitle style</a:t>
            </a:r>
            <a:endParaRPr lang="en-GB" dirty="0"/>
          </a:p>
        </p:txBody>
      </p:sp>
      <p:sp>
        <p:nvSpPr>
          <p:cNvPr id="5123" name="Rectangle 3"/>
          <p:cNvSpPr>
            <a:spLocks noGrp="1" noChangeArrowheads="1"/>
          </p:cNvSpPr>
          <p:nvPr>
            <p:ph type="ctrTitle"/>
          </p:nvPr>
        </p:nvSpPr>
        <p:spPr>
          <a:xfrm>
            <a:off x="1835150" y="3500438"/>
            <a:ext cx="6913563" cy="720725"/>
          </a:xfrm>
        </p:spPr>
        <p:txBody>
          <a:bodyPr tIns="45720" bIns="82800" anchor="b"/>
          <a:lstStyle>
            <a:lvl1pPr>
              <a:defRPr sz="2800">
                <a:solidFill>
                  <a:schemeClr val="accent1"/>
                </a:solidFill>
              </a:defRPr>
            </a:lvl1pPr>
          </a:lstStyle>
          <a:p>
            <a:r>
              <a:rPr lang="en-US" smtClean="0"/>
              <a:t>Click to edit Master title style</a:t>
            </a:r>
            <a:endParaRPr lang="en-GB" dirty="0"/>
          </a:p>
        </p:txBody>
      </p:sp>
      <p:pic>
        <p:nvPicPr>
          <p:cNvPr id="25" name="Bildobjekt 6" descr="ADDSKILLS_NEGATIVE_TRANSPARENCY_RGB.png"/>
          <p:cNvPicPr>
            <a:picLocks noChangeAspect="1"/>
          </p:cNvPicPr>
          <p:nvPr/>
        </p:nvPicPr>
        <p:blipFill>
          <a:blip r:embed="rId2"/>
          <a:srcRect l="11055" t="23690" r="11068" b="23772"/>
          <a:stretch>
            <a:fillRect/>
          </a:stretch>
        </p:blipFill>
        <p:spPr>
          <a:xfrm>
            <a:off x="7423200" y="6116400"/>
            <a:ext cx="1440000" cy="455726"/>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885" y="-177800"/>
            <a:ext cx="9523413" cy="721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Platshållare för datum 3"/>
          <p:cNvSpPr>
            <a:spLocks noGrp="1"/>
          </p:cNvSpPr>
          <p:nvPr>
            <p:ph type="dt" sz="half" idx="2"/>
          </p:nvPr>
        </p:nvSpPr>
        <p:spPr>
          <a:xfrm>
            <a:off x="790217" y="6350023"/>
            <a:ext cx="900000" cy="365125"/>
          </a:xfrm>
          <a:prstGeom prst="rect">
            <a:avLst/>
          </a:prstGeom>
          <a:solidFill>
            <a:schemeClr val="tx1"/>
          </a:solidFill>
        </p:spPr>
        <p:txBody>
          <a:bodyPr vert="horz" lIns="91440" tIns="45720" rIns="91440" bIns="45720" rtlCol="0" anchor="ctr"/>
          <a:lstStyle>
            <a:lvl1pPr algn="l">
              <a:defRPr sz="900">
                <a:solidFill>
                  <a:schemeClr val="bg1"/>
                </a:solidFill>
                <a:latin typeface="Verdana" pitchFamily="34" charset="0"/>
                <a:ea typeface="Verdana" pitchFamily="34" charset="0"/>
                <a:cs typeface="Verdana" pitchFamily="34" charset="0"/>
              </a:defRPr>
            </a:lvl1pPr>
          </a:lstStyle>
          <a:p>
            <a:fld id="{233C19F3-55FC-47DB-A646-05D7157761C9}" type="datetimeFigureOut">
              <a:rPr lang="sv-SE" smtClean="0"/>
              <a:pPr/>
              <a:t>2011-04-19</a:t>
            </a:fld>
            <a:endParaRPr lang="sv-SE" dirty="0"/>
          </a:p>
        </p:txBody>
      </p:sp>
      <p:sp>
        <p:nvSpPr>
          <p:cNvPr id="35" name="Platshållare för sidfot 4"/>
          <p:cNvSpPr>
            <a:spLocks noGrp="1"/>
          </p:cNvSpPr>
          <p:nvPr>
            <p:ph type="ftr" sz="quarter" idx="3"/>
          </p:nvPr>
        </p:nvSpPr>
        <p:spPr>
          <a:xfrm>
            <a:off x="1746546" y="6350023"/>
            <a:ext cx="2895600" cy="365125"/>
          </a:xfrm>
          <a:prstGeom prst="rect">
            <a:avLst/>
          </a:prstGeom>
          <a:solidFill>
            <a:schemeClr val="tx1"/>
          </a:solidFill>
        </p:spPr>
        <p:txBody>
          <a:bodyPr vert="horz" lIns="91440" tIns="45720" rIns="91440" bIns="45720" rtlCol="0" anchor="ctr"/>
          <a:lstStyle>
            <a:lvl1pPr algn="ctr">
              <a:defRPr sz="900">
                <a:solidFill>
                  <a:schemeClr val="bg1"/>
                </a:solidFill>
                <a:latin typeface="Verdana" pitchFamily="34" charset="0"/>
                <a:ea typeface="Verdana" pitchFamily="34" charset="0"/>
                <a:cs typeface="Verdana" pitchFamily="34" charset="0"/>
              </a:defRPr>
            </a:lvl1pPr>
          </a:lstStyle>
          <a:p>
            <a:endParaRPr lang="sv-SE" dirty="0"/>
          </a:p>
        </p:txBody>
      </p:sp>
      <p:sp>
        <p:nvSpPr>
          <p:cNvPr id="36" name="Platshållare för bildnummer 5"/>
          <p:cNvSpPr>
            <a:spLocks noGrp="1"/>
          </p:cNvSpPr>
          <p:nvPr>
            <p:ph type="sldNum" sz="quarter" idx="4"/>
          </p:nvPr>
        </p:nvSpPr>
        <p:spPr>
          <a:xfrm>
            <a:off x="4675504" y="6350023"/>
            <a:ext cx="468000" cy="365125"/>
          </a:xfrm>
          <a:prstGeom prst="rect">
            <a:avLst/>
          </a:prstGeom>
          <a:solidFill>
            <a:schemeClr val="tx1"/>
          </a:solidFill>
        </p:spPr>
        <p:txBody>
          <a:bodyPr vert="horz" lIns="91440" tIns="45720" rIns="91440" bIns="45720" rtlCol="0" anchor="ctr"/>
          <a:lstStyle>
            <a:lvl1pPr algn="r">
              <a:defRPr sz="900">
                <a:solidFill>
                  <a:schemeClr val="bg1"/>
                </a:solidFill>
                <a:latin typeface="Verdana" pitchFamily="34" charset="0"/>
                <a:ea typeface="Verdana" pitchFamily="34" charset="0"/>
                <a:cs typeface="Verdana" pitchFamily="34" charset="0"/>
              </a:defRPr>
            </a:lvl1pPr>
          </a:lstStyle>
          <a:p>
            <a:fld id="{FE31450E-34DA-474F-BC6E-30BC5F0A7877}" type="slidenum">
              <a:rPr lang="sv-SE" smtClean="0"/>
              <a:pPr/>
              <a:t>‹#›</a:t>
            </a:fld>
            <a:endParaRPr lang="sv-SE" dirty="0"/>
          </a:p>
        </p:txBody>
      </p:sp>
    </p:spTree>
    <p:extLst>
      <p:ext uri="{BB962C8B-B14F-4D97-AF65-F5344CB8AC3E}">
        <p14:creationId xmlns:p14="http://schemas.microsoft.com/office/powerpoint/2010/main" val="15887930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Hel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475432"/>
      </p:ext>
    </p:extLst>
  </p:cSld>
  <p:clrMapOvr>
    <a:masterClrMapping/>
  </p:clrMapOvr>
  <p:timing>
    <p:tnLst>
      <p:par>
        <p:cTn id="1" dur="indefinite" restart="never" nodeType="tmRoot"/>
      </p:par>
    </p:tnLst>
  </p:timing>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145870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sv-S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1942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262872165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765175"/>
            <a:ext cx="2087563" cy="5327650"/>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95288" y="765175"/>
            <a:ext cx="6113462" cy="5327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111219842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167357"/>
            <a:ext cx="7773988"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8788" y="992188"/>
            <a:ext cx="7751762" cy="4386262"/>
          </a:xfrm>
        </p:spPr>
        <p:txBody>
          <a:bodyPr/>
          <a:lstStyle/>
          <a:p>
            <a:pPr lvl="0"/>
            <a:r>
              <a:rPr lang="en-US" noProof="0" smtClean="0"/>
              <a:t>Click icon to add table</a:t>
            </a:r>
          </a:p>
        </p:txBody>
      </p:sp>
    </p:spTree>
    <p:extLst>
      <p:ext uri="{BB962C8B-B14F-4D97-AF65-F5344CB8AC3E}">
        <p14:creationId xmlns:p14="http://schemas.microsoft.com/office/powerpoint/2010/main" val="35310444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7184997"/>
      </p:ext>
    </p:extLst>
  </p:cSld>
  <p:clrMapOvr>
    <a:masterClrMapping/>
  </p:clrMapOvr>
  <p:transition>
    <p:fade/>
  </p:transition>
  <p:timing>
    <p:tnLst>
      <p:par>
        <p:cTn id="1" dur="indefinite" restart="never" nodeType="tmRoot"/>
      </p:par>
    </p:tnLst>
  </p:timing>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vsnittsrubrik">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en-US" smtClean="0"/>
              <a:t>Click to edit Master title style</a:t>
            </a:r>
            <a:endParaRPr lang="sv-SE"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7" name="Bildobjekt 7" descr="ADDSKILLS_NEGATIVE_TRANSPARENCY_RGB.png"/>
          <p:cNvPicPr>
            <a:picLocks noChangeAspect="1"/>
          </p:cNvPicPr>
          <p:nvPr/>
        </p:nvPicPr>
        <p:blipFill>
          <a:blip r:embed="rId2"/>
          <a:srcRect l="11055" t="23690" r="11068" b="23772"/>
          <a:stretch>
            <a:fillRect/>
          </a:stretch>
        </p:blipFill>
        <p:spPr>
          <a:xfrm>
            <a:off x="7565514" y="6247586"/>
            <a:ext cx="1440000" cy="476274"/>
          </a:xfrm>
          <a:prstGeom prst="rect">
            <a:avLst/>
          </a:prstGeom>
          <a:solidFill>
            <a:schemeClr val="tx2">
              <a:lumMod val="50000"/>
            </a:schemeClr>
          </a:solidFill>
        </p:spPr>
      </p:pic>
      <p:sp>
        <p:nvSpPr>
          <p:cNvPr id="10" name="Platshållare för bildnummer 5"/>
          <p:cNvSpPr>
            <a:spLocks noGrp="1"/>
          </p:cNvSpPr>
          <p:nvPr>
            <p:ph type="sldNum" sz="quarter" idx="4"/>
          </p:nvPr>
        </p:nvSpPr>
        <p:spPr>
          <a:xfrm>
            <a:off x="4680064" y="6350023"/>
            <a:ext cx="468000" cy="365125"/>
          </a:xfrm>
          <a:prstGeom prst="rect">
            <a:avLst/>
          </a:prstGeom>
        </p:spPr>
        <p:txBody>
          <a:bodyPr vert="horz" lIns="91440" tIns="45720" rIns="91440" bIns="45720" rtlCol="0" anchor="ctr"/>
          <a:lstStyle>
            <a:lvl1pPr algn="r">
              <a:defRPr sz="900">
                <a:solidFill>
                  <a:schemeClr val="bg1"/>
                </a:solidFill>
                <a:latin typeface="Verdana" pitchFamily="34" charset="0"/>
                <a:ea typeface="Verdana" pitchFamily="34" charset="0"/>
                <a:cs typeface="Verdana" pitchFamily="34" charset="0"/>
              </a:defRPr>
            </a:lvl1pPr>
          </a:lstStyle>
          <a:p>
            <a:pPr>
              <a:defRPr/>
            </a:pPr>
            <a:fld id="{434EDEAD-588A-4DE5-B254-E43CE754ED17}" type="slidenum">
              <a:rPr lang="en-GB" smtClean="0"/>
              <a:pPr>
                <a:defRPr/>
              </a:pPr>
              <a:t>‹#›</a:t>
            </a:fld>
            <a:endParaRPr lang="en-GB"/>
          </a:p>
        </p:txBody>
      </p:sp>
    </p:spTree>
    <p:extLst>
      <p:ext uri="{BB962C8B-B14F-4D97-AF65-F5344CB8AC3E}">
        <p14:creationId xmlns:p14="http://schemas.microsoft.com/office/powerpoint/2010/main" val="2958719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lvl1pPr marL="177800" indent="-177800">
              <a:buClr>
                <a:schemeClr val="accent1"/>
              </a:buClr>
              <a:buFont typeface="Wingdings" pitchFamily="2" charset="2"/>
              <a:buChar char="§"/>
              <a:defRPr/>
            </a:lvl1pPr>
            <a:lvl2pPr marL="541338" indent="-184150">
              <a:buClr>
                <a:schemeClr val="accent1"/>
              </a:buClr>
              <a:buFont typeface="Wingdings" pitchFamily="2" charset="2"/>
              <a:buChar char="§"/>
              <a:defRPr/>
            </a:lvl2pPr>
            <a:lvl3pPr marL="896938" indent="-176213">
              <a:buClr>
                <a:schemeClr val="accent1"/>
              </a:buClr>
              <a:buFont typeface="Wingdings" pitchFamily="2" charset="2"/>
              <a:buChar char="§"/>
              <a:defRPr/>
            </a:lvl3pPr>
            <a:lvl4pPr marL="1252538" indent="-176213">
              <a:buClr>
                <a:schemeClr val="accent1"/>
              </a:buClr>
              <a:buFont typeface="Wingdings" pitchFamily="2" charset="2"/>
              <a:buChar char="§"/>
              <a:defRPr/>
            </a:lvl4pPr>
            <a:lvl5pPr marL="1616075" indent="-184150">
              <a:buClr>
                <a:schemeClr val="accent1"/>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Tree>
    <p:extLst>
      <p:ext uri="{BB962C8B-B14F-4D97-AF65-F5344CB8AC3E}">
        <p14:creationId xmlns:p14="http://schemas.microsoft.com/office/powerpoint/2010/main" val="31956024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95288" y="1484313"/>
            <a:ext cx="4100512"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3"/>
          <p:cNvSpPr>
            <a:spLocks noGrp="1"/>
          </p:cNvSpPr>
          <p:nvPr>
            <p:ph sz="half" idx="2"/>
          </p:nvPr>
        </p:nvSpPr>
        <p:spPr>
          <a:xfrm>
            <a:off x="4648200" y="1484313"/>
            <a:ext cx="4100513"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Tree>
    <p:extLst>
      <p:ext uri="{BB962C8B-B14F-4D97-AF65-F5344CB8AC3E}">
        <p14:creationId xmlns:p14="http://schemas.microsoft.com/office/powerpoint/2010/main" val="5952336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Tree>
    <p:extLst>
      <p:ext uri="{BB962C8B-B14F-4D97-AF65-F5344CB8AC3E}">
        <p14:creationId xmlns:p14="http://schemas.microsoft.com/office/powerpoint/2010/main" val="36012240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Tree>
    <p:extLst>
      <p:ext uri="{BB962C8B-B14F-4D97-AF65-F5344CB8AC3E}">
        <p14:creationId xmlns:p14="http://schemas.microsoft.com/office/powerpoint/2010/main" val="3797733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Endast rubrik utan logg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Rectangle 2"/>
          <p:cNvSpPr/>
          <p:nvPr/>
        </p:nvSpPr>
        <p:spPr bwMode="auto">
          <a:xfrm>
            <a:off x="7050472" y="5993904"/>
            <a:ext cx="2088232" cy="864096"/>
          </a:xfrm>
          <a:prstGeom prst="rect">
            <a:avLst/>
          </a:prstGeom>
          <a:solidFill>
            <a:schemeClr val="accent3"/>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328535796"/>
      </p:ext>
    </p:extLst>
  </p:cSld>
  <p:clrMapOvr>
    <a:masterClrMapping/>
  </p:clrMapOvr>
  <p:timing>
    <p:tnLst>
      <p:par>
        <p:cTn id="1" dur="indefinite" restart="never" nodeType="tmRoot"/>
      </p:par>
    </p:tnLst>
  </p:timing>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9957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Helt tom med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Tree>
    <p:extLst>
      <p:ext uri="{BB962C8B-B14F-4D97-AF65-F5344CB8AC3E}">
        <p14:creationId xmlns:p14="http://schemas.microsoft.com/office/powerpoint/2010/main" val="1559914365"/>
      </p:ext>
    </p:extLst>
  </p:cSld>
  <p:clrMapOvr>
    <a:masterClrMapping/>
  </p:clrMapOvr>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 name="Picture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885" y="-177800"/>
            <a:ext cx="9523413" cy="721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8" name="Rectangle 4"/>
          <p:cNvSpPr>
            <a:spLocks noGrp="1" noChangeArrowheads="1"/>
          </p:cNvSpPr>
          <p:nvPr>
            <p:ph type="body" idx="1"/>
          </p:nvPr>
        </p:nvSpPr>
        <p:spPr bwMode="gray">
          <a:xfrm>
            <a:off x="395288" y="1484313"/>
            <a:ext cx="8353425" cy="46085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t" anchorCtr="0" compatLnSpc="1">
            <a:prstTxWarp prst="textNoShape">
              <a:avLst/>
            </a:prstTxWarp>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en-GB" dirty="0" smtClean="0"/>
          </a:p>
        </p:txBody>
      </p:sp>
      <p:sp>
        <p:nvSpPr>
          <p:cNvPr id="1029" name="Rectangle 5"/>
          <p:cNvSpPr>
            <a:spLocks noGrp="1" noChangeArrowheads="1"/>
          </p:cNvSpPr>
          <p:nvPr>
            <p:ph type="title"/>
          </p:nvPr>
        </p:nvSpPr>
        <p:spPr bwMode="gray">
          <a:xfrm>
            <a:off x="395288" y="765175"/>
            <a:ext cx="8353425" cy="360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ctr" anchorCtr="0" compatLnSpc="1">
            <a:prstTxWarp prst="textNoShape">
              <a:avLst/>
            </a:prstTxWarp>
          </a:bodyPr>
          <a:lstStyle/>
          <a:p>
            <a:pPr lvl="0"/>
            <a:r>
              <a:rPr lang="en-GB" dirty="0" smtClean="0"/>
              <a:t>Click to add title</a:t>
            </a:r>
          </a:p>
        </p:txBody>
      </p:sp>
      <p:pic>
        <p:nvPicPr>
          <p:cNvPr id="19" name="Bildobjekt 13" descr="ADDSKILLS_NEGATIVE_TRANSPARENCY_RGB.png"/>
          <p:cNvPicPr>
            <a:picLocks noChangeAspect="1"/>
          </p:cNvPicPr>
          <p:nvPr/>
        </p:nvPicPr>
        <p:blipFill>
          <a:blip r:embed="rId19" cstate="print"/>
          <a:srcRect l="10704" t="22681" r="10949" b="23195"/>
          <a:stretch>
            <a:fillRect/>
          </a:stretch>
        </p:blipFill>
        <p:spPr>
          <a:xfrm>
            <a:off x="7561156" y="6248482"/>
            <a:ext cx="1440000" cy="466666"/>
          </a:xfrm>
          <a:prstGeom prst="rect">
            <a:avLst/>
          </a:prstGeom>
        </p:spPr>
      </p:pic>
      <p:sp>
        <p:nvSpPr>
          <p:cNvPr id="31" name="Platshållare för bildnummer 5"/>
          <p:cNvSpPr txBox="1">
            <a:spLocks/>
          </p:cNvSpPr>
          <p:nvPr/>
        </p:nvSpPr>
        <p:spPr>
          <a:xfrm>
            <a:off x="4675504" y="6350023"/>
            <a:ext cx="468000" cy="365125"/>
          </a:xfrm>
          <a:prstGeom prst="rect">
            <a:avLst/>
          </a:prstGeom>
        </p:spPr>
        <p:txBody>
          <a:bodyPr vert="horz" lIns="91440" tIns="45720" rIns="91440" bIns="45720" rtlCol="0" anchor="ctr"/>
          <a:lstStyle>
            <a:defPPr>
              <a:defRPr lang="de-DE"/>
            </a:defPPr>
            <a:lvl1pPr algn="r" rtl="0" fontAlgn="base">
              <a:spcBef>
                <a:spcPct val="0"/>
              </a:spcBef>
              <a:spcAft>
                <a:spcPct val="0"/>
              </a:spcAft>
              <a:defRPr sz="9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a:lstStyle>
          <a:p>
            <a:fld id="{FE31450E-34DA-474F-BC6E-30BC5F0A7877}" type="slidenum">
              <a:rPr lang="sv-SE" smtClean="0">
                <a:latin typeface="Verdana" pitchFamily="34" charset="0"/>
                <a:ea typeface="Verdana" pitchFamily="34" charset="0"/>
                <a:cs typeface="Verdana" pitchFamily="34" charset="0"/>
              </a:rPr>
              <a:pPr/>
              <a:t>‹#›</a:t>
            </a:fld>
            <a:endParaRPr lang="sv-SE" dirty="0">
              <a:latin typeface="Verdana" pitchFamily="34" charset="0"/>
              <a:ea typeface="Verdana" pitchFamily="34" charset="0"/>
              <a:cs typeface="Verdana" pitchFamily="34" charset="0"/>
            </a:endParaRPr>
          </a:p>
        </p:txBody>
      </p:sp>
    </p:spTree>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 id="2147484053" r:id="rId13"/>
    <p:sldLayoutId id="2147484054" r:id="rId14"/>
    <p:sldLayoutId id="2147484055" r:id="rId15"/>
    <p:sldLayoutId id="2147484056" r:id="rId16"/>
  </p:sldLayoutIdLst>
  <p:timing>
    <p:tnLst>
      <p:par>
        <p:cTn id="1" dur="indefinite" restart="never" nodeType="tmRoot"/>
      </p:par>
    </p:tnLst>
  </p:timing>
  <p:hf hdr="0" ftr="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bg1"/>
          </a:solidFill>
          <a:latin typeface="Arial" charset="0"/>
        </a:defRPr>
      </a:lvl2pPr>
      <a:lvl3pPr algn="l" rtl="0" eaLnBrk="1" fontAlgn="base" hangingPunct="1">
        <a:spcBef>
          <a:spcPct val="0"/>
        </a:spcBef>
        <a:spcAft>
          <a:spcPct val="0"/>
        </a:spcAft>
        <a:defRPr sz="2000" b="1">
          <a:solidFill>
            <a:schemeClr val="bg1"/>
          </a:solidFill>
          <a:latin typeface="Arial" charset="0"/>
        </a:defRPr>
      </a:lvl3pPr>
      <a:lvl4pPr algn="l" rtl="0" eaLnBrk="1" fontAlgn="base" hangingPunct="1">
        <a:spcBef>
          <a:spcPct val="0"/>
        </a:spcBef>
        <a:spcAft>
          <a:spcPct val="0"/>
        </a:spcAft>
        <a:defRPr sz="2000" b="1">
          <a:solidFill>
            <a:schemeClr val="bg1"/>
          </a:solidFill>
          <a:latin typeface="Arial" charset="0"/>
        </a:defRPr>
      </a:lvl4pPr>
      <a:lvl5pPr algn="l" rtl="0" eaLnBrk="1" fontAlgn="base" hangingPunct="1">
        <a:spcBef>
          <a:spcPct val="0"/>
        </a:spcBef>
        <a:spcAft>
          <a:spcPct val="0"/>
        </a:spcAft>
        <a:defRPr sz="2000" b="1">
          <a:solidFill>
            <a:schemeClr val="bg1"/>
          </a:solidFill>
          <a:latin typeface="Arial" charset="0"/>
        </a:defRPr>
      </a:lvl5pPr>
      <a:lvl6pPr marL="457200" algn="l" rtl="0" eaLnBrk="1" fontAlgn="base" hangingPunct="1">
        <a:spcBef>
          <a:spcPct val="0"/>
        </a:spcBef>
        <a:spcAft>
          <a:spcPct val="0"/>
        </a:spcAft>
        <a:defRPr sz="2000" b="1">
          <a:solidFill>
            <a:schemeClr val="bg1"/>
          </a:solidFill>
          <a:latin typeface="Arial" charset="0"/>
        </a:defRPr>
      </a:lvl6pPr>
      <a:lvl7pPr marL="914400" algn="l" rtl="0" eaLnBrk="1" fontAlgn="base" hangingPunct="1">
        <a:spcBef>
          <a:spcPct val="0"/>
        </a:spcBef>
        <a:spcAft>
          <a:spcPct val="0"/>
        </a:spcAft>
        <a:defRPr sz="2000" b="1">
          <a:solidFill>
            <a:schemeClr val="bg1"/>
          </a:solidFill>
          <a:latin typeface="Arial" charset="0"/>
        </a:defRPr>
      </a:lvl7pPr>
      <a:lvl8pPr marL="1371600" algn="l" rtl="0" eaLnBrk="1" fontAlgn="base" hangingPunct="1">
        <a:spcBef>
          <a:spcPct val="0"/>
        </a:spcBef>
        <a:spcAft>
          <a:spcPct val="0"/>
        </a:spcAft>
        <a:defRPr sz="2000" b="1">
          <a:solidFill>
            <a:schemeClr val="bg1"/>
          </a:solidFill>
          <a:latin typeface="Arial" charset="0"/>
        </a:defRPr>
      </a:lvl8pPr>
      <a:lvl9pPr marL="1828800" algn="l" rtl="0" eaLnBrk="1" fontAlgn="base" hangingPunct="1">
        <a:spcBef>
          <a:spcPct val="0"/>
        </a:spcBef>
        <a:spcAft>
          <a:spcPct val="0"/>
        </a:spcAft>
        <a:defRPr sz="2000" b="1">
          <a:solidFill>
            <a:schemeClr val="bg1"/>
          </a:solidFill>
          <a:latin typeface="Arial" charset="0"/>
        </a:defRPr>
      </a:lvl9pPr>
    </p:titleStyle>
    <p:bodyStyle>
      <a:lvl1pPr marL="177800" indent="-177800" algn="l" rtl="0" eaLnBrk="1" fontAlgn="base" hangingPunct="1">
        <a:spcBef>
          <a:spcPct val="40000"/>
        </a:spcBef>
        <a:spcAft>
          <a:spcPct val="0"/>
        </a:spcAft>
        <a:buClr>
          <a:schemeClr val="accent1"/>
        </a:buClr>
        <a:buFont typeface="Wingdings" pitchFamily="2" charset="2"/>
        <a:buChar char="§"/>
        <a:defRPr lang="sv-SE" dirty="0" smtClean="0">
          <a:solidFill>
            <a:schemeClr val="tx1"/>
          </a:solidFill>
          <a:latin typeface="+mn-lt"/>
          <a:ea typeface="+mn-ea"/>
          <a:cs typeface="+mn-cs"/>
        </a:defRPr>
      </a:lvl1pPr>
      <a:lvl2pPr marL="541338" indent="-184150"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2pPr>
      <a:lvl3pPr marL="896938" indent="-176213"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3pPr>
      <a:lvl4pPr marL="1252538" indent="-176213" algn="l" rtl="0" eaLnBrk="1" fontAlgn="base" hangingPunct="1">
        <a:spcBef>
          <a:spcPct val="40000"/>
        </a:spcBef>
        <a:spcAft>
          <a:spcPct val="0"/>
        </a:spcAft>
        <a:buClr>
          <a:schemeClr val="accent1"/>
        </a:buClr>
        <a:buSzPct val="120000"/>
        <a:buFont typeface="Wingdings" pitchFamily="2" charset="2"/>
        <a:buChar char="§"/>
        <a:defRPr lang="sv-SE" sz="1400" dirty="0" smtClean="0">
          <a:solidFill>
            <a:schemeClr val="tx1"/>
          </a:solidFill>
          <a:latin typeface="+mn-lt"/>
          <a:ea typeface="+mn-ea"/>
          <a:cs typeface="+mn-cs"/>
        </a:defRPr>
      </a:lvl4pPr>
      <a:lvl5pPr marL="1616075" indent="-184150" algn="l" rtl="0" eaLnBrk="1" fontAlgn="base" hangingPunct="1">
        <a:spcBef>
          <a:spcPct val="40000"/>
        </a:spcBef>
        <a:spcAft>
          <a:spcPct val="0"/>
        </a:spcAft>
        <a:buClr>
          <a:schemeClr val="accent1"/>
        </a:buClr>
        <a:buFont typeface="Wingdings" pitchFamily="2" charset="2"/>
        <a:buChar char="§"/>
        <a:defRPr lang="en-GB" sz="1400" dirty="0" smtClean="0">
          <a:solidFill>
            <a:schemeClr val="tx1"/>
          </a:solidFill>
          <a:latin typeface="+mn-lt"/>
          <a:ea typeface="+mn-ea"/>
          <a:cs typeface="+mn-cs"/>
        </a:defRPr>
      </a:lvl5pPr>
      <a:lvl6pPr marL="20732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6pPr>
      <a:lvl7pPr marL="25304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7pPr>
      <a:lvl8pPr marL="29876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8pPr>
      <a:lvl9pPr marL="34448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en-us/library/ee377068(BTS.10).aspx"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Underrubrik 6"/>
          <p:cNvSpPr>
            <a:spLocks noGrp="1"/>
          </p:cNvSpPr>
          <p:nvPr>
            <p:ph type="subTitle" idx="1"/>
          </p:nvPr>
        </p:nvSpPr>
        <p:spPr/>
        <p:txBody>
          <a:bodyPr/>
          <a:lstStyle/>
          <a:p>
            <a:pPr eaLnBrk="1" hangingPunct="1"/>
            <a:r>
              <a:rPr lang="en-GB" dirty="0" smtClean="0"/>
              <a:t>Installing and configuring</a:t>
            </a:r>
          </a:p>
        </p:txBody>
      </p:sp>
      <p:sp>
        <p:nvSpPr>
          <p:cNvPr id="4099" name="Rubrik 5"/>
          <p:cNvSpPr>
            <a:spLocks noGrp="1"/>
          </p:cNvSpPr>
          <p:nvPr>
            <p:ph type="ctrTitle"/>
          </p:nvPr>
        </p:nvSpPr>
        <p:spPr/>
        <p:txBody>
          <a:bodyPr/>
          <a:lstStyle/>
          <a:p>
            <a:r>
              <a:rPr lang="en-US" dirty="0"/>
              <a:t>Developing Integration Solutions using Microsoft BizTalk Server 2009</a:t>
            </a:r>
            <a:endParaRPr lang="en-GB" dirty="0" smtClean="0"/>
          </a:p>
        </p:txBody>
      </p:sp>
      <p:sp>
        <p:nvSpPr>
          <p:cNvPr id="4101" name="Platshållare för datum 4"/>
          <p:cNvSpPr>
            <a:spLocks noGrp="1"/>
          </p:cNvSpPr>
          <p:nvPr>
            <p:ph type="dt" sz="half" idx="2"/>
          </p:nvPr>
        </p:nvSpPr>
        <p:spPr>
          <a:xfrm>
            <a:off x="0" y="6597650"/>
            <a:ext cx="2087563" cy="260350"/>
          </a:xfrm>
        </p:spPr>
        <p:txBody>
          <a:bodyPr/>
          <a:lstStyle/>
          <a:p>
            <a:pPr>
              <a:defRPr/>
            </a:pPr>
            <a:fld id="{D0803541-D032-4DE9-8B1A-7D5A99127074}" type="datetime3">
              <a:rPr lang="en-GB" smtClean="0">
                <a:latin typeface="Arial" pitchFamily="34" charset="0"/>
              </a:rPr>
              <a:pPr>
                <a:defRPr/>
              </a:pPr>
              <a:t>19 April, 2011</a:t>
            </a:fld>
            <a:endParaRPr lang="en-GB" smtClean="0">
              <a:latin typeface="Arial" pitchFamily="34" charset="0"/>
            </a:endParaRPr>
          </a:p>
        </p:txBody>
      </p:sp>
      <p:sp>
        <p:nvSpPr>
          <p:cNvPr id="4100" name="Platshållare för bildnummer 3"/>
          <p:cNvSpPr>
            <a:spLocks noGrp="1"/>
          </p:cNvSpPr>
          <p:nvPr>
            <p:ph type="sldNum" sz="quarter" idx="4"/>
          </p:nvPr>
        </p:nvSpPr>
        <p:spPr>
          <a:xfrm>
            <a:off x="8496300" y="6597650"/>
            <a:ext cx="647700" cy="260350"/>
          </a:xfrm>
        </p:spPr>
        <p:txBody>
          <a:bodyPr/>
          <a:lstStyle/>
          <a:p>
            <a:pPr>
              <a:defRPr/>
            </a:pPr>
            <a:fld id="{BDEBE1C0-3B8E-4D59-B9FA-4EC6BFF0CC67}" type="slidenum">
              <a:rPr lang="en-GB" smtClean="0">
                <a:latin typeface="Arial" pitchFamily="34" charset="0"/>
              </a:rPr>
              <a:pPr>
                <a:defRPr/>
              </a:pPr>
              <a:t>1</a:t>
            </a:fld>
            <a:endParaRPr lang="en-GB" smtClean="0">
              <a:latin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Basic steps for Installing BizTalk Server on Development machine</a:t>
            </a:r>
            <a:endParaRPr lang="sv-SE" dirty="0"/>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4061279813"/>
              </p:ext>
            </p:extLst>
          </p:nvPr>
        </p:nvGraphicFramePr>
        <p:xfrm>
          <a:off x="395288" y="1484313"/>
          <a:ext cx="8353425"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790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Choosing BizTalk Server Features and Components</a:t>
            </a:r>
            <a:endParaRPr lang="sv-SE" dirty="0"/>
          </a:p>
        </p:txBody>
      </p:sp>
      <p:sp>
        <p:nvSpPr>
          <p:cNvPr id="3" name="Content Placeholder 2"/>
          <p:cNvSpPr>
            <a:spLocks noGrp="1"/>
          </p:cNvSpPr>
          <p:nvPr>
            <p:ph idx="1"/>
          </p:nvPr>
        </p:nvSpPr>
        <p:spPr/>
        <p:txBody>
          <a:bodyPr/>
          <a:lstStyle/>
          <a:p>
            <a:r>
              <a:rPr lang="sv-SE" sz="1400" dirty="0" smtClean="0"/>
              <a:t>Documentation</a:t>
            </a:r>
          </a:p>
          <a:p>
            <a:r>
              <a:rPr lang="sv-SE" sz="1400" dirty="0" smtClean="0"/>
              <a:t>Server Runtime</a:t>
            </a:r>
          </a:p>
          <a:p>
            <a:pPr lvl="1"/>
            <a:r>
              <a:rPr lang="sv-SE" sz="1200" dirty="0" smtClean="0"/>
              <a:t>EDI/AS2 Runtime</a:t>
            </a:r>
          </a:p>
          <a:p>
            <a:pPr lvl="1"/>
            <a:r>
              <a:rPr lang="sv-SE" sz="1200" dirty="0" smtClean="0"/>
              <a:t>Windows Communication Foundation (WCF) Adapter Runtime</a:t>
            </a:r>
          </a:p>
          <a:p>
            <a:r>
              <a:rPr lang="sv-SE" sz="1400" dirty="0"/>
              <a:t>Portal Components</a:t>
            </a:r>
          </a:p>
          <a:p>
            <a:r>
              <a:rPr lang="sv-SE" sz="1400" dirty="0" smtClean="0"/>
              <a:t>Administration Tools and Monitoring</a:t>
            </a:r>
          </a:p>
          <a:p>
            <a:pPr lvl="1"/>
            <a:r>
              <a:rPr lang="sv-SE" sz="1200" dirty="0" smtClean="0"/>
              <a:t>Windows Communication Foundation  (WCF) Administration Tools</a:t>
            </a:r>
          </a:p>
          <a:p>
            <a:r>
              <a:rPr lang="sv-SE" sz="1400" dirty="0"/>
              <a:t>Developer Tools and SDK</a:t>
            </a:r>
          </a:p>
          <a:p>
            <a:r>
              <a:rPr lang="sv-SE" sz="1400" dirty="0" smtClean="0"/>
              <a:t>Additional Software</a:t>
            </a:r>
          </a:p>
          <a:p>
            <a:pPr lvl="1"/>
            <a:r>
              <a:rPr lang="sv-SE" sz="1200" dirty="0" smtClean="0"/>
              <a:t>Enterprise Single Sign-On (SSO) Administration Module</a:t>
            </a:r>
          </a:p>
          <a:p>
            <a:pPr lvl="1"/>
            <a:r>
              <a:rPr lang="sv-SE" sz="1200" dirty="0" smtClean="0"/>
              <a:t>Enterprise Single Sign-On Master Secret Server</a:t>
            </a:r>
          </a:p>
          <a:p>
            <a:r>
              <a:rPr lang="sv-SE" sz="1400" dirty="0" smtClean="0"/>
              <a:t>Business Rules Components</a:t>
            </a:r>
          </a:p>
          <a:p>
            <a:r>
              <a:rPr lang="sv-SE" sz="1400" dirty="0" smtClean="0"/>
              <a:t>MQSeries Agent</a:t>
            </a:r>
          </a:p>
          <a:p>
            <a:r>
              <a:rPr lang="sv-SE" sz="1400" dirty="0" smtClean="0"/>
              <a:t>Windows Sharepoint Services Adapter Web Service</a:t>
            </a:r>
          </a:p>
          <a:p>
            <a:r>
              <a:rPr lang="sv-SE" sz="1400" dirty="0" smtClean="0"/>
              <a:t>BAM Alert Provider för SQL Notification Services</a:t>
            </a:r>
          </a:p>
          <a:p>
            <a:r>
              <a:rPr lang="sv-SE" sz="1400" dirty="0" smtClean="0"/>
              <a:t>BAM Client</a:t>
            </a:r>
          </a:p>
          <a:p>
            <a:r>
              <a:rPr lang="sv-SE" sz="1400" dirty="0" smtClean="0"/>
              <a:t>BAM Eventing</a:t>
            </a:r>
          </a:p>
          <a:p>
            <a:r>
              <a:rPr lang="sv-SE" sz="1400" dirty="0" smtClean="0"/>
              <a:t>Project Build Component</a:t>
            </a:r>
          </a:p>
          <a:p>
            <a:pPr lvl="1"/>
            <a:endParaRPr lang="sv-S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492896"/>
            <a:ext cx="2376264" cy="1921507"/>
          </a:xfrm>
          <a:prstGeom prst="rect">
            <a:avLst/>
          </a:prstGeom>
          <a:noFill/>
          <a:ln w="9525">
            <a:solidFill>
              <a:srgbClr val="000000"/>
            </a:solidFill>
            <a:miter lim="800000"/>
            <a:headEnd/>
            <a:tailEnd/>
          </a:ln>
          <a:effectLst>
            <a:outerShdw blurRad="63500" sx="102000" sy="102000" algn="ctr" rotWithShape="0">
              <a:prstClr val="black">
                <a:alpha val="40000"/>
              </a:prstClr>
            </a:outerShdw>
          </a:effectLst>
          <a:scene3d>
            <a:camera prst="perspectiveContrastingLef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60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Configuring BizTalk Server</a:t>
            </a:r>
            <a:endParaRPr lang="sv-SE" dirty="0"/>
          </a:p>
        </p:txBody>
      </p:sp>
      <p:sp>
        <p:nvSpPr>
          <p:cNvPr id="3" name="Content Placeholder 2"/>
          <p:cNvSpPr>
            <a:spLocks noGrp="1"/>
          </p:cNvSpPr>
          <p:nvPr>
            <p:ph idx="1"/>
          </p:nvPr>
        </p:nvSpPr>
        <p:spPr/>
        <p:txBody>
          <a:bodyPr/>
          <a:lstStyle/>
          <a:p>
            <a:r>
              <a:rPr lang="sv-SE" dirty="0" smtClean="0"/>
              <a:t>Enterprise SSO</a:t>
            </a:r>
          </a:p>
          <a:p>
            <a:pPr lvl="1"/>
            <a:r>
              <a:rPr lang="sv-SE" dirty="0" smtClean="0"/>
              <a:t>Name and location of database, SSODB</a:t>
            </a:r>
          </a:p>
          <a:p>
            <a:pPr lvl="1"/>
            <a:r>
              <a:rPr lang="sv-SE" dirty="0" smtClean="0"/>
              <a:t>Account name of SSO Service</a:t>
            </a:r>
          </a:p>
          <a:p>
            <a:pPr lvl="1"/>
            <a:r>
              <a:rPr lang="sv-SE" dirty="0" smtClean="0"/>
              <a:t>SSO Administrators group and SSO Affiliate Administrators group</a:t>
            </a:r>
          </a:p>
          <a:p>
            <a:pPr lvl="1"/>
            <a:r>
              <a:rPr lang="sv-SE" dirty="0" smtClean="0"/>
              <a:t>Enterprise SSO Secret Backup</a:t>
            </a:r>
          </a:p>
          <a:p>
            <a:r>
              <a:rPr lang="sv-SE" dirty="0" smtClean="0"/>
              <a:t>Group</a:t>
            </a:r>
          </a:p>
          <a:p>
            <a:pPr lvl="1"/>
            <a:r>
              <a:rPr lang="sv-SE" dirty="0" smtClean="0"/>
              <a:t>Name and location of databases</a:t>
            </a:r>
          </a:p>
          <a:p>
            <a:pPr lvl="2"/>
            <a:r>
              <a:rPr lang="sv-SE" dirty="0" smtClean="0"/>
              <a:t>BizTalkMgmtDb, BizTalkMsgBoxDb, BizTalkDTADb</a:t>
            </a:r>
          </a:p>
          <a:p>
            <a:pPr lvl="1"/>
            <a:r>
              <a:rPr lang="sv-SE" dirty="0" smtClean="0"/>
              <a:t>BizTalk Administrators and BizTalk Operators groups</a:t>
            </a:r>
          </a:p>
          <a:p>
            <a:r>
              <a:rPr lang="sv-SE" dirty="0" smtClean="0"/>
              <a:t>BizTalk Runtime</a:t>
            </a:r>
          </a:p>
          <a:p>
            <a:pPr lvl="1"/>
            <a:r>
              <a:rPr lang="sv-SE" dirty="0" smtClean="0"/>
              <a:t>Host names and accounts, BizTalk Host Instance and BizTalk Isolated Host Instance</a:t>
            </a:r>
          </a:p>
          <a:p>
            <a:pPr lvl="1"/>
            <a:r>
              <a:rPr lang="sv-SE" dirty="0" smtClean="0"/>
              <a:t>BizTalk Host Users and BizTalk Isolated Host User groups</a:t>
            </a:r>
          </a:p>
          <a:p>
            <a:r>
              <a:rPr lang="sv-SE" dirty="0" smtClean="0"/>
              <a:t>Other</a:t>
            </a:r>
          </a:p>
          <a:p>
            <a:pPr lvl="1"/>
            <a:r>
              <a:rPr lang="sv-SE" dirty="0" smtClean="0"/>
              <a:t>Business Rules</a:t>
            </a:r>
          </a:p>
          <a:p>
            <a:pPr lvl="1"/>
            <a:r>
              <a:rPr lang="sv-SE" dirty="0" smtClean="0"/>
              <a:t>BAM Tools, Alerts and Portal</a:t>
            </a:r>
            <a:endParaRPr lang="sv-SE"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4505" y="2420888"/>
            <a:ext cx="2351991" cy="1944216"/>
          </a:xfrm>
          <a:prstGeom prst="rect">
            <a:avLst/>
          </a:prstGeom>
          <a:noFill/>
          <a:ln w="9525">
            <a:solidFill>
              <a:srgbClr val="000000"/>
            </a:solidFill>
            <a:miter lim="800000"/>
            <a:headEnd/>
            <a:tailEnd/>
          </a:ln>
          <a:effectLst>
            <a:outerShdw blurRad="63500" sx="102000" sy="102000" algn="ctr" rotWithShape="0">
              <a:prstClr val="black">
                <a:alpha val="40000"/>
              </a:prstClr>
            </a:outerShdw>
          </a:effectLst>
          <a:scene3d>
            <a:camera prst="perspectiveContrastingLeftFacing"/>
            <a:lightRig rig="threePt" dir="t"/>
          </a:scene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3623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a:spLocks noChangeArrowheads="1"/>
          </p:cNvSpPr>
          <p:nvPr/>
        </p:nvSpPr>
        <p:spPr bwMode="auto">
          <a:xfrm>
            <a:off x="500063" y="1373286"/>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5" name="Rounded Rectangle 34"/>
          <p:cNvSpPr>
            <a:spLocks noChangeArrowheads="1"/>
          </p:cNvSpPr>
          <p:nvPr/>
        </p:nvSpPr>
        <p:spPr bwMode="auto">
          <a:xfrm>
            <a:off x="705188" y="1874553"/>
            <a:ext cx="2131023" cy="404751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smtClean="0"/>
              <a:t>Hosts and Host instances</a:t>
            </a:r>
            <a:endParaRPr lang="sv-SE" dirty="0"/>
          </a:p>
        </p:txBody>
      </p:sp>
      <p:sp>
        <p:nvSpPr>
          <p:cNvPr id="11" name="TextBox 18"/>
          <p:cNvSpPr txBox="1">
            <a:spLocks noChangeArrowheads="1"/>
          </p:cNvSpPr>
          <p:nvPr/>
        </p:nvSpPr>
        <p:spPr bwMode="auto">
          <a:xfrm>
            <a:off x="984337" y="1484784"/>
            <a:ext cx="146032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Group</a:t>
            </a:r>
          </a:p>
        </p:txBody>
      </p:sp>
      <p:pic>
        <p:nvPicPr>
          <p:cNvPr id="2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022" y="2708920"/>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3788036"/>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4938095"/>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8"/>
          <p:cNvSpPr txBox="1">
            <a:spLocks noChangeArrowheads="1"/>
          </p:cNvSpPr>
          <p:nvPr/>
        </p:nvSpPr>
        <p:spPr bwMode="auto">
          <a:xfrm>
            <a:off x="827584" y="2010328"/>
            <a:ext cx="18354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smtClean="0"/>
              <a:t>BizTalk databases</a:t>
            </a:r>
            <a:endParaRPr lang="sv-SE" dirty="0"/>
          </a:p>
        </p:txBody>
      </p:sp>
      <p:sp>
        <p:nvSpPr>
          <p:cNvPr id="37" name="Rounded Rectangle 36"/>
          <p:cNvSpPr>
            <a:spLocks noChangeArrowheads="1"/>
          </p:cNvSpPr>
          <p:nvPr/>
        </p:nvSpPr>
        <p:spPr bwMode="auto">
          <a:xfrm>
            <a:off x="3277105" y="1327550"/>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8" name="TextBox 18"/>
          <p:cNvSpPr txBox="1">
            <a:spLocks noChangeArrowheads="1"/>
          </p:cNvSpPr>
          <p:nvPr/>
        </p:nvSpPr>
        <p:spPr bwMode="auto">
          <a:xfrm>
            <a:off x="3759746" y="1484784"/>
            <a:ext cx="141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smtClean="0"/>
              <a:t>Logical Hosts</a:t>
            </a:r>
            <a:endParaRPr lang="sv-SE" dirty="0"/>
          </a:p>
        </p:txBody>
      </p:sp>
      <p:sp>
        <p:nvSpPr>
          <p:cNvPr id="39" name="Rounded Rectangle 38"/>
          <p:cNvSpPr>
            <a:spLocks noChangeArrowheads="1"/>
          </p:cNvSpPr>
          <p:nvPr/>
        </p:nvSpPr>
        <p:spPr bwMode="auto">
          <a:xfrm>
            <a:off x="3563888" y="1874553"/>
            <a:ext cx="1928813" cy="1333173"/>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0" name="Rounded Rectangle 39"/>
          <p:cNvSpPr>
            <a:spLocks noChangeArrowheads="1"/>
          </p:cNvSpPr>
          <p:nvPr/>
        </p:nvSpPr>
        <p:spPr bwMode="auto">
          <a:xfrm>
            <a:off x="3669095" y="2204864"/>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err="1" smtClean="0">
                <a:latin typeface="+mn-lt"/>
                <a:cs typeface="+mn-cs"/>
              </a:rPr>
              <a:t>ReceiveHandler</a:t>
            </a:r>
            <a:r>
              <a:rPr lang="sv-SE" dirty="0" smtClean="0">
                <a:latin typeface="+mn-lt"/>
                <a:cs typeface="+mn-cs"/>
              </a:rPr>
              <a:t> 1</a:t>
            </a:r>
            <a:endParaRPr lang="sv-SE" dirty="0">
              <a:latin typeface="+mn-lt"/>
              <a:cs typeface="+mn-cs"/>
            </a:endParaRPr>
          </a:p>
        </p:txBody>
      </p:sp>
      <p:sp>
        <p:nvSpPr>
          <p:cNvPr id="42" name="TextBox 18"/>
          <p:cNvSpPr txBox="1">
            <a:spLocks noChangeArrowheads="1"/>
          </p:cNvSpPr>
          <p:nvPr/>
        </p:nvSpPr>
        <p:spPr bwMode="auto">
          <a:xfrm>
            <a:off x="4067943" y="1866310"/>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smtClean="0"/>
              <a:t>Host1</a:t>
            </a:r>
            <a:endParaRPr lang="sv-SE" dirty="0"/>
          </a:p>
        </p:txBody>
      </p:sp>
      <p:sp>
        <p:nvSpPr>
          <p:cNvPr id="44" name="Rounded Rectangle 43"/>
          <p:cNvSpPr>
            <a:spLocks noChangeArrowheads="1"/>
          </p:cNvSpPr>
          <p:nvPr/>
        </p:nvSpPr>
        <p:spPr bwMode="auto">
          <a:xfrm>
            <a:off x="6095881" y="1285667"/>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45" name="TextBox 18"/>
          <p:cNvSpPr txBox="1">
            <a:spLocks noChangeArrowheads="1"/>
          </p:cNvSpPr>
          <p:nvPr/>
        </p:nvSpPr>
        <p:spPr bwMode="auto">
          <a:xfrm>
            <a:off x="6516216" y="1484784"/>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smtClean="0"/>
              <a:t>Physical Servers</a:t>
            </a:r>
            <a:endParaRPr lang="sv-SE" dirty="0"/>
          </a:p>
        </p:txBody>
      </p:sp>
      <p:sp>
        <p:nvSpPr>
          <p:cNvPr id="46" name="Rounded Rectangle 45"/>
          <p:cNvSpPr>
            <a:spLocks noChangeArrowheads="1"/>
          </p:cNvSpPr>
          <p:nvPr/>
        </p:nvSpPr>
        <p:spPr bwMode="auto">
          <a:xfrm>
            <a:off x="6459611" y="19017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7" name="Rounded Rectangle 46"/>
          <p:cNvSpPr>
            <a:spLocks noChangeArrowheads="1"/>
          </p:cNvSpPr>
          <p:nvPr/>
        </p:nvSpPr>
        <p:spPr bwMode="auto">
          <a:xfrm>
            <a:off x="6675635" y="24018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8" name="TextBox 18"/>
          <p:cNvSpPr txBox="1">
            <a:spLocks noChangeArrowheads="1"/>
          </p:cNvSpPr>
          <p:nvPr/>
        </p:nvSpPr>
        <p:spPr bwMode="auto">
          <a:xfrm>
            <a:off x="6963666" y="20310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smtClean="0"/>
              <a:t>Server1</a:t>
            </a:r>
            <a:endParaRPr lang="sv-SE" dirty="0"/>
          </a:p>
        </p:txBody>
      </p:sp>
      <p:sp>
        <p:nvSpPr>
          <p:cNvPr id="49" name="TextBox 22"/>
          <p:cNvSpPr txBox="1">
            <a:spLocks noChangeArrowheads="1"/>
          </p:cNvSpPr>
          <p:nvPr/>
        </p:nvSpPr>
        <p:spPr bwMode="auto">
          <a:xfrm>
            <a:off x="6703937" y="24731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smtClean="0"/>
              <a:t>Host Instance 1</a:t>
            </a:r>
          </a:p>
        </p:txBody>
      </p:sp>
      <p:sp>
        <p:nvSpPr>
          <p:cNvPr id="50" name="Rounded Rectangle 49"/>
          <p:cNvSpPr>
            <a:spLocks noChangeArrowheads="1"/>
          </p:cNvSpPr>
          <p:nvPr/>
        </p:nvSpPr>
        <p:spPr bwMode="auto">
          <a:xfrm>
            <a:off x="6660232" y="29629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1" name="TextBox 22"/>
          <p:cNvSpPr txBox="1">
            <a:spLocks noChangeArrowheads="1"/>
          </p:cNvSpPr>
          <p:nvPr/>
        </p:nvSpPr>
        <p:spPr bwMode="auto">
          <a:xfrm>
            <a:off x="6688534" y="30342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smtClean="0"/>
              <a:t>Host Instance 2</a:t>
            </a:r>
          </a:p>
        </p:txBody>
      </p:sp>
      <p:pic>
        <p:nvPicPr>
          <p:cNvPr id="5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096" y="16381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ounded Rectangle 52"/>
          <p:cNvSpPr>
            <a:spLocks noChangeArrowheads="1"/>
          </p:cNvSpPr>
          <p:nvPr/>
        </p:nvSpPr>
        <p:spPr bwMode="auto">
          <a:xfrm>
            <a:off x="6444208" y="39284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4" name="Rounded Rectangle 53"/>
          <p:cNvSpPr>
            <a:spLocks noChangeArrowheads="1"/>
          </p:cNvSpPr>
          <p:nvPr/>
        </p:nvSpPr>
        <p:spPr bwMode="auto">
          <a:xfrm>
            <a:off x="6660232" y="44285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5" name="TextBox 18"/>
          <p:cNvSpPr txBox="1">
            <a:spLocks noChangeArrowheads="1"/>
          </p:cNvSpPr>
          <p:nvPr/>
        </p:nvSpPr>
        <p:spPr bwMode="auto">
          <a:xfrm>
            <a:off x="6948263" y="40577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smtClean="0"/>
              <a:t>Server2</a:t>
            </a:r>
            <a:endParaRPr lang="sv-SE" dirty="0"/>
          </a:p>
        </p:txBody>
      </p:sp>
      <p:sp>
        <p:nvSpPr>
          <p:cNvPr id="56" name="TextBox 22"/>
          <p:cNvSpPr txBox="1">
            <a:spLocks noChangeArrowheads="1"/>
          </p:cNvSpPr>
          <p:nvPr/>
        </p:nvSpPr>
        <p:spPr bwMode="auto">
          <a:xfrm>
            <a:off x="6688534" y="44998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smtClean="0"/>
              <a:t>Host Instance 1</a:t>
            </a:r>
          </a:p>
        </p:txBody>
      </p:sp>
      <p:sp>
        <p:nvSpPr>
          <p:cNvPr id="57" name="Rounded Rectangle 56"/>
          <p:cNvSpPr>
            <a:spLocks noChangeArrowheads="1"/>
          </p:cNvSpPr>
          <p:nvPr/>
        </p:nvSpPr>
        <p:spPr bwMode="auto">
          <a:xfrm>
            <a:off x="6644829" y="49896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8" name="TextBox 22"/>
          <p:cNvSpPr txBox="1">
            <a:spLocks noChangeArrowheads="1"/>
          </p:cNvSpPr>
          <p:nvPr/>
        </p:nvSpPr>
        <p:spPr bwMode="auto">
          <a:xfrm>
            <a:off x="6673131" y="50609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smtClean="0"/>
              <a:t>Host Instance 2</a:t>
            </a:r>
          </a:p>
        </p:txBody>
      </p:sp>
      <p:pic>
        <p:nvPicPr>
          <p:cNvPr id="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693" y="36648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p:nvGrpSpPr>
        <p:grpSpPr>
          <a:xfrm>
            <a:off x="2209700" y="5671873"/>
            <a:ext cx="4450532" cy="1030509"/>
            <a:chOff x="2714612" y="5883297"/>
            <a:chExt cx="3500462" cy="617537"/>
          </a:xfrm>
        </p:grpSpPr>
        <p:sp>
          <p:nvSpPr>
            <p:cNvPr id="6" name="Rounded Rectangle 5"/>
            <p:cNvSpPr>
              <a:spLocks noChangeArrowheads="1"/>
            </p:cNvSpPr>
            <p:nvPr/>
          </p:nvSpPr>
          <p:spPr bwMode="auto">
            <a:xfrm>
              <a:off x="3143240" y="5883297"/>
              <a:ext cx="3071834" cy="571504"/>
            </a:xfrm>
            <a:prstGeom prst="roundRect">
              <a:avLst>
                <a:gd name="adj" fmla="val 41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1113" tIns="35556" rIns="71113" bIns="35556"/>
            <a:lstStyle/>
            <a:p>
              <a:pPr algn="ctr" eaLnBrk="0" hangingPunct="0">
                <a:spcBef>
                  <a:spcPct val="0"/>
                </a:spcBef>
                <a:buFontTx/>
                <a:buNone/>
              </a:pPr>
              <a:r>
                <a:rPr lang="en-US" sz="1400" b="1" dirty="0" smtClean="0">
                  <a:latin typeface="Arial Narrow" pitchFamily="34" charset="0"/>
                </a:rPr>
                <a:t>Separation of concerns!</a:t>
              </a:r>
            </a:p>
            <a:p>
              <a:pPr algn="ctr" eaLnBrk="0" hangingPunct="0">
                <a:spcBef>
                  <a:spcPct val="0"/>
                </a:spcBef>
                <a:buFontTx/>
                <a:buNone/>
              </a:pPr>
              <a:r>
                <a:rPr lang="en-US" sz="1400" b="1" dirty="0" smtClean="0">
                  <a:latin typeface="Arial Narrow" pitchFamily="34" charset="0"/>
                </a:rPr>
                <a:t>Receive, Send, Process, Tracking should be separated in individual hosts, as should trusted and non-trusted items, 32 and 64 bit.</a:t>
              </a:r>
              <a:endParaRPr lang="en-US" sz="1400" b="1" dirty="0">
                <a:latin typeface="Arial Narrow" pitchFamily="34" charset="0"/>
              </a:endParaRPr>
            </a:p>
          </p:txBody>
        </p:sp>
        <p:pic>
          <p:nvPicPr>
            <p:cNvPr id="7" name="Picture 3" descr="C:\xxx\Ikoner\Ikoner\Application Basics\48x48\shadow\lightbulb_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12" y="5883297"/>
              <a:ext cx="617537" cy="6175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6" name="Elbow Connector 39"/>
          <p:cNvCxnSpPr>
            <a:cxnSpLocks noChangeShapeType="1"/>
            <a:stCxn id="61" idx="2"/>
            <a:endCxn id="58" idx="1"/>
          </p:cNvCxnSpPr>
          <p:nvPr/>
        </p:nvCxnSpPr>
        <p:spPr bwMode="auto">
          <a:xfrm rot="16200000" flipH="1">
            <a:off x="5427886" y="3969569"/>
            <a:ext cx="345654" cy="2144836"/>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2" name="TextBox 18"/>
          <p:cNvSpPr txBox="1">
            <a:spLocks noChangeArrowheads="1"/>
          </p:cNvSpPr>
          <p:nvPr/>
        </p:nvSpPr>
        <p:spPr bwMode="auto">
          <a:xfrm>
            <a:off x="3491880" y="5157192"/>
            <a:ext cx="23407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smtClean="0"/>
              <a:t>Host to Server mapping</a:t>
            </a:r>
            <a:endParaRPr lang="sv-SE" dirty="0"/>
          </a:p>
        </p:txBody>
      </p:sp>
      <p:sp>
        <p:nvSpPr>
          <p:cNvPr id="61" name="Rounded Rectangle 38"/>
          <p:cNvSpPr>
            <a:spLocks noChangeArrowheads="1"/>
          </p:cNvSpPr>
          <p:nvPr/>
        </p:nvSpPr>
        <p:spPr bwMode="auto">
          <a:xfrm>
            <a:off x="3563888" y="3535987"/>
            <a:ext cx="1928813" cy="1333173"/>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4" name="TextBox 18"/>
          <p:cNvSpPr txBox="1">
            <a:spLocks noChangeArrowheads="1"/>
          </p:cNvSpPr>
          <p:nvPr/>
        </p:nvSpPr>
        <p:spPr bwMode="auto">
          <a:xfrm>
            <a:off x="4067943" y="3527744"/>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smtClean="0"/>
              <a:t>Host2</a:t>
            </a:r>
            <a:endParaRPr lang="sv-SE" dirty="0"/>
          </a:p>
        </p:txBody>
      </p:sp>
      <p:sp>
        <p:nvSpPr>
          <p:cNvPr id="67" name="Rounded Rectangle 39"/>
          <p:cNvSpPr>
            <a:spLocks noChangeArrowheads="1"/>
          </p:cNvSpPr>
          <p:nvPr/>
        </p:nvSpPr>
        <p:spPr bwMode="auto">
          <a:xfrm>
            <a:off x="3669094" y="266067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err="1" smtClean="0">
                <a:latin typeface="+mn-lt"/>
                <a:cs typeface="+mn-cs"/>
              </a:rPr>
              <a:t>ReceiveHandler</a:t>
            </a:r>
            <a:r>
              <a:rPr lang="sv-SE" dirty="0" smtClean="0">
                <a:latin typeface="+mn-lt"/>
                <a:cs typeface="+mn-cs"/>
              </a:rPr>
              <a:t> 2</a:t>
            </a:r>
            <a:endParaRPr lang="sv-SE" dirty="0">
              <a:latin typeface="+mn-lt"/>
              <a:cs typeface="+mn-cs"/>
            </a:endParaRPr>
          </a:p>
        </p:txBody>
      </p:sp>
      <p:sp>
        <p:nvSpPr>
          <p:cNvPr id="70" name="Rounded Rectangle 39"/>
          <p:cNvSpPr>
            <a:spLocks noChangeArrowheads="1"/>
          </p:cNvSpPr>
          <p:nvPr/>
        </p:nvSpPr>
        <p:spPr bwMode="auto">
          <a:xfrm>
            <a:off x="3707905" y="3861048"/>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err="1" smtClean="0">
                <a:latin typeface="+mn-lt"/>
                <a:cs typeface="+mn-cs"/>
              </a:rPr>
              <a:t>SendHandler</a:t>
            </a:r>
            <a:r>
              <a:rPr lang="sv-SE" dirty="0" smtClean="0">
                <a:latin typeface="+mn-lt"/>
                <a:cs typeface="+mn-cs"/>
              </a:rPr>
              <a:t> FILE</a:t>
            </a:r>
            <a:endParaRPr lang="sv-SE" dirty="0">
              <a:latin typeface="+mn-lt"/>
              <a:cs typeface="+mn-cs"/>
            </a:endParaRPr>
          </a:p>
        </p:txBody>
      </p:sp>
      <p:sp>
        <p:nvSpPr>
          <p:cNvPr id="71" name="Rounded Rectangle 39"/>
          <p:cNvSpPr>
            <a:spLocks noChangeArrowheads="1"/>
          </p:cNvSpPr>
          <p:nvPr/>
        </p:nvSpPr>
        <p:spPr bwMode="auto">
          <a:xfrm>
            <a:off x="3707904" y="4316861"/>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err="1" smtClean="0">
                <a:latin typeface="+mn-lt"/>
                <a:cs typeface="+mn-cs"/>
              </a:rPr>
              <a:t>SendHandler</a:t>
            </a:r>
            <a:r>
              <a:rPr lang="sv-SE" dirty="0" smtClean="0">
                <a:latin typeface="+mn-lt"/>
                <a:cs typeface="+mn-cs"/>
              </a:rPr>
              <a:t> …</a:t>
            </a:r>
            <a:endParaRPr lang="sv-SE" dirty="0">
              <a:latin typeface="+mn-lt"/>
              <a:cs typeface="+mn-cs"/>
            </a:endParaRPr>
          </a:p>
        </p:txBody>
      </p:sp>
    </p:spTree>
    <p:extLst>
      <p:ext uri="{BB962C8B-B14F-4D97-AF65-F5344CB8AC3E}">
        <p14:creationId xmlns:p14="http://schemas.microsoft.com/office/powerpoint/2010/main" val="9514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Isolated Hosts and Host Instances</a:t>
            </a:r>
            <a:endParaRPr lang="sv-SE" dirty="0"/>
          </a:p>
        </p:txBody>
      </p:sp>
      <p:sp>
        <p:nvSpPr>
          <p:cNvPr id="3" name="Content Placeholder 2"/>
          <p:cNvSpPr>
            <a:spLocks noGrp="1"/>
          </p:cNvSpPr>
          <p:nvPr>
            <p:ph idx="1"/>
          </p:nvPr>
        </p:nvSpPr>
        <p:spPr/>
        <p:txBody>
          <a:bodyPr/>
          <a:lstStyle/>
          <a:p>
            <a:r>
              <a:rPr lang="sv-SE" dirty="0" smtClean="0"/>
              <a:t>Represent handling of adapters that run in external processes - outside the BizTalk Server Runtime</a:t>
            </a:r>
          </a:p>
          <a:p>
            <a:pPr lvl="1"/>
            <a:r>
              <a:rPr lang="sv-SE" dirty="0" smtClean="0"/>
              <a:t>For example WCF-BasicHttp</a:t>
            </a:r>
          </a:p>
          <a:p>
            <a:r>
              <a:rPr lang="sv-SE" dirty="0" smtClean="0"/>
              <a:t>Receive only</a:t>
            </a:r>
          </a:p>
          <a:p>
            <a:r>
              <a:rPr lang="sv-SE" dirty="0" smtClean="0"/>
              <a:t>Cannot do tracking</a:t>
            </a:r>
          </a:p>
          <a:p>
            <a:r>
              <a:rPr lang="sv-SE" dirty="0" smtClean="0"/>
              <a:t>Always has </a:t>
            </a:r>
            <a:r>
              <a:rPr lang="sv-SE" i="1" dirty="0" smtClean="0"/>
              <a:t>Status Unavailble</a:t>
            </a:r>
            <a:r>
              <a:rPr lang="sv-SE" dirty="0" smtClean="0"/>
              <a:t> status.</a:t>
            </a:r>
          </a:p>
          <a:p>
            <a:r>
              <a:rPr lang="sv-SE" dirty="0" smtClean="0"/>
              <a:t>One external process can host only one type of adapter</a:t>
            </a:r>
          </a:p>
        </p:txBody>
      </p:sp>
    </p:spTree>
    <p:extLst>
      <p:ext uri="{BB962C8B-B14F-4D97-AF65-F5344CB8AC3E}">
        <p14:creationId xmlns:p14="http://schemas.microsoft.com/office/powerpoint/2010/main" val="503467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BizTalk Server Databases</a:t>
            </a:r>
            <a:endParaRPr lang="sv-SE" dirty="0"/>
          </a:p>
        </p:txBody>
      </p:sp>
      <p:pic>
        <p:nvPicPr>
          <p:cNvPr id="4"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9069" y="4130865"/>
            <a:ext cx="1670478" cy="1348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p:nvGrpSpPr>
        <p:grpSpPr>
          <a:xfrm>
            <a:off x="539552" y="1268760"/>
            <a:ext cx="4680520" cy="2160240"/>
            <a:chOff x="3491880" y="980728"/>
            <a:chExt cx="4680520" cy="2160240"/>
          </a:xfrm>
        </p:grpSpPr>
        <p:sp>
          <p:nvSpPr>
            <p:cNvPr id="5" name="AutoShape 5"/>
            <p:cNvSpPr>
              <a:spLocks noChangeArrowheads="1"/>
            </p:cNvSpPr>
            <p:nvPr/>
          </p:nvSpPr>
          <p:spPr bwMode="auto">
            <a:xfrm>
              <a:off x="3491880" y="980728"/>
              <a:ext cx="4680520" cy="216024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smtClean="0"/>
                <a:t>BizTalk Server Runtime databases</a:t>
              </a:r>
              <a:endParaRPr lang="en-US" sz="2000" dirty="0"/>
            </a:p>
          </p:txBody>
        </p:sp>
        <p:sp>
          <p:nvSpPr>
            <p:cNvPr id="6" name="AutoShape 6"/>
            <p:cNvSpPr>
              <a:spLocks noChangeArrowheads="1"/>
            </p:cNvSpPr>
            <p:nvPr/>
          </p:nvSpPr>
          <p:spPr bwMode="auto">
            <a:xfrm>
              <a:off x="3669680" y="1415704"/>
              <a:ext cx="4358704" cy="1479050"/>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nSpc>
                  <a:spcPct val="90000"/>
                </a:lnSpc>
                <a:spcBef>
                  <a:spcPct val="40000"/>
                </a:spcBef>
                <a:buClr>
                  <a:srgbClr val="8DACD0"/>
                </a:buClr>
                <a:buSzPct val="80000"/>
                <a:buBlip>
                  <a:blip r:embed="rId3"/>
                </a:buBlip>
                <a:defRPr/>
              </a:pPr>
              <a:r>
                <a:rPr lang="sv-SE" dirty="0" smtClean="0"/>
                <a:t>SSO database</a:t>
              </a:r>
            </a:p>
            <a:p>
              <a:pPr marL="225425" indent="-225425">
                <a:lnSpc>
                  <a:spcPct val="90000"/>
                </a:lnSpc>
                <a:spcBef>
                  <a:spcPct val="40000"/>
                </a:spcBef>
                <a:buClr>
                  <a:srgbClr val="8DACD0"/>
                </a:buClr>
                <a:buSzPct val="80000"/>
                <a:buBlip>
                  <a:blip r:embed="rId3"/>
                </a:buBlip>
                <a:defRPr/>
              </a:pPr>
              <a:r>
                <a:rPr lang="sv-SE" dirty="0" smtClean="0"/>
                <a:t>BizTalk Management database</a:t>
              </a:r>
            </a:p>
            <a:p>
              <a:pPr marL="225425" indent="-225425">
                <a:lnSpc>
                  <a:spcPct val="90000"/>
                </a:lnSpc>
                <a:spcBef>
                  <a:spcPct val="40000"/>
                </a:spcBef>
                <a:buClr>
                  <a:srgbClr val="8DACD0"/>
                </a:buClr>
                <a:buSzPct val="80000"/>
                <a:buBlip>
                  <a:blip r:embed="rId3"/>
                </a:buBlip>
                <a:defRPr/>
              </a:pPr>
              <a:r>
                <a:rPr lang="sv-SE" dirty="0" smtClean="0"/>
                <a:t>BizTalk MessageBox database(s)</a:t>
              </a:r>
            </a:p>
            <a:p>
              <a:pPr marL="225425" indent="-225425">
                <a:lnSpc>
                  <a:spcPct val="90000"/>
                </a:lnSpc>
                <a:spcBef>
                  <a:spcPct val="40000"/>
                </a:spcBef>
                <a:buClr>
                  <a:srgbClr val="8DACD0"/>
                </a:buClr>
                <a:buSzPct val="80000"/>
                <a:buBlip>
                  <a:blip r:embed="rId3"/>
                </a:buBlip>
                <a:defRPr/>
              </a:pPr>
              <a:r>
                <a:rPr lang="sv-SE" dirty="0" smtClean="0"/>
                <a:t>BizTalk Tracking database</a:t>
              </a:r>
            </a:p>
            <a:p>
              <a:pPr marL="225425" indent="-225425">
                <a:lnSpc>
                  <a:spcPct val="90000"/>
                </a:lnSpc>
                <a:spcBef>
                  <a:spcPct val="40000"/>
                </a:spcBef>
                <a:buClr>
                  <a:srgbClr val="8DACD0"/>
                </a:buClr>
                <a:buSzPct val="80000"/>
                <a:buBlip>
                  <a:blip r:embed="rId3"/>
                </a:buBlip>
                <a:defRPr/>
              </a:pPr>
              <a:endParaRPr lang="sv-SE" dirty="0" smtClean="0"/>
            </a:p>
          </p:txBody>
        </p:sp>
      </p:grpSp>
      <p:grpSp>
        <p:nvGrpSpPr>
          <p:cNvPr id="12" name="Group 11"/>
          <p:cNvGrpSpPr/>
          <p:nvPr/>
        </p:nvGrpSpPr>
        <p:grpSpPr>
          <a:xfrm>
            <a:off x="539552" y="3789040"/>
            <a:ext cx="4918336" cy="2560048"/>
            <a:chOff x="4211960" y="3145366"/>
            <a:chExt cx="4918336" cy="2560048"/>
          </a:xfrm>
        </p:grpSpPr>
        <p:sp>
          <p:nvSpPr>
            <p:cNvPr id="8" name="AutoShape 5"/>
            <p:cNvSpPr>
              <a:spLocks noChangeArrowheads="1"/>
            </p:cNvSpPr>
            <p:nvPr/>
          </p:nvSpPr>
          <p:spPr bwMode="auto">
            <a:xfrm>
              <a:off x="4211960" y="3145366"/>
              <a:ext cx="4918336" cy="2560048"/>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smtClean="0"/>
                <a:t>Business Activity Monitoring databases</a:t>
              </a:r>
              <a:endParaRPr lang="en-US" sz="2000" dirty="0"/>
            </a:p>
          </p:txBody>
        </p:sp>
        <p:sp>
          <p:nvSpPr>
            <p:cNvPr id="9" name="AutoShape 6"/>
            <p:cNvSpPr>
              <a:spLocks noChangeArrowheads="1"/>
            </p:cNvSpPr>
            <p:nvPr/>
          </p:nvSpPr>
          <p:spPr bwMode="auto">
            <a:xfrm>
              <a:off x="4427984" y="3580342"/>
              <a:ext cx="4558296" cy="1909048"/>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nSpc>
                  <a:spcPct val="90000"/>
                </a:lnSpc>
                <a:spcBef>
                  <a:spcPct val="40000"/>
                </a:spcBef>
                <a:buClr>
                  <a:srgbClr val="8DACD0"/>
                </a:buClr>
                <a:buSzPct val="80000"/>
                <a:buBlip>
                  <a:blip r:embed="rId3"/>
                </a:buBlip>
                <a:defRPr/>
              </a:pPr>
              <a:r>
                <a:rPr lang="sv-SE" dirty="0" smtClean="0"/>
                <a:t>BAM Primary Import</a:t>
              </a:r>
            </a:p>
            <a:p>
              <a:pPr marL="225425" indent="-225425">
                <a:lnSpc>
                  <a:spcPct val="90000"/>
                </a:lnSpc>
                <a:spcBef>
                  <a:spcPct val="40000"/>
                </a:spcBef>
                <a:buClr>
                  <a:srgbClr val="8DACD0"/>
                </a:buClr>
                <a:buSzPct val="80000"/>
                <a:buBlip>
                  <a:blip r:embed="rId3"/>
                </a:buBlip>
                <a:defRPr/>
              </a:pPr>
              <a:r>
                <a:rPr lang="sv-SE" dirty="0" smtClean="0"/>
                <a:t>BAM Archive</a:t>
              </a:r>
            </a:p>
            <a:p>
              <a:pPr marL="225425" indent="-225425">
                <a:lnSpc>
                  <a:spcPct val="90000"/>
                </a:lnSpc>
                <a:spcBef>
                  <a:spcPct val="40000"/>
                </a:spcBef>
                <a:buClr>
                  <a:srgbClr val="8DACD0"/>
                </a:buClr>
                <a:buSzPct val="80000"/>
                <a:buBlip>
                  <a:blip r:embed="rId3"/>
                </a:buBlip>
                <a:defRPr/>
              </a:pPr>
              <a:r>
                <a:rPr lang="sv-SE" dirty="0"/>
                <a:t>BAM </a:t>
              </a:r>
              <a:r>
                <a:rPr lang="sv-SE" dirty="0" smtClean="0"/>
                <a:t>Analysis </a:t>
              </a:r>
              <a:endParaRPr lang="sv-SE" dirty="0"/>
            </a:p>
            <a:p>
              <a:pPr marL="225425" indent="-225425">
                <a:lnSpc>
                  <a:spcPct val="90000"/>
                </a:lnSpc>
                <a:spcBef>
                  <a:spcPct val="40000"/>
                </a:spcBef>
                <a:buClr>
                  <a:srgbClr val="8DACD0"/>
                </a:buClr>
                <a:buSzPct val="80000"/>
                <a:buBlip>
                  <a:blip r:embed="rId3"/>
                </a:buBlip>
                <a:defRPr/>
              </a:pPr>
              <a:r>
                <a:rPr lang="sv-SE" dirty="0" smtClean="0"/>
                <a:t>BAM Notification Service Application</a:t>
              </a:r>
            </a:p>
            <a:p>
              <a:pPr marL="225425" indent="-225425">
                <a:lnSpc>
                  <a:spcPct val="90000"/>
                </a:lnSpc>
                <a:spcBef>
                  <a:spcPct val="40000"/>
                </a:spcBef>
                <a:buClr>
                  <a:srgbClr val="8DACD0"/>
                </a:buClr>
                <a:buSzPct val="80000"/>
                <a:buBlip>
                  <a:blip r:embed="rId3"/>
                </a:buBlip>
                <a:defRPr/>
              </a:pPr>
              <a:r>
                <a:rPr lang="sv-SE" dirty="0" smtClean="0"/>
                <a:t>BAM Notification Services Instance</a:t>
              </a:r>
            </a:p>
            <a:p>
              <a:pPr marL="225425" indent="-225425">
                <a:lnSpc>
                  <a:spcPct val="90000"/>
                </a:lnSpc>
                <a:spcBef>
                  <a:spcPct val="40000"/>
                </a:spcBef>
                <a:buClr>
                  <a:srgbClr val="8DACD0"/>
                </a:buClr>
                <a:buSzPct val="80000"/>
                <a:buBlip>
                  <a:blip r:embed="rId3"/>
                </a:buBlip>
                <a:defRPr/>
              </a:pPr>
              <a:r>
                <a:rPr lang="sv-SE" dirty="0" smtClean="0"/>
                <a:t>BAM Star Schema</a:t>
              </a:r>
            </a:p>
            <a:p>
              <a:pPr marL="225425" indent="-225425">
                <a:lnSpc>
                  <a:spcPct val="90000"/>
                </a:lnSpc>
                <a:spcBef>
                  <a:spcPct val="40000"/>
                </a:spcBef>
                <a:buClr>
                  <a:srgbClr val="8DACD0"/>
                </a:buClr>
                <a:buSzPct val="80000"/>
                <a:buBlip>
                  <a:blip r:embed="rId3"/>
                </a:buBlip>
                <a:defRPr/>
              </a:pPr>
              <a:endParaRPr lang="sv-SE" dirty="0" smtClean="0"/>
            </a:p>
          </p:txBody>
        </p:sp>
      </p:grpSp>
      <p:grpSp>
        <p:nvGrpSpPr>
          <p:cNvPr id="13" name="Group 12"/>
          <p:cNvGrpSpPr/>
          <p:nvPr/>
        </p:nvGrpSpPr>
        <p:grpSpPr>
          <a:xfrm>
            <a:off x="5652120" y="1294441"/>
            <a:ext cx="3384376" cy="1005184"/>
            <a:chOff x="3491880" y="980728"/>
            <a:chExt cx="4680520" cy="2160240"/>
          </a:xfrm>
        </p:grpSpPr>
        <p:sp>
          <p:nvSpPr>
            <p:cNvPr id="14" name="AutoShape 5"/>
            <p:cNvSpPr>
              <a:spLocks noChangeArrowheads="1"/>
            </p:cNvSpPr>
            <p:nvPr/>
          </p:nvSpPr>
          <p:spPr bwMode="auto">
            <a:xfrm>
              <a:off x="3491880" y="980728"/>
              <a:ext cx="4680520" cy="216024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smtClean="0"/>
                <a:t>Business Rules databases</a:t>
              </a:r>
              <a:endParaRPr lang="en-US" sz="2000" dirty="0"/>
            </a:p>
          </p:txBody>
        </p:sp>
        <p:sp>
          <p:nvSpPr>
            <p:cNvPr id="15" name="AutoShape 6"/>
            <p:cNvSpPr>
              <a:spLocks noChangeArrowheads="1"/>
            </p:cNvSpPr>
            <p:nvPr/>
          </p:nvSpPr>
          <p:spPr bwMode="auto">
            <a:xfrm>
              <a:off x="3669680" y="1901578"/>
              <a:ext cx="4358704" cy="929885"/>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nSpc>
                  <a:spcPct val="90000"/>
                </a:lnSpc>
                <a:spcBef>
                  <a:spcPct val="40000"/>
                </a:spcBef>
                <a:buClr>
                  <a:srgbClr val="8DACD0"/>
                </a:buClr>
                <a:buSzPct val="80000"/>
                <a:buBlip>
                  <a:blip r:embed="rId3"/>
                </a:buBlip>
                <a:defRPr/>
              </a:pPr>
              <a:r>
                <a:rPr lang="sv-SE" dirty="0" smtClean="0"/>
                <a:t>Rule Engine database</a:t>
              </a:r>
            </a:p>
            <a:p>
              <a:pPr marL="225425" indent="-225425">
                <a:lnSpc>
                  <a:spcPct val="90000"/>
                </a:lnSpc>
                <a:spcBef>
                  <a:spcPct val="40000"/>
                </a:spcBef>
                <a:buClr>
                  <a:srgbClr val="8DACD0"/>
                </a:buClr>
                <a:buSzPct val="80000"/>
                <a:buBlip>
                  <a:blip r:embed="rId3"/>
                </a:buBlip>
                <a:defRPr/>
              </a:pPr>
              <a:endParaRPr lang="sv-SE" dirty="0" smtClean="0"/>
            </a:p>
          </p:txBody>
        </p:sp>
      </p:grpSp>
    </p:spTree>
    <p:extLst>
      <p:ext uri="{BB962C8B-B14F-4D97-AF65-F5344CB8AC3E}">
        <p14:creationId xmlns:p14="http://schemas.microsoft.com/office/powerpoint/2010/main" val="302877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sv-SE" dirty="0" smtClean="0"/>
              <a:t>Lesson 2: SCALING</a:t>
            </a:r>
          </a:p>
        </p:txBody>
      </p:sp>
      <p:sp>
        <p:nvSpPr>
          <p:cNvPr id="5123" name="Content Placeholder 2"/>
          <p:cNvSpPr>
            <a:spLocks noGrp="1"/>
          </p:cNvSpPr>
          <p:nvPr>
            <p:ph type="body" idx="1"/>
          </p:nvPr>
        </p:nvSpPr>
        <p:spPr/>
        <p:txBody>
          <a:bodyPr/>
          <a:lstStyle/>
          <a:p>
            <a:pPr marL="342900" indent="-342900">
              <a:buFont typeface="Wingdings" pitchFamily="2" charset="2"/>
              <a:buChar char="§"/>
            </a:pPr>
            <a:r>
              <a:rPr lang="en-US" dirty="0" smtClean="0"/>
              <a:t>Scaling Hosts and Databases</a:t>
            </a:r>
          </a:p>
          <a:p>
            <a:pPr marL="342900" indent="-342900">
              <a:buFont typeface="Wingdings" pitchFamily="2" charset="2"/>
              <a:buChar char="§"/>
            </a:pPr>
            <a:r>
              <a:rPr lang="en-US" dirty="0" smtClean="0"/>
              <a:t>Verifying the performance of your installation</a:t>
            </a:r>
          </a:p>
          <a:p>
            <a:pPr marL="342900" indent="-342900">
              <a:buFontTx/>
              <a:buAutoNum type="arabicPeriod"/>
            </a:pPr>
            <a:endParaRPr lang="sv-SE" sz="2400" dirty="0" smtClean="0"/>
          </a:p>
        </p:txBody>
      </p:sp>
      <p:sp>
        <p:nvSpPr>
          <p:cNvPr id="4" name="Slide Number Placeholder 3"/>
          <p:cNvSpPr>
            <a:spLocks noGrp="1"/>
          </p:cNvSpPr>
          <p:nvPr>
            <p:ph type="sldNum" sz="quarter" idx="4"/>
          </p:nvPr>
        </p:nvSpPr>
        <p:spPr>
          <a:prstGeom prst="rect">
            <a:avLst/>
          </a:prstGeom>
        </p:spPr>
        <p:txBody>
          <a:bodyPr/>
          <a:lstStyle/>
          <a:p>
            <a:pPr>
              <a:defRPr/>
            </a:pPr>
            <a:fld id="{960F0EC9-A440-4D3D-AA0D-2F36F58EA395}" type="slidenum">
              <a:rPr lang="en-GB" smtClean="0"/>
              <a:pPr>
                <a:defRPr/>
              </a:pPr>
              <a:t>16</a:t>
            </a:fld>
            <a:endParaRPr lang="en-GB"/>
          </a:p>
        </p:txBody>
      </p:sp>
    </p:spTree>
    <p:extLst>
      <p:ext uri="{BB962C8B-B14F-4D97-AF65-F5344CB8AC3E}">
        <p14:creationId xmlns:p14="http://schemas.microsoft.com/office/powerpoint/2010/main" val="43985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ubrik 1"/>
          <p:cNvSpPr>
            <a:spLocks noGrp="1"/>
          </p:cNvSpPr>
          <p:nvPr>
            <p:ph type="title"/>
          </p:nvPr>
        </p:nvSpPr>
        <p:spPr/>
        <p:txBody>
          <a:bodyPr/>
          <a:lstStyle/>
          <a:p>
            <a:r>
              <a:rPr lang="en-GB" dirty="0" smtClean="0"/>
              <a:t>Scaling BizTalk Server</a:t>
            </a:r>
          </a:p>
        </p:txBody>
      </p:sp>
      <p:sp>
        <p:nvSpPr>
          <p:cNvPr id="13315" name="Platshållare för innehåll 2"/>
          <p:cNvSpPr>
            <a:spLocks noGrp="1"/>
          </p:cNvSpPr>
          <p:nvPr>
            <p:ph idx="1"/>
          </p:nvPr>
        </p:nvSpPr>
        <p:spPr/>
        <p:txBody>
          <a:bodyPr/>
          <a:lstStyle/>
          <a:p>
            <a:r>
              <a:rPr lang="en-GB" smtClean="0"/>
              <a:t>Scale-up</a:t>
            </a:r>
          </a:p>
          <a:p>
            <a:pPr lvl="3"/>
            <a:r>
              <a:rPr lang="en-GB" smtClean="0"/>
              <a:t>All servers can be scaled up</a:t>
            </a:r>
          </a:p>
          <a:p>
            <a:pPr lvl="4"/>
            <a:r>
              <a:rPr lang="en-GB" smtClean="0"/>
              <a:t>Usually first choice on database level</a:t>
            </a:r>
          </a:p>
          <a:p>
            <a:pPr lvl="3"/>
            <a:r>
              <a:rPr lang="en-GB" smtClean="0"/>
              <a:t>Add memory, add processor, ensure disk capacity</a:t>
            </a:r>
          </a:p>
          <a:p>
            <a:r>
              <a:rPr lang="en-GB" smtClean="0"/>
              <a:t>Scale-out</a:t>
            </a:r>
          </a:p>
          <a:p>
            <a:pPr lvl="3"/>
            <a:r>
              <a:rPr lang="en-GB" smtClean="0"/>
              <a:t>All servers can be scaled out</a:t>
            </a:r>
          </a:p>
          <a:p>
            <a:pPr lvl="4"/>
            <a:r>
              <a:rPr lang="en-GB" smtClean="0"/>
              <a:t>Primarily application servers, especially when virtualized</a:t>
            </a:r>
          </a:p>
          <a:p>
            <a:pPr lvl="4"/>
            <a:r>
              <a:rPr lang="en-GB" smtClean="0"/>
              <a:t>Additional database servers can be added as well</a:t>
            </a:r>
          </a:p>
          <a:p>
            <a:r>
              <a:rPr lang="en-GB" smtClean="0"/>
              <a:t>When do we reach the limit?</a:t>
            </a:r>
          </a:p>
          <a:p>
            <a:pPr lvl="3"/>
            <a:r>
              <a:rPr lang="en-GB" smtClean="0"/>
              <a:t>Master MessageBox database saturation or</a:t>
            </a:r>
          </a:p>
          <a:p>
            <a:pPr lvl="3"/>
            <a:r>
              <a:rPr lang="en-GB" smtClean="0"/>
              <a:t>Tracking database saturation</a:t>
            </a:r>
          </a:p>
          <a:p>
            <a:r>
              <a:rPr lang="en-GB" smtClean="0"/>
              <a:t>Why is that a limit?</a:t>
            </a:r>
          </a:p>
          <a:p>
            <a:pPr lvl="3"/>
            <a:r>
              <a:rPr lang="en-GB" smtClean="0"/>
              <a:t>The database is core</a:t>
            </a:r>
          </a:p>
          <a:p>
            <a:pPr lvl="3"/>
            <a:r>
              <a:rPr lang="en-GB" smtClean="0"/>
              <a:t>It’s about reliability</a:t>
            </a:r>
          </a:p>
          <a:p>
            <a:pPr lvl="3"/>
            <a:endParaRPr lang="en-GB" dirty="0" smtClean="0"/>
          </a:p>
        </p:txBody>
      </p:sp>
      <p:sp>
        <p:nvSpPr>
          <p:cNvPr id="7" name="Upp 6"/>
          <p:cNvSpPr/>
          <p:nvPr/>
        </p:nvSpPr>
        <p:spPr bwMode="auto">
          <a:xfrm>
            <a:off x="6556807" y="1713297"/>
            <a:ext cx="837398" cy="904775"/>
          </a:xfrm>
          <a:prstGeom prst="upArrow">
            <a:avLst/>
          </a:prstGeom>
          <a:gradFill>
            <a:gsLst>
              <a:gs pos="0">
                <a:srgbClr val="DDEBCF"/>
              </a:gs>
              <a:gs pos="50000">
                <a:srgbClr val="9CB86E"/>
              </a:gs>
              <a:gs pos="100000">
                <a:srgbClr val="156B13"/>
              </a:gs>
            </a:gsLst>
            <a:lin ang="5400000" scaled="0"/>
          </a:gradFill>
          <a:ln w="9525" cap="flat" cmpd="sng" algn="ctr">
            <a:solidFill>
              <a:schemeClr val="tx1"/>
            </a:solidFill>
            <a:prstDash val="solid"/>
            <a:round/>
            <a:headEnd type="none" w="med" len="med"/>
            <a:tailEnd type="none" w="med" len="med"/>
          </a:ln>
          <a:effectLst/>
          <a:scene3d>
            <a:camera prst="orthographicFront"/>
            <a:lightRig rig="threePt" dir="t"/>
          </a:scene3d>
          <a:sp3d>
            <a:bevelT w="152400" h="50800" prst="softRound"/>
          </a:sp3d>
        </p:spPr>
        <p:txBody>
          <a:bodyPr wrap="none" lIns="0" tIns="0" rIns="0" bIns="0" anchor="ctr"/>
          <a:lstStyle/>
          <a:p>
            <a:pPr>
              <a:defRPr/>
            </a:pPr>
            <a:endParaRPr lang="en-GB">
              <a:latin typeface="Arial" pitchFamily="34" charset="0"/>
            </a:endParaRPr>
          </a:p>
        </p:txBody>
      </p:sp>
      <p:sp>
        <p:nvSpPr>
          <p:cNvPr id="8" name="Höger 7"/>
          <p:cNvSpPr/>
          <p:nvPr/>
        </p:nvSpPr>
        <p:spPr bwMode="auto">
          <a:xfrm>
            <a:off x="6633811" y="3147461"/>
            <a:ext cx="943275" cy="760396"/>
          </a:xfrm>
          <a:prstGeom prst="rightArrow">
            <a:avLst/>
          </a:prstGeom>
          <a:gradFill flip="none" rotWithShape="1">
            <a:gsLst>
              <a:gs pos="0">
                <a:srgbClr val="99CCFF"/>
              </a:gs>
              <a:gs pos="50000">
                <a:srgbClr val="6666FF"/>
              </a:gs>
              <a:gs pos="100000">
                <a:srgbClr val="3333CC"/>
              </a:gs>
            </a:gsLst>
            <a:lin ang="10800000" scaled="0"/>
            <a:tileRect/>
          </a:gradFill>
          <a:ln w="9525" cap="flat" cmpd="sng" algn="ctr">
            <a:solidFill>
              <a:schemeClr val="tx1"/>
            </a:solidFill>
            <a:prstDash val="solid"/>
            <a:round/>
            <a:headEnd type="none" w="med" len="med"/>
            <a:tailEnd type="none" w="med" len="med"/>
          </a:ln>
          <a:effectLst/>
          <a:scene3d>
            <a:camera prst="orthographicFront"/>
            <a:lightRig rig="threePt" dir="t"/>
          </a:scene3d>
          <a:sp3d>
            <a:bevelT w="152400" h="50800" prst="softRound"/>
          </a:sp3d>
        </p:spPr>
        <p:txBody>
          <a:bodyPr wrap="none" lIns="0" tIns="0" rIns="0" bIns="0" anchor="ctr"/>
          <a:lstStyle/>
          <a:p>
            <a:pPr>
              <a:defRPr/>
            </a:pPr>
            <a:endParaRPr lang="en-GB">
              <a:latin typeface="Arial" pitchFamily="34" charset="0"/>
            </a:endParaRPr>
          </a:p>
        </p:txBody>
      </p:sp>
      <p:sp>
        <p:nvSpPr>
          <p:cNvPr id="9" name="Multiplicera 8"/>
          <p:cNvSpPr/>
          <p:nvPr/>
        </p:nvSpPr>
        <p:spPr bwMode="auto">
          <a:xfrm>
            <a:off x="6614558" y="4167742"/>
            <a:ext cx="924025" cy="875898"/>
          </a:xfrm>
          <a:prstGeom prst="mathMultiply">
            <a:avLst/>
          </a:prstGeom>
          <a:gradFill>
            <a:gsLst>
              <a:gs pos="0">
                <a:srgbClr val="FFF200"/>
              </a:gs>
              <a:gs pos="45000">
                <a:srgbClr val="FF7A00"/>
              </a:gs>
              <a:gs pos="70000">
                <a:srgbClr val="FF0300"/>
              </a:gs>
              <a:gs pos="100000">
                <a:srgbClr val="4D0808"/>
              </a:gs>
            </a:gsLst>
            <a:lin ang="10800000" scaled="0"/>
          </a:gradFill>
          <a:ln w="9525" cap="flat" cmpd="sng" algn="ctr">
            <a:solidFill>
              <a:schemeClr val="tx1"/>
            </a:solidFill>
            <a:prstDash val="solid"/>
            <a:round/>
            <a:headEnd type="none" w="med" len="med"/>
            <a:tailEnd type="none" w="med" len="med"/>
          </a:ln>
          <a:effectLst/>
          <a:scene3d>
            <a:camera prst="orthographicFront"/>
            <a:lightRig rig="threePt" dir="t"/>
          </a:scene3d>
          <a:sp3d>
            <a:bevelT w="152400" h="50800" prst="softRound"/>
          </a:sp3d>
        </p:spPr>
        <p:txBody>
          <a:bodyPr wrap="none" lIns="0" tIns="0" rIns="0" bIns="0" anchor="ctr"/>
          <a:lstStyle/>
          <a:p>
            <a:pPr>
              <a:defRPr/>
            </a:pPr>
            <a:endParaRPr lang="en-GB">
              <a:latin typeface="Arial" pitchFamily="34" charset="0"/>
            </a:endParaRPr>
          </a:p>
        </p:txBody>
      </p:sp>
      <p:sp>
        <p:nvSpPr>
          <p:cNvPr id="10" name="Sjuhörning 9"/>
          <p:cNvSpPr/>
          <p:nvPr/>
        </p:nvSpPr>
        <p:spPr bwMode="auto">
          <a:xfrm>
            <a:off x="6633809" y="5255394"/>
            <a:ext cx="962527" cy="654518"/>
          </a:xfrm>
          <a:prstGeom prst="heptagon">
            <a:avLst/>
          </a:prstGeom>
          <a:gradFill>
            <a:gsLst>
              <a:gs pos="0">
                <a:srgbClr val="FFEFD1"/>
              </a:gs>
              <a:gs pos="64999">
                <a:srgbClr val="F0EBD5"/>
              </a:gs>
              <a:gs pos="100000">
                <a:srgbClr val="D1C39F"/>
              </a:gs>
            </a:gsLst>
            <a:lin ang="10800000" scaled="0"/>
          </a:gradFill>
          <a:ln w="9525" cap="flat" cmpd="sng" algn="ctr">
            <a:solidFill>
              <a:schemeClr val="tx1"/>
            </a:solidFill>
            <a:prstDash val="solid"/>
            <a:round/>
            <a:headEnd type="none" w="med" len="med"/>
            <a:tailEnd type="none" w="med" len="med"/>
          </a:ln>
          <a:effectLst/>
          <a:scene3d>
            <a:camera prst="orthographicFront"/>
            <a:lightRig rig="threePt" dir="t">
              <a:rot lat="0" lon="0" rev="1800000"/>
            </a:lightRig>
          </a:scene3d>
          <a:sp3d extrusionH="50800" contourW="25400" prstMaterial="flat">
            <a:bevelT/>
            <a:bevelB w="165100" prst="coolSlant"/>
          </a:sp3d>
        </p:spPr>
        <p:txBody>
          <a:bodyPr wrap="none" lIns="0" tIns="0" rIns="0" bIns="0" anchor="ctr"/>
          <a:lstStyle/>
          <a:p>
            <a:pPr algn="ctr">
              <a:defRPr/>
            </a:pPr>
            <a:r>
              <a:rPr lang="en-GB" sz="3200" dirty="0">
                <a:effectLst>
                  <a:outerShdw blurRad="38100" dist="38100" dir="2700000" algn="tl">
                    <a:srgbClr val="000000">
                      <a:alpha val="43137"/>
                    </a:srgbClr>
                  </a:outerShdw>
                </a:effectLst>
                <a:latin typeface="+mn-lt"/>
                <a:cs typeface="Aharoni" pitchFamily="2" charset="-79"/>
              </a:rPr>
              <a:t>?</a:t>
            </a:r>
          </a:p>
        </p:txBody>
      </p:sp>
    </p:spTree>
    <p:extLst>
      <p:ext uri="{BB962C8B-B14F-4D97-AF65-F5344CB8AC3E}">
        <p14:creationId xmlns:p14="http://schemas.microsoft.com/office/powerpoint/2010/main" val="2640872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sv-SE" smtClean="0"/>
              <a:t>Scaling out BizTalk – Single Server</a:t>
            </a:r>
          </a:p>
        </p:txBody>
      </p:sp>
      <p:grpSp>
        <p:nvGrpSpPr>
          <p:cNvPr id="9221" name="Group 42"/>
          <p:cNvGrpSpPr>
            <a:grpSpLocks/>
          </p:cNvGrpSpPr>
          <p:nvPr/>
        </p:nvGrpSpPr>
        <p:grpSpPr bwMode="auto">
          <a:xfrm>
            <a:off x="357188" y="1571625"/>
            <a:ext cx="6000750" cy="4500563"/>
            <a:chOff x="785786" y="1571612"/>
            <a:chExt cx="6000792" cy="4500594"/>
          </a:xfrm>
        </p:grpSpPr>
        <p:sp>
          <p:nvSpPr>
            <p:cNvPr id="18" name="Rounded Rectangle 17"/>
            <p:cNvSpPr>
              <a:spLocks noChangeArrowheads="1"/>
            </p:cNvSpPr>
            <p:nvPr/>
          </p:nvSpPr>
          <p:spPr bwMode="auto">
            <a:xfrm>
              <a:off x="1357290" y="2000240"/>
              <a:ext cx="5429288" cy="407196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grpSp>
          <p:nvGrpSpPr>
            <p:cNvPr id="9226" name="Group 8"/>
            <p:cNvGrpSpPr>
              <a:grpSpLocks/>
            </p:cNvGrpSpPr>
            <p:nvPr/>
          </p:nvGrpSpPr>
          <p:grpSpPr bwMode="auto">
            <a:xfrm>
              <a:off x="785786" y="1571612"/>
              <a:ext cx="1016000" cy="903288"/>
              <a:chOff x="4003669" y="1928802"/>
              <a:chExt cx="1016000" cy="903288"/>
            </a:xfrm>
          </p:grpSpPr>
          <p:pic>
            <p:nvPicPr>
              <p:cNvPr id="9244" name="Picture 19" descr="Application_Conso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3669" y="1928802"/>
                <a:ext cx="10160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3"/>
              <p:cNvSpPr>
                <a:spLocks noChangeArrowheads="1"/>
              </p:cNvSpPr>
              <p:nvPr/>
            </p:nvSpPr>
            <p:spPr bwMode="auto">
              <a:xfrm>
                <a:off x="4214810" y="2143116"/>
                <a:ext cx="595035" cy="461665"/>
              </a:xfrm>
              <a:prstGeom prst="rect">
                <a:avLst/>
              </a:prstGeom>
              <a:scene3d>
                <a:camera prst="orthographicFront">
                  <a:rot lat="900000" lon="2400000" rev="0"/>
                </a:camera>
                <a:lightRig rig="threePt" dir="t"/>
              </a:scene3d>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pPr>
                  <a:defRPr/>
                </a:pPr>
                <a:r>
                  <a:rPr lang="en-US" sz="2400" b="1" dirty="0">
                    <a:solidFill>
                      <a:srgbClr val="3366CC"/>
                    </a:solidFill>
                    <a:effectLst>
                      <a:outerShdw blurRad="38100" dist="38100" dir="2700000" algn="tl">
                        <a:srgbClr val="000000">
                          <a:alpha val="43137"/>
                        </a:srgbClr>
                      </a:outerShdw>
                    </a:effectLst>
                    <a:latin typeface="Segoe" pitchFamily="34" charset="0"/>
                  </a:rPr>
                  <a:t>BT</a:t>
                </a:r>
              </a:p>
            </p:txBody>
          </p:sp>
        </p:grpSp>
        <p:sp>
          <p:nvSpPr>
            <p:cNvPr id="9227" name="TextBox 18"/>
            <p:cNvSpPr txBox="1">
              <a:spLocks noChangeArrowheads="1"/>
            </p:cNvSpPr>
            <p:nvPr/>
          </p:nvSpPr>
          <p:spPr bwMode="auto">
            <a:xfrm>
              <a:off x="1857356" y="2071678"/>
              <a:ext cx="14603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BizTalk Group</a:t>
              </a:r>
            </a:p>
          </p:txBody>
        </p:sp>
        <p:sp>
          <p:nvSpPr>
            <p:cNvPr id="21" name="Rounded Rectangle 20"/>
            <p:cNvSpPr>
              <a:spLocks noChangeArrowheads="1"/>
            </p:cNvSpPr>
            <p:nvPr/>
          </p:nvSpPr>
          <p:spPr bwMode="auto">
            <a:xfrm>
              <a:off x="1643042" y="2857496"/>
              <a:ext cx="4929221" cy="2143140"/>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922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66" y="2571744"/>
              <a:ext cx="512545"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ounded Rectangle 21"/>
            <p:cNvSpPr>
              <a:spLocks noChangeArrowheads="1"/>
            </p:cNvSpPr>
            <p:nvPr/>
          </p:nvSpPr>
          <p:spPr bwMode="auto">
            <a:xfrm>
              <a:off x="2143107" y="3357562"/>
              <a:ext cx="1285884" cy="1143008"/>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9231"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314324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2" name="TextBox 22"/>
            <p:cNvSpPr txBox="1">
              <a:spLocks noChangeArrowheads="1"/>
            </p:cNvSpPr>
            <p:nvPr/>
          </p:nvSpPr>
          <p:spPr bwMode="auto">
            <a:xfrm>
              <a:off x="2143108" y="3714752"/>
              <a:ext cx="128588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a:t>Master Secret</a:t>
              </a:r>
            </a:p>
            <a:p>
              <a:pPr algn="ctr" eaLnBrk="1" hangingPunct="1"/>
              <a:r>
                <a:rPr lang="sv-SE" sz="1400"/>
                <a:t>(EntSSO)</a:t>
              </a:r>
            </a:p>
          </p:txBody>
        </p:sp>
        <p:sp>
          <p:nvSpPr>
            <p:cNvPr id="28" name="Rounded Rectangle 27"/>
            <p:cNvSpPr>
              <a:spLocks noChangeArrowheads="1"/>
            </p:cNvSpPr>
            <p:nvPr/>
          </p:nvSpPr>
          <p:spPr bwMode="auto">
            <a:xfrm>
              <a:off x="3643306" y="3357562"/>
              <a:ext cx="1285884" cy="1143008"/>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9234"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992" y="314324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5" name="TextBox 29"/>
            <p:cNvSpPr txBox="1">
              <a:spLocks noChangeArrowheads="1"/>
            </p:cNvSpPr>
            <p:nvPr/>
          </p:nvSpPr>
          <p:spPr bwMode="auto">
            <a:xfrm>
              <a:off x="3643306" y="3714752"/>
              <a:ext cx="1285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a:t>Isolated </a:t>
              </a:r>
            </a:p>
            <a:p>
              <a:pPr algn="ctr" eaLnBrk="1" hangingPunct="1"/>
              <a:r>
                <a:rPr lang="sv-SE" sz="1400"/>
                <a:t>Host instance</a:t>
              </a:r>
            </a:p>
          </p:txBody>
        </p:sp>
        <p:sp>
          <p:nvSpPr>
            <p:cNvPr id="32" name="Rounded Rectangle 31"/>
            <p:cNvSpPr>
              <a:spLocks noChangeArrowheads="1"/>
            </p:cNvSpPr>
            <p:nvPr/>
          </p:nvSpPr>
          <p:spPr bwMode="auto">
            <a:xfrm>
              <a:off x="5143503" y="3357562"/>
              <a:ext cx="1285884" cy="1143008"/>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9237"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90" y="314324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8" name="TextBox 33"/>
            <p:cNvSpPr txBox="1">
              <a:spLocks noChangeArrowheads="1"/>
            </p:cNvSpPr>
            <p:nvPr/>
          </p:nvSpPr>
          <p:spPr bwMode="auto">
            <a:xfrm>
              <a:off x="5143504" y="3714752"/>
              <a:ext cx="1285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a:t>In-Process Host instance</a:t>
              </a:r>
            </a:p>
          </p:txBody>
        </p:sp>
        <p:pic>
          <p:nvPicPr>
            <p:cNvPr id="9239" name="Picture 36" descr="Database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36132" y="5143512"/>
              <a:ext cx="914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0" name="TextBox 25"/>
            <p:cNvSpPr txBox="1">
              <a:spLocks noChangeArrowheads="1"/>
            </p:cNvSpPr>
            <p:nvPr/>
          </p:nvSpPr>
          <p:spPr bwMode="auto">
            <a:xfrm>
              <a:off x="3264826" y="5357826"/>
              <a:ext cx="22358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BizTalk Server Databases</a:t>
              </a:r>
              <a:endParaRPr lang="sv-SE"/>
            </a:p>
          </p:txBody>
        </p:sp>
        <p:cxnSp>
          <p:nvCxnSpPr>
            <p:cNvPr id="9241" name="Straight Arrow Connector 37"/>
            <p:cNvCxnSpPr>
              <a:cxnSpLocks noChangeShapeType="1"/>
              <a:stCxn id="22" idx="2"/>
            </p:cNvCxnSpPr>
            <p:nvPr/>
          </p:nvCxnSpPr>
          <p:spPr bwMode="auto">
            <a:xfrm rot="16200000" flipH="1">
              <a:off x="2468220" y="4818400"/>
              <a:ext cx="642942" cy="728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242" name="Elbow Connector 39"/>
            <p:cNvCxnSpPr>
              <a:cxnSpLocks noChangeShapeType="1"/>
              <a:stCxn id="28" idx="2"/>
            </p:cNvCxnSpPr>
            <p:nvPr/>
          </p:nvCxnSpPr>
          <p:spPr bwMode="auto">
            <a:xfrm rot="5400000">
              <a:off x="3218319" y="4075583"/>
              <a:ext cx="642942" cy="1492916"/>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243" name="Elbow Connector 41"/>
            <p:cNvCxnSpPr>
              <a:cxnSpLocks noChangeShapeType="1"/>
              <a:stCxn id="32" idx="2"/>
            </p:cNvCxnSpPr>
            <p:nvPr/>
          </p:nvCxnSpPr>
          <p:spPr bwMode="auto">
            <a:xfrm rot="5400000">
              <a:off x="3968418" y="3325484"/>
              <a:ext cx="642942" cy="2993114"/>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44" name="TextBox 43"/>
          <p:cNvSpPr txBox="1"/>
          <p:nvPr/>
        </p:nvSpPr>
        <p:spPr>
          <a:xfrm>
            <a:off x="6715125" y="2071688"/>
            <a:ext cx="2214563" cy="2062162"/>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Isolated Hosts</a:t>
            </a:r>
          </a:p>
          <a:p>
            <a:pPr marL="285750" indent="-285750">
              <a:buFont typeface="Arial" pitchFamily="34" charset="0"/>
              <a:buChar char="•"/>
              <a:defRPr/>
            </a:pPr>
            <a:r>
              <a:rPr lang="sv-SE" dirty="0"/>
              <a:t>Isolated Host</a:t>
            </a:r>
          </a:p>
          <a:p>
            <a:pPr marL="285750" indent="-285750">
              <a:buFont typeface="Arial" pitchFamily="34" charset="0"/>
              <a:buChar char="•"/>
              <a:defRPr/>
            </a:pPr>
            <a:endParaRPr lang="sv-SE" dirty="0"/>
          </a:p>
          <a:p>
            <a:pPr>
              <a:defRPr/>
            </a:pPr>
            <a:r>
              <a:rPr lang="sv-SE" b="1" dirty="0">
                <a:effectLst>
                  <a:outerShdw blurRad="38100" dist="38100" dir="2700000" algn="tl">
                    <a:srgbClr val="000000">
                      <a:alpha val="43137"/>
                    </a:srgbClr>
                  </a:outerShdw>
                </a:effectLst>
              </a:rPr>
              <a:t>In-process Hosts</a:t>
            </a:r>
          </a:p>
          <a:p>
            <a:pPr marL="285750" indent="-285750">
              <a:buFont typeface="Arial" pitchFamily="34" charset="0"/>
              <a:buChar char="•"/>
              <a:defRPr/>
            </a:pPr>
            <a:r>
              <a:rPr lang="sv-SE" dirty="0"/>
              <a:t>Orchestrations</a:t>
            </a:r>
          </a:p>
          <a:p>
            <a:pPr marL="285750" indent="-285750">
              <a:buFont typeface="Arial" pitchFamily="34" charset="0"/>
              <a:buChar char="•"/>
              <a:defRPr/>
            </a:pPr>
            <a:r>
              <a:rPr lang="sv-SE" dirty="0"/>
              <a:t>Receive</a:t>
            </a:r>
          </a:p>
          <a:p>
            <a:pPr marL="285750" indent="-285750">
              <a:buFont typeface="Arial" pitchFamily="34" charset="0"/>
              <a:buChar char="•"/>
              <a:defRPr/>
            </a:pPr>
            <a:r>
              <a:rPr lang="sv-SE" dirty="0"/>
              <a:t>Send</a:t>
            </a:r>
          </a:p>
          <a:p>
            <a:pPr marL="285750" indent="-285750">
              <a:buFont typeface="Arial" pitchFamily="34" charset="0"/>
              <a:buChar char="•"/>
              <a:defRPr/>
            </a:pPr>
            <a:r>
              <a:rPr lang="sv-SE" dirty="0"/>
              <a:t>Tracking</a:t>
            </a:r>
          </a:p>
        </p:txBody>
      </p:sp>
      <p:cxnSp>
        <p:nvCxnSpPr>
          <p:cNvPr id="46" name=" 45"/>
          <p:cNvCxnSpPr>
            <a:cxnSpLocks noChangeShapeType="1"/>
            <a:endCxn id="28" idx="0"/>
          </p:cNvCxnSpPr>
          <p:nvPr/>
        </p:nvCxnSpPr>
        <p:spPr bwMode="auto">
          <a:xfrm rot="10800000" flipV="1">
            <a:off x="3857625" y="2286000"/>
            <a:ext cx="2857500" cy="1071563"/>
          </a:xfrm>
          <a:prstGeom prst="bentConnector2">
            <a:avLst/>
          </a:prstGeom>
          <a:noFill/>
          <a:ln w="19050" algn="ctr">
            <a:solidFill>
              <a:srgbClr val="A6A6A6"/>
            </a:solidFill>
            <a:prstDash val="sysDash"/>
            <a:round/>
            <a:headEnd/>
            <a:tailEnd type="arrow" w="med" len="med"/>
          </a:ln>
          <a:effectLst>
            <a:outerShdw blurRad="50800" dist="38100" dir="2700000" algn="tl" rotWithShape="0">
              <a:srgbClr val="000000">
                <a:alpha val="39999"/>
              </a:srgbClr>
            </a:outerShdw>
          </a:effectLst>
        </p:spPr>
      </p:cxnSp>
      <p:cxnSp>
        <p:nvCxnSpPr>
          <p:cNvPr id="48" name=" 47"/>
          <p:cNvCxnSpPr>
            <a:cxnSpLocks noChangeShapeType="1"/>
            <a:stCxn id="44" idx="1"/>
            <a:endCxn id="32" idx="0"/>
          </p:cNvCxnSpPr>
          <p:nvPr/>
        </p:nvCxnSpPr>
        <p:spPr bwMode="auto">
          <a:xfrm rot="10800000" flipV="1">
            <a:off x="5357813" y="3101975"/>
            <a:ext cx="1357312" cy="255588"/>
          </a:xfrm>
          <a:prstGeom prst="bentConnector2">
            <a:avLst/>
          </a:prstGeom>
          <a:noFill/>
          <a:ln w="19050" algn="ctr">
            <a:solidFill>
              <a:srgbClr val="A6A6A6"/>
            </a:solidFill>
            <a:prstDash val="sysDash"/>
            <a:round/>
            <a:headEnd/>
            <a:tailEnd type="arrow" w="med" len="med"/>
          </a:ln>
          <a:effectLst>
            <a:outerShdw blurRad="50800" dist="38100" dir="2700000" algn="tl" rotWithShape="0">
              <a:srgbClr val="000000">
                <a:alpha val="39999"/>
              </a:srgbClr>
            </a:outerShdw>
          </a:effec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a:spLocks noChangeArrowheads="1"/>
          </p:cNvSpPr>
          <p:nvPr/>
        </p:nvSpPr>
        <p:spPr bwMode="auto">
          <a:xfrm>
            <a:off x="928688" y="4071938"/>
            <a:ext cx="6929437" cy="2428875"/>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10243" name="Title 1"/>
          <p:cNvSpPr>
            <a:spLocks noGrp="1"/>
          </p:cNvSpPr>
          <p:nvPr>
            <p:ph type="title"/>
          </p:nvPr>
        </p:nvSpPr>
        <p:spPr/>
        <p:txBody>
          <a:bodyPr/>
          <a:lstStyle/>
          <a:p>
            <a:r>
              <a:rPr lang="sv-SE" smtClean="0"/>
              <a:t>Scaling out BizTalk – Basic Scale-out</a:t>
            </a:r>
          </a:p>
        </p:txBody>
      </p:sp>
      <p:sp>
        <p:nvSpPr>
          <p:cNvPr id="18" name="Rounded Rectangle 17"/>
          <p:cNvSpPr>
            <a:spLocks noChangeArrowheads="1"/>
          </p:cNvSpPr>
          <p:nvPr/>
        </p:nvSpPr>
        <p:spPr bwMode="auto">
          <a:xfrm>
            <a:off x="928688" y="1643063"/>
            <a:ext cx="6929437" cy="2286000"/>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grpSp>
        <p:nvGrpSpPr>
          <p:cNvPr id="10247" name="Group 8"/>
          <p:cNvGrpSpPr>
            <a:grpSpLocks/>
          </p:cNvGrpSpPr>
          <p:nvPr/>
        </p:nvGrpSpPr>
        <p:grpSpPr bwMode="auto">
          <a:xfrm>
            <a:off x="142875" y="1214438"/>
            <a:ext cx="1016000" cy="903287"/>
            <a:chOff x="4003669" y="1928802"/>
            <a:chExt cx="1016000" cy="903288"/>
          </a:xfrm>
        </p:grpSpPr>
        <p:pic>
          <p:nvPicPr>
            <p:cNvPr id="10297" name="Picture 19" descr="Application_Conso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3669" y="1928802"/>
              <a:ext cx="10160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3"/>
            <p:cNvSpPr>
              <a:spLocks noChangeArrowheads="1"/>
            </p:cNvSpPr>
            <p:nvPr/>
          </p:nvSpPr>
          <p:spPr bwMode="auto">
            <a:xfrm>
              <a:off x="4214810" y="2143116"/>
              <a:ext cx="595035" cy="461665"/>
            </a:xfrm>
            <a:prstGeom prst="rect">
              <a:avLst/>
            </a:prstGeom>
            <a:scene3d>
              <a:camera prst="orthographicFront">
                <a:rot lat="900000" lon="2400000" rev="0"/>
              </a:camera>
              <a:lightRig rig="threePt" dir="t"/>
            </a:scene3d>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pPr>
                <a:defRPr/>
              </a:pPr>
              <a:r>
                <a:rPr lang="en-US" sz="2400" b="1" dirty="0">
                  <a:solidFill>
                    <a:srgbClr val="3366CC"/>
                  </a:solidFill>
                  <a:effectLst>
                    <a:outerShdw blurRad="38100" dist="38100" dir="2700000" algn="tl">
                      <a:srgbClr val="000000">
                        <a:alpha val="43137"/>
                      </a:srgbClr>
                    </a:outerShdw>
                  </a:effectLst>
                  <a:latin typeface="Segoe" pitchFamily="34" charset="0"/>
                </a:rPr>
                <a:t>BT</a:t>
              </a:r>
            </a:p>
          </p:txBody>
        </p:sp>
      </p:grpSp>
      <p:sp>
        <p:nvSpPr>
          <p:cNvPr id="10248" name="TextBox 18"/>
          <p:cNvSpPr txBox="1">
            <a:spLocks noChangeArrowheads="1"/>
          </p:cNvSpPr>
          <p:nvPr/>
        </p:nvSpPr>
        <p:spPr bwMode="auto">
          <a:xfrm>
            <a:off x="1428750" y="1643063"/>
            <a:ext cx="1460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BizTalk Group</a:t>
            </a:r>
          </a:p>
        </p:txBody>
      </p:sp>
      <p:sp>
        <p:nvSpPr>
          <p:cNvPr id="10249" name="TextBox 25"/>
          <p:cNvSpPr txBox="1">
            <a:spLocks noChangeArrowheads="1"/>
          </p:cNvSpPr>
          <p:nvPr/>
        </p:nvSpPr>
        <p:spPr bwMode="auto">
          <a:xfrm>
            <a:off x="1428750" y="4071938"/>
            <a:ext cx="3014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SQL </a:t>
            </a:r>
            <a:r>
              <a:rPr lang="sv-SE"/>
              <a:t>Server</a:t>
            </a:r>
            <a:r>
              <a:rPr lang="sv-SE" sz="1400"/>
              <a:t> Active/Passive Cluster</a:t>
            </a:r>
            <a:endParaRPr lang="sv-SE"/>
          </a:p>
        </p:txBody>
      </p:sp>
      <p:sp>
        <p:nvSpPr>
          <p:cNvPr id="21" name="Rounded Rectangle 20"/>
          <p:cNvSpPr>
            <a:spLocks noChangeArrowheads="1"/>
          </p:cNvSpPr>
          <p:nvPr/>
        </p:nvSpPr>
        <p:spPr bwMode="auto">
          <a:xfrm>
            <a:off x="1214438" y="2286000"/>
            <a:ext cx="3143250" cy="1500188"/>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1"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563" y="2000250"/>
            <a:ext cx="51276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ounded Rectangle 21"/>
          <p:cNvSpPr>
            <a:spLocks noChangeArrowheads="1"/>
          </p:cNvSpPr>
          <p:nvPr/>
        </p:nvSpPr>
        <p:spPr bwMode="auto">
          <a:xfrm>
            <a:off x="1857375"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3"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TextBox 22"/>
          <p:cNvSpPr txBox="1">
            <a:spLocks noChangeArrowheads="1"/>
          </p:cNvSpPr>
          <p:nvPr/>
        </p:nvSpPr>
        <p:spPr bwMode="auto">
          <a:xfrm>
            <a:off x="1857375"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Isolated </a:t>
            </a:r>
          </a:p>
          <a:p>
            <a:pPr algn="ctr" eaLnBrk="1" hangingPunct="1"/>
            <a:r>
              <a:rPr lang="sv-SE" sz="1200"/>
              <a:t>Host instance</a:t>
            </a:r>
          </a:p>
        </p:txBody>
      </p:sp>
      <p:sp>
        <p:nvSpPr>
          <p:cNvPr id="31" name="Rounded Rectangle 30"/>
          <p:cNvSpPr>
            <a:spLocks noChangeArrowheads="1"/>
          </p:cNvSpPr>
          <p:nvPr/>
        </p:nvSpPr>
        <p:spPr bwMode="auto">
          <a:xfrm>
            <a:off x="3143250"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6"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7" name="TextBox 36"/>
          <p:cNvSpPr txBox="1">
            <a:spLocks noChangeArrowheads="1"/>
          </p:cNvSpPr>
          <p:nvPr/>
        </p:nvSpPr>
        <p:spPr bwMode="auto">
          <a:xfrm>
            <a:off x="3143250"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In-process</a:t>
            </a:r>
          </a:p>
          <a:p>
            <a:pPr algn="ctr" eaLnBrk="1" hangingPunct="1"/>
            <a:r>
              <a:rPr lang="sv-SE" sz="1200"/>
              <a:t>Host instance</a:t>
            </a:r>
          </a:p>
        </p:txBody>
      </p:sp>
      <p:sp>
        <p:nvSpPr>
          <p:cNvPr id="41" name="Rounded Rectangle 40"/>
          <p:cNvSpPr>
            <a:spLocks noChangeArrowheads="1"/>
          </p:cNvSpPr>
          <p:nvPr/>
        </p:nvSpPr>
        <p:spPr bwMode="auto">
          <a:xfrm>
            <a:off x="4572000" y="2286000"/>
            <a:ext cx="3143250" cy="1500188"/>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9"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9125" y="2000250"/>
            <a:ext cx="51276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ounded Rectangle 46"/>
          <p:cNvSpPr>
            <a:spLocks noChangeArrowheads="1"/>
          </p:cNvSpPr>
          <p:nvPr/>
        </p:nvSpPr>
        <p:spPr bwMode="auto">
          <a:xfrm>
            <a:off x="5214938"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1"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TextBox 49"/>
          <p:cNvSpPr txBox="1">
            <a:spLocks noChangeArrowheads="1"/>
          </p:cNvSpPr>
          <p:nvPr/>
        </p:nvSpPr>
        <p:spPr bwMode="auto">
          <a:xfrm>
            <a:off x="5214938"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Isolated </a:t>
            </a:r>
          </a:p>
          <a:p>
            <a:pPr algn="ctr" eaLnBrk="1" hangingPunct="1"/>
            <a:r>
              <a:rPr lang="sv-SE" sz="1200"/>
              <a:t>Host instance</a:t>
            </a:r>
          </a:p>
        </p:txBody>
      </p:sp>
      <p:sp>
        <p:nvSpPr>
          <p:cNvPr id="53" name="Rounded Rectangle 52"/>
          <p:cNvSpPr>
            <a:spLocks noChangeArrowheads="1"/>
          </p:cNvSpPr>
          <p:nvPr/>
        </p:nvSpPr>
        <p:spPr bwMode="auto">
          <a:xfrm>
            <a:off x="6500813"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4"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5" name="TextBox 54"/>
          <p:cNvSpPr txBox="1">
            <a:spLocks noChangeArrowheads="1"/>
          </p:cNvSpPr>
          <p:nvPr/>
        </p:nvSpPr>
        <p:spPr bwMode="auto">
          <a:xfrm>
            <a:off x="6500813"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In-process</a:t>
            </a:r>
          </a:p>
          <a:p>
            <a:pPr algn="ctr" eaLnBrk="1" hangingPunct="1"/>
            <a:r>
              <a:rPr lang="sv-SE" sz="1200"/>
              <a:t>Host instance</a:t>
            </a:r>
          </a:p>
        </p:txBody>
      </p:sp>
      <p:pic>
        <p:nvPicPr>
          <p:cNvPr id="10266" name="Picture 36" descr="Database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875" y="3857625"/>
            <a:ext cx="914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ounded Rectangle 57"/>
          <p:cNvSpPr>
            <a:spLocks noChangeArrowheads="1"/>
          </p:cNvSpPr>
          <p:nvPr/>
        </p:nvSpPr>
        <p:spPr bwMode="auto">
          <a:xfrm>
            <a:off x="1214438" y="4429125"/>
            <a:ext cx="3143250" cy="1978025"/>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0" name="Rounded Rectangle 59"/>
          <p:cNvSpPr>
            <a:spLocks noChangeArrowheads="1"/>
          </p:cNvSpPr>
          <p:nvPr/>
        </p:nvSpPr>
        <p:spPr bwMode="auto">
          <a:xfrm>
            <a:off x="1285875" y="4500563"/>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9"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613" y="4537075"/>
            <a:ext cx="369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0" name="TextBox 10"/>
          <p:cNvSpPr txBox="1">
            <a:spLocks noChangeArrowheads="1"/>
          </p:cNvSpPr>
          <p:nvPr/>
        </p:nvSpPr>
        <p:spPr bwMode="auto">
          <a:xfrm>
            <a:off x="1643063" y="4572000"/>
            <a:ext cx="1946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Master Secret Service</a:t>
            </a:r>
          </a:p>
        </p:txBody>
      </p:sp>
      <p:sp>
        <p:nvSpPr>
          <p:cNvPr id="65" name="Rounded Rectangle 64"/>
          <p:cNvSpPr>
            <a:spLocks noChangeArrowheads="1"/>
          </p:cNvSpPr>
          <p:nvPr/>
        </p:nvSpPr>
        <p:spPr bwMode="auto">
          <a:xfrm>
            <a:off x="1285875" y="4972050"/>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6" name="Rounded Rectangle 65"/>
          <p:cNvSpPr>
            <a:spLocks noChangeArrowheads="1"/>
          </p:cNvSpPr>
          <p:nvPr/>
        </p:nvSpPr>
        <p:spPr bwMode="auto">
          <a:xfrm>
            <a:off x="1285875" y="5441950"/>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7" name="Rounded Rectangle 66"/>
          <p:cNvSpPr>
            <a:spLocks noChangeArrowheads="1"/>
          </p:cNvSpPr>
          <p:nvPr/>
        </p:nvSpPr>
        <p:spPr bwMode="auto">
          <a:xfrm>
            <a:off x="1285875" y="5922963"/>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74"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5049838"/>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5"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5529263"/>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6"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6010275"/>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7" name="TextBox 70"/>
          <p:cNvSpPr txBox="1">
            <a:spLocks noChangeArrowheads="1"/>
          </p:cNvSpPr>
          <p:nvPr/>
        </p:nvSpPr>
        <p:spPr bwMode="auto">
          <a:xfrm>
            <a:off x="1643063" y="5027613"/>
            <a:ext cx="2036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MessageBox database</a:t>
            </a:r>
          </a:p>
        </p:txBody>
      </p:sp>
      <p:sp>
        <p:nvSpPr>
          <p:cNvPr id="10278" name="TextBox 71"/>
          <p:cNvSpPr txBox="1">
            <a:spLocks noChangeArrowheads="1"/>
          </p:cNvSpPr>
          <p:nvPr/>
        </p:nvSpPr>
        <p:spPr bwMode="auto">
          <a:xfrm>
            <a:off x="1643063" y="5483225"/>
            <a:ext cx="21637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Tracking database (DTA)</a:t>
            </a:r>
          </a:p>
        </p:txBody>
      </p:sp>
      <p:sp>
        <p:nvSpPr>
          <p:cNvPr id="10279" name="TextBox 72"/>
          <p:cNvSpPr txBox="1">
            <a:spLocks noChangeArrowheads="1"/>
          </p:cNvSpPr>
          <p:nvPr/>
        </p:nvSpPr>
        <p:spPr bwMode="auto">
          <a:xfrm>
            <a:off x="1643063" y="5937250"/>
            <a:ext cx="2125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Other BizTalk databases</a:t>
            </a:r>
          </a:p>
        </p:txBody>
      </p:sp>
      <p:sp>
        <p:nvSpPr>
          <p:cNvPr id="74" name="Rounded Rectangle 73"/>
          <p:cNvSpPr>
            <a:spLocks noChangeArrowheads="1"/>
          </p:cNvSpPr>
          <p:nvPr/>
        </p:nvSpPr>
        <p:spPr bwMode="auto">
          <a:xfrm>
            <a:off x="4572000" y="4429125"/>
            <a:ext cx="3143250" cy="1978025"/>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5" name="Rounded Rectangle 74"/>
          <p:cNvSpPr>
            <a:spLocks noChangeArrowheads="1"/>
          </p:cNvSpPr>
          <p:nvPr/>
        </p:nvSpPr>
        <p:spPr bwMode="auto">
          <a:xfrm>
            <a:off x="4643438" y="4500563"/>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6" name="TextBox 75"/>
          <p:cNvSpPr txBox="1"/>
          <p:nvPr/>
        </p:nvSpPr>
        <p:spPr>
          <a:xfrm>
            <a:off x="5000625" y="4572000"/>
            <a:ext cx="1946275" cy="307975"/>
          </a:xfrm>
          <a:prstGeom prst="rect">
            <a:avLst/>
          </a:prstGeom>
          <a:noFill/>
        </p:spPr>
        <p:txBody>
          <a:bodyPr wrap="none">
            <a:spAutoFit/>
          </a:bodyPr>
          <a:lstStyle/>
          <a:p>
            <a:pPr>
              <a:defRPr/>
            </a:pPr>
            <a:r>
              <a:rPr lang="sv-SE" sz="1400" dirty="0">
                <a:solidFill>
                  <a:schemeClr val="bg1">
                    <a:lumMod val="65000"/>
                  </a:schemeClr>
                </a:solidFill>
              </a:rPr>
              <a:t>Master Secret Service</a:t>
            </a:r>
          </a:p>
        </p:txBody>
      </p:sp>
      <p:sp>
        <p:nvSpPr>
          <p:cNvPr id="77" name="Rounded Rectangle 76"/>
          <p:cNvSpPr>
            <a:spLocks noChangeArrowheads="1"/>
          </p:cNvSpPr>
          <p:nvPr/>
        </p:nvSpPr>
        <p:spPr bwMode="auto">
          <a:xfrm>
            <a:off x="4643438" y="4972050"/>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8" name="Rounded Rectangle 77"/>
          <p:cNvSpPr>
            <a:spLocks noChangeArrowheads="1"/>
          </p:cNvSpPr>
          <p:nvPr/>
        </p:nvSpPr>
        <p:spPr bwMode="auto">
          <a:xfrm>
            <a:off x="4643438" y="5441950"/>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9" name="Rounded Rectangle 78"/>
          <p:cNvSpPr>
            <a:spLocks noChangeArrowheads="1"/>
          </p:cNvSpPr>
          <p:nvPr/>
        </p:nvSpPr>
        <p:spPr bwMode="auto">
          <a:xfrm>
            <a:off x="4643438" y="5922963"/>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86"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5049838"/>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7"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5529263"/>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8"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6010275"/>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TextBox 82"/>
          <p:cNvSpPr txBox="1"/>
          <p:nvPr/>
        </p:nvSpPr>
        <p:spPr>
          <a:xfrm>
            <a:off x="5000625" y="5027613"/>
            <a:ext cx="2036763" cy="307975"/>
          </a:xfrm>
          <a:prstGeom prst="rect">
            <a:avLst/>
          </a:prstGeom>
          <a:noFill/>
        </p:spPr>
        <p:txBody>
          <a:bodyPr wrap="none">
            <a:spAutoFit/>
          </a:bodyPr>
          <a:lstStyle/>
          <a:p>
            <a:pPr>
              <a:defRPr/>
            </a:pPr>
            <a:r>
              <a:rPr lang="sv-SE" sz="1400" dirty="0">
                <a:solidFill>
                  <a:schemeClr val="bg1">
                    <a:lumMod val="65000"/>
                  </a:schemeClr>
                </a:solidFill>
              </a:rPr>
              <a:t>MessageBox database</a:t>
            </a:r>
          </a:p>
        </p:txBody>
      </p:sp>
      <p:sp>
        <p:nvSpPr>
          <p:cNvPr id="84" name="TextBox 83"/>
          <p:cNvSpPr txBox="1"/>
          <p:nvPr/>
        </p:nvSpPr>
        <p:spPr>
          <a:xfrm>
            <a:off x="5000625" y="5483225"/>
            <a:ext cx="2163763" cy="306388"/>
          </a:xfrm>
          <a:prstGeom prst="rect">
            <a:avLst/>
          </a:prstGeom>
          <a:noFill/>
        </p:spPr>
        <p:txBody>
          <a:bodyPr wrap="none">
            <a:spAutoFit/>
          </a:bodyPr>
          <a:lstStyle/>
          <a:p>
            <a:pPr>
              <a:defRPr/>
            </a:pPr>
            <a:r>
              <a:rPr lang="sv-SE" sz="1400" dirty="0">
                <a:solidFill>
                  <a:schemeClr val="bg1">
                    <a:lumMod val="65000"/>
                  </a:schemeClr>
                </a:solidFill>
              </a:rPr>
              <a:t>Tracking database (DTA)</a:t>
            </a:r>
          </a:p>
        </p:txBody>
      </p:sp>
      <p:sp>
        <p:nvSpPr>
          <p:cNvPr id="85" name="TextBox 84"/>
          <p:cNvSpPr txBox="1"/>
          <p:nvPr/>
        </p:nvSpPr>
        <p:spPr>
          <a:xfrm>
            <a:off x="5000625" y="5937250"/>
            <a:ext cx="2125663" cy="307975"/>
          </a:xfrm>
          <a:prstGeom prst="rect">
            <a:avLst/>
          </a:prstGeom>
          <a:noFill/>
        </p:spPr>
        <p:txBody>
          <a:bodyPr wrap="none">
            <a:spAutoFit/>
          </a:bodyPr>
          <a:lstStyle/>
          <a:p>
            <a:pPr>
              <a:defRPr/>
            </a:pPr>
            <a:r>
              <a:rPr lang="sv-SE" sz="1400" dirty="0">
                <a:solidFill>
                  <a:schemeClr val="bg1">
                    <a:lumMod val="65000"/>
                  </a:schemeClr>
                </a:solidFill>
              </a:rPr>
              <a:t>Other BizTalk databases</a:t>
            </a:r>
          </a:p>
        </p:txBody>
      </p:sp>
      <p:pic>
        <p:nvPicPr>
          <p:cNvPr id="10292"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4549775"/>
            <a:ext cx="369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93" name="Elbow Connector 15"/>
          <p:cNvCxnSpPr>
            <a:cxnSpLocks noChangeShapeType="1"/>
            <a:stCxn id="22" idx="2"/>
            <a:endCxn id="10249" idx="2"/>
          </p:cNvCxnSpPr>
          <p:nvPr/>
        </p:nvCxnSpPr>
        <p:spPr bwMode="auto">
          <a:xfrm rot="16200000" flipH="1">
            <a:off x="2192337" y="3665538"/>
            <a:ext cx="981075" cy="508000"/>
          </a:xfrm>
          <a:prstGeom prst="bentConnector5">
            <a:avLst>
              <a:gd name="adj1" fmla="val 31458"/>
              <a:gd name="adj2" fmla="val 18361"/>
              <a:gd name="adj3" fmla="val 31153"/>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4" name=" 57344"/>
          <p:cNvCxnSpPr>
            <a:cxnSpLocks noChangeShapeType="1"/>
            <a:stCxn id="31" idx="2"/>
            <a:endCxn id="10249" idx="2"/>
          </p:cNvCxnSpPr>
          <p:nvPr/>
        </p:nvCxnSpPr>
        <p:spPr bwMode="auto">
          <a:xfrm rot="5400000">
            <a:off x="2835275" y="3530600"/>
            <a:ext cx="981075" cy="777875"/>
          </a:xfrm>
          <a:prstGeom prst="bentConnector5">
            <a:avLst>
              <a:gd name="adj1" fmla="val 31458"/>
              <a:gd name="adj2" fmla="val 100079"/>
              <a:gd name="adj3" fmla="val 10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5" name="Elbow Connector 57350"/>
          <p:cNvCxnSpPr>
            <a:cxnSpLocks noChangeShapeType="1"/>
            <a:stCxn id="47" idx="2"/>
            <a:endCxn id="10249" idx="2"/>
          </p:cNvCxnSpPr>
          <p:nvPr/>
        </p:nvCxnSpPr>
        <p:spPr bwMode="auto">
          <a:xfrm rot="5400000">
            <a:off x="3871119" y="2494756"/>
            <a:ext cx="981075" cy="2849563"/>
          </a:xfrm>
          <a:prstGeom prst="bentConnector3">
            <a:avLst>
              <a:gd name="adj1" fmla="val 3142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6" name="Elbow Connector 57353"/>
          <p:cNvCxnSpPr>
            <a:cxnSpLocks noChangeShapeType="1"/>
            <a:stCxn id="53" idx="2"/>
            <a:endCxn id="10249" idx="2"/>
          </p:cNvCxnSpPr>
          <p:nvPr/>
        </p:nvCxnSpPr>
        <p:spPr bwMode="auto">
          <a:xfrm rot="5400000">
            <a:off x="4514056" y="1851819"/>
            <a:ext cx="981075" cy="4135438"/>
          </a:xfrm>
          <a:prstGeom prst="bentConnector3">
            <a:avLst>
              <a:gd name="adj1" fmla="val 31745"/>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a:spLocks noChangeArrowheads="1"/>
          </p:cNvSpPr>
          <p:nvPr/>
        </p:nvSpPr>
        <p:spPr bwMode="auto">
          <a:xfrm>
            <a:off x="928688" y="5301208"/>
            <a:ext cx="7715250" cy="720080"/>
          </a:xfrm>
          <a:prstGeom prst="roundRect">
            <a:avLst>
              <a:gd name="adj" fmla="val 628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8195" name="Rectangle 2"/>
          <p:cNvSpPr>
            <a:spLocks noGrp="1" noChangeArrowheads="1"/>
          </p:cNvSpPr>
          <p:nvPr>
            <p:ph type="title"/>
          </p:nvPr>
        </p:nvSpPr>
        <p:spPr/>
        <p:txBody>
          <a:bodyPr/>
          <a:lstStyle/>
          <a:p>
            <a:r>
              <a:rPr lang="en-US" smtClean="0"/>
              <a:t>Course Outline</a:t>
            </a:r>
          </a:p>
        </p:txBody>
      </p:sp>
      <p:sp>
        <p:nvSpPr>
          <p:cNvPr id="4" name="Rectangle 3"/>
          <p:cNvSpPr>
            <a:spLocks noGrp="1" noChangeArrowheads="1"/>
          </p:cNvSpPr>
          <p:nvPr>
            <p:ph idx="1"/>
          </p:nvPr>
        </p:nvSpPr>
        <p:spPr>
          <a:xfrm>
            <a:off x="1054100" y="1466850"/>
            <a:ext cx="7023100" cy="4676775"/>
          </a:xfrm>
          <a:extLst>
            <a:ext uri="{91240B29-F687-4F45-9708-019B960494DF}">
              <a14:hiddenLine xmlns:a14="http://schemas.microsoft.com/office/drawing/2010/main" w="9525" cap="flat" cmpd="sng" algn="ctr">
                <a:solidFill>
                  <a:schemeClr val="tx1"/>
                </a:solidFill>
                <a:prstDash val="solid"/>
                <a:miter lim="800000"/>
                <a:headEnd/>
                <a:tailEnd/>
              </a14:hiddenLine>
            </a:ext>
            <a:ext uri="{53640926-AAD7-44D8-BBD7-CCE9431645EC}">
              <a14:shadowObscured xmlns:a14="http://schemas.microsoft.com/office/drawing/2010/main" val="1"/>
            </a:ext>
          </a:extLst>
        </p:spPr>
        <p:txBody>
          <a:bodyPr/>
          <a:lstStyle/>
          <a:p>
            <a:r>
              <a:rPr lang="en-US" sz="1400" dirty="0"/>
              <a:t>Module 1: Introduction to BizTalk Server</a:t>
            </a:r>
          </a:p>
          <a:p>
            <a:r>
              <a:rPr lang="en-US" sz="1400" dirty="0"/>
              <a:t>Module 2: Schemas</a:t>
            </a:r>
          </a:p>
          <a:p>
            <a:r>
              <a:rPr lang="en-US" sz="1400" dirty="0"/>
              <a:t>Module 3: </a:t>
            </a:r>
            <a:r>
              <a:rPr lang="en-US" sz="1400" dirty="0" smtClean="0"/>
              <a:t>Maps</a:t>
            </a:r>
          </a:p>
          <a:p>
            <a:r>
              <a:rPr lang="en-US" sz="1400" dirty="0" smtClean="0"/>
              <a:t>Module 4: Testing and Deploying BizTalk projects</a:t>
            </a:r>
            <a:endParaRPr lang="en-US" sz="1400" dirty="0"/>
          </a:p>
          <a:p>
            <a:r>
              <a:rPr lang="en-US" sz="1400" dirty="0"/>
              <a:t>Module </a:t>
            </a:r>
            <a:r>
              <a:rPr lang="en-US" sz="1400" dirty="0" smtClean="0"/>
              <a:t>5: </a:t>
            </a:r>
            <a:r>
              <a:rPr lang="en-US" sz="1400" dirty="0"/>
              <a:t>Pipelines</a:t>
            </a:r>
          </a:p>
          <a:p>
            <a:r>
              <a:rPr lang="en-US" sz="1400" dirty="0"/>
              <a:t>Module </a:t>
            </a:r>
            <a:r>
              <a:rPr lang="en-US" sz="1400" dirty="0" smtClean="0"/>
              <a:t>6: </a:t>
            </a:r>
            <a:r>
              <a:rPr lang="en-US" sz="1400" dirty="0"/>
              <a:t>Routing</a:t>
            </a:r>
          </a:p>
          <a:p>
            <a:r>
              <a:rPr lang="en-US" sz="1400" dirty="0"/>
              <a:t>Module </a:t>
            </a:r>
            <a:r>
              <a:rPr lang="en-US" sz="1400" dirty="0" smtClean="0"/>
              <a:t>7: </a:t>
            </a:r>
            <a:r>
              <a:rPr lang="en-US" sz="1400" dirty="0"/>
              <a:t>Adapters</a:t>
            </a:r>
          </a:p>
          <a:p>
            <a:r>
              <a:rPr lang="en-US" sz="1400" dirty="0"/>
              <a:t>Module </a:t>
            </a:r>
            <a:r>
              <a:rPr lang="en-US" sz="1400" dirty="0" smtClean="0"/>
              <a:t>8: </a:t>
            </a:r>
            <a:r>
              <a:rPr lang="en-US" sz="1400" dirty="0"/>
              <a:t>Web Services and WCF</a:t>
            </a:r>
          </a:p>
          <a:p>
            <a:r>
              <a:rPr lang="en-US" sz="1400" dirty="0"/>
              <a:t>Module </a:t>
            </a:r>
            <a:r>
              <a:rPr lang="en-US" sz="1400" dirty="0" smtClean="0"/>
              <a:t>9: </a:t>
            </a:r>
            <a:r>
              <a:rPr lang="en-US" sz="1400" dirty="0"/>
              <a:t>Introduction to Orchestrations</a:t>
            </a:r>
          </a:p>
          <a:p>
            <a:r>
              <a:rPr lang="en-US" sz="1400" dirty="0"/>
              <a:t>Module </a:t>
            </a:r>
            <a:r>
              <a:rPr lang="en-US" sz="1400" dirty="0" smtClean="0"/>
              <a:t>10: </a:t>
            </a:r>
            <a:r>
              <a:rPr lang="en-US" sz="1400" dirty="0"/>
              <a:t>Applied Orchestration Techniques</a:t>
            </a:r>
          </a:p>
          <a:p>
            <a:pPr>
              <a:defRPr/>
            </a:pPr>
            <a:r>
              <a:rPr lang="en-US" sz="1400" dirty="0" smtClean="0"/>
              <a:t>Module 11: </a:t>
            </a:r>
            <a:r>
              <a:rPr lang="en-US" sz="1400" dirty="0"/>
              <a:t>Business </a:t>
            </a:r>
            <a:r>
              <a:rPr lang="en-US" sz="1400" dirty="0" smtClean="0"/>
              <a:t>Rules</a:t>
            </a:r>
          </a:p>
          <a:p>
            <a:pPr>
              <a:defRPr/>
            </a:pPr>
            <a:r>
              <a:rPr lang="en-US" sz="1400" dirty="0" smtClean="0"/>
              <a:t>Module 12</a:t>
            </a:r>
            <a:r>
              <a:rPr lang="en-US" sz="1400" dirty="0"/>
              <a:t>: Deploying and Managing Applications</a:t>
            </a:r>
          </a:p>
          <a:p>
            <a:pPr>
              <a:defRPr/>
            </a:pPr>
            <a:r>
              <a:rPr lang="en-US" sz="1400" dirty="0" smtClean="0"/>
              <a:t>Module 13: Business Activity Monitoring</a:t>
            </a:r>
          </a:p>
          <a:p>
            <a:pPr>
              <a:defRPr/>
            </a:pPr>
            <a:r>
              <a:rPr lang="en-US" b="1" dirty="0" smtClean="0"/>
              <a:t>Module 14: </a:t>
            </a:r>
            <a:r>
              <a:rPr lang="en-US" b="1" dirty="0"/>
              <a:t>Installing and </a:t>
            </a:r>
            <a:r>
              <a:rPr lang="en-US" b="1" dirty="0" smtClean="0"/>
              <a:t>configuring</a:t>
            </a:r>
          </a:p>
          <a:p>
            <a:pPr lvl="1">
              <a:defRPr/>
            </a:pPr>
            <a:r>
              <a:rPr lang="en-US" b="1" dirty="0" smtClean="0"/>
              <a:t>Lesson 1: Installing and configuring</a:t>
            </a:r>
            <a:endParaRPr lang="en-US" dirty="0"/>
          </a:p>
          <a:p>
            <a:pPr marL="0" indent="0">
              <a:buFontTx/>
              <a:buNone/>
              <a:defRPr/>
            </a:pPr>
            <a:endParaRPr lang="sv-SE" dirty="0" smtClean="0">
              <a:ea typeface="Times New Roman"/>
              <a:cs typeface="Times New Roman"/>
            </a:endParaRPr>
          </a:p>
          <a:p>
            <a:pPr marL="0" indent="0">
              <a:buFontTx/>
              <a:buNone/>
              <a:defRPr/>
            </a:pPr>
            <a:r>
              <a:rPr lang="sv-SE" b="1" dirty="0" smtClean="0">
                <a:ea typeface="Times New Roman"/>
                <a:cs typeface="Times New Roman"/>
              </a:rPr>
              <a:t>	</a:t>
            </a:r>
          </a:p>
          <a:p>
            <a:pPr>
              <a:defRPr/>
            </a:pPr>
            <a:endParaRPr lang="en-US" b="1" dirty="0"/>
          </a:p>
          <a:p>
            <a:pPr>
              <a:defRPr/>
            </a:pPr>
            <a:endParaRPr lang="en-US" dirty="0" smtClean="0"/>
          </a:p>
        </p:txBody>
      </p:sp>
      <p:pic>
        <p:nvPicPr>
          <p:cNvPr id="16" name="Picture 15"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26876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68793"/>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868826"/>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168859"/>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68892"/>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768925"/>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068958"/>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368991"/>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669024"/>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969057"/>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26909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569123"/>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86916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4112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sv-SE" smtClean="0"/>
              <a:t>Scaling out BizTalk – Scale-out For High Throughput</a:t>
            </a:r>
          </a:p>
        </p:txBody>
      </p:sp>
      <p:sp>
        <p:nvSpPr>
          <p:cNvPr id="18" name="Rounded Rectangle 17"/>
          <p:cNvSpPr>
            <a:spLocks noChangeArrowheads="1"/>
          </p:cNvSpPr>
          <p:nvPr/>
        </p:nvSpPr>
        <p:spPr bwMode="auto">
          <a:xfrm>
            <a:off x="142875" y="1571625"/>
            <a:ext cx="8858250" cy="1643063"/>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grpSp>
        <p:nvGrpSpPr>
          <p:cNvPr id="11270" name="Group 8"/>
          <p:cNvGrpSpPr>
            <a:grpSpLocks/>
          </p:cNvGrpSpPr>
          <p:nvPr/>
        </p:nvGrpSpPr>
        <p:grpSpPr bwMode="auto">
          <a:xfrm>
            <a:off x="142875" y="1214438"/>
            <a:ext cx="803275" cy="714375"/>
            <a:chOff x="4003669" y="1928802"/>
            <a:chExt cx="1016000" cy="903288"/>
          </a:xfrm>
        </p:grpSpPr>
        <p:pic>
          <p:nvPicPr>
            <p:cNvPr id="11347" name="Picture 19" descr="Application_Conso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3669" y="1928802"/>
              <a:ext cx="10160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3"/>
            <p:cNvSpPr>
              <a:spLocks noChangeArrowheads="1"/>
            </p:cNvSpPr>
            <p:nvPr/>
          </p:nvSpPr>
          <p:spPr bwMode="auto">
            <a:xfrm>
              <a:off x="4214810" y="2143116"/>
              <a:ext cx="622663" cy="466997"/>
            </a:xfrm>
            <a:prstGeom prst="rect">
              <a:avLst/>
            </a:prstGeom>
            <a:scene3d>
              <a:camera prst="orthographicFront">
                <a:rot lat="900000" lon="2400000" rev="0"/>
              </a:camera>
              <a:lightRig rig="threePt" dir="t"/>
            </a:scene3d>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pPr>
                <a:defRPr/>
              </a:pPr>
              <a:r>
                <a:rPr lang="en-US" sz="1800" b="1" dirty="0">
                  <a:solidFill>
                    <a:srgbClr val="3366CC"/>
                  </a:solidFill>
                  <a:effectLst>
                    <a:outerShdw blurRad="38100" dist="38100" dir="2700000" algn="tl">
                      <a:srgbClr val="000000">
                        <a:alpha val="43137"/>
                      </a:srgbClr>
                    </a:outerShdw>
                  </a:effectLst>
                  <a:latin typeface="Segoe" pitchFamily="34" charset="0"/>
                </a:rPr>
                <a:t>BT</a:t>
              </a:r>
              <a:endParaRPr lang="en-US" sz="2400" b="1" dirty="0">
                <a:solidFill>
                  <a:srgbClr val="3366CC"/>
                </a:solidFill>
                <a:effectLst>
                  <a:outerShdw blurRad="38100" dist="38100" dir="2700000" algn="tl">
                    <a:srgbClr val="000000">
                      <a:alpha val="43137"/>
                    </a:srgbClr>
                  </a:outerShdw>
                </a:effectLst>
                <a:latin typeface="Segoe" pitchFamily="34" charset="0"/>
              </a:endParaRPr>
            </a:p>
          </p:txBody>
        </p:sp>
      </p:grpSp>
      <p:sp>
        <p:nvSpPr>
          <p:cNvPr id="11271" name="TextBox 18"/>
          <p:cNvSpPr txBox="1">
            <a:spLocks noChangeArrowheads="1"/>
          </p:cNvSpPr>
          <p:nvPr/>
        </p:nvSpPr>
        <p:spPr bwMode="auto">
          <a:xfrm>
            <a:off x="1000125" y="1571625"/>
            <a:ext cx="1460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BizTalk Group</a:t>
            </a:r>
          </a:p>
        </p:txBody>
      </p:sp>
      <p:grpSp>
        <p:nvGrpSpPr>
          <p:cNvPr id="11272" name="Group 11"/>
          <p:cNvGrpSpPr>
            <a:grpSpLocks/>
          </p:cNvGrpSpPr>
          <p:nvPr/>
        </p:nvGrpSpPr>
        <p:grpSpPr bwMode="auto">
          <a:xfrm>
            <a:off x="285750" y="1928813"/>
            <a:ext cx="2143125" cy="1165225"/>
            <a:chOff x="857224" y="3071810"/>
            <a:chExt cx="3286148" cy="1785950"/>
          </a:xfrm>
        </p:grpSpPr>
        <p:sp>
          <p:nvSpPr>
            <p:cNvPr id="21" name="Rounded Rectangle 20"/>
            <p:cNvSpPr>
              <a:spLocks noChangeArrowheads="1"/>
            </p:cNvSpPr>
            <p:nvPr/>
          </p:nvSpPr>
          <p:spPr bwMode="auto">
            <a:xfrm>
              <a:off x="1000842" y="3356491"/>
              <a:ext cx="3142530" cy="1501269"/>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134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24" y="3071810"/>
              <a:ext cx="512545"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ounded Rectangle 21"/>
            <p:cNvSpPr>
              <a:spLocks noChangeArrowheads="1"/>
            </p:cNvSpPr>
            <p:nvPr/>
          </p:nvSpPr>
          <p:spPr bwMode="auto">
            <a:xfrm>
              <a:off x="1643466" y="3643605"/>
              <a:ext cx="1141631" cy="856477"/>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1342"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3429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43" name="TextBox 22"/>
            <p:cNvSpPr txBox="1">
              <a:spLocks noChangeArrowheads="1"/>
            </p:cNvSpPr>
            <p:nvPr/>
          </p:nvSpPr>
          <p:spPr bwMode="auto">
            <a:xfrm>
              <a:off x="1643042" y="3857628"/>
              <a:ext cx="114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800"/>
                <a:t>Isolated </a:t>
              </a:r>
            </a:p>
            <a:p>
              <a:pPr algn="ctr" eaLnBrk="1" hangingPunct="1"/>
              <a:r>
                <a:rPr lang="sv-SE" sz="800"/>
                <a:t>Host instance</a:t>
              </a:r>
            </a:p>
          </p:txBody>
        </p:sp>
        <p:sp>
          <p:nvSpPr>
            <p:cNvPr id="31" name="Rounded Rectangle 30"/>
            <p:cNvSpPr>
              <a:spLocks noChangeArrowheads="1"/>
            </p:cNvSpPr>
            <p:nvPr/>
          </p:nvSpPr>
          <p:spPr bwMode="auto">
            <a:xfrm>
              <a:off x="2928715" y="3643605"/>
              <a:ext cx="1144066" cy="856477"/>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1345"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12" y="3429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46" name="TextBox 36"/>
            <p:cNvSpPr txBox="1">
              <a:spLocks noChangeArrowheads="1"/>
            </p:cNvSpPr>
            <p:nvPr/>
          </p:nvSpPr>
          <p:spPr bwMode="auto">
            <a:xfrm>
              <a:off x="2928926" y="3857628"/>
              <a:ext cx="114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800"/>
                <a:t>In-process</a:t>
              </a:r>
            </a:p>
            <a:p>
              <a:pPr algn="ctr" eaLnBrk="1" hangingPunct="1"/>
              <a:r>
                <a:rPr lang="sv-SE" sz="800"/>
                <a:t>Host instance</a:t>
              </a:r>
            </a:p>
          </p:txBody>
        </p:sp>
      </p:grpSp>
      <p:grpSp>
        <p:nvGrpSpPr>
          <p:cNvPr id="11273" name="Group 63"/>
          <p:cNvGrpSpPr>
            <a:grpSpLocks/>
          </p:cNvGrpSpPr>
          <p:nvPr/>
        </p:nvGrpSpPr>
        <p:grpSpPr bwMode="auto">
          <a:xfrm>
            <a:off x="2428875" y="1928813"/>
            <a:ext cx="2143125" cy="1165225"/>
            <a:chOff x="857224" y="3071810"/>
            <a:chExt cx="3286148" cy="1785950"/>
          </a:xfrm>
        </p:grpSpPr>
        <p:sp>
          <p:nvSpPr>
            <p:cNvPr id="86" name="Rounded Rectangle 85"/>
            <p:cNvSpPr>
              <a:spLocks noChangeArrowheads="1"/>
            </p:cNvSpPr>
            <p:nvPr/>
          </p:nvSpPr>
          <p:spPr bwMode="auto">
            <a:xfrm>
              <a:off x="1000842" y="3356491"/>
              <a:ext cx="3142530" cy="1501269"/>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133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24" y="3071810"/>
              <a:ext cx="512545"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Rounded Rectangle 88"/>
            <p:cNvSpPr>
              <a:spLocks noChangeArrowheads="1"/>
            </p:cNvSpPr>
            <p:nvPr/>
          </p:nvSpPr>
          <p:spPr bwMode="auto">
            <a:xfrm>
              <a:off x="1643466" y="3643605"/>
              <a:ext cx="1141631" cy="856477"/>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1334"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3429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35" name="TextBox 90"/>
            <p:cNvSpPr txBox="1">
              <a:spLocks noChangeArrowheads="1"/>
            </p:cNvSpPr>
            <p:nvPr/>
          </p:nvSpPr>
          <p:spPr bwMode="auto">
            <a:xfrm>
              <a:off x="1643042" y="3857628"/>
              <a:ext cx="114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800"/>
                <a:t>Isolated </a:t>
              </a:r>
            </a:p>
            <a:p>
              <a:pPr algn="ctr" eaLnBrk="1" hangingPunct="1"/>
              <a:r>
                <a:rPr lang="sv-SE" sz="800"/>
                <a:t>Host instance</a:t>
              </a:r>
            </a:p>
          </p:txBody>
        </p:sp>
        <p:sp>
          <p:nvSpPr>
            <p:cNvPr id="92" name="Rounded Rectangle 91"/>
            <p:cNvSpPr>
              <a:spLocks noChangeArrowheads="1"/>
            </p:cNvSpPr>
            <p:nvPr/>
          </p:nvSpPr>
          <p:spPr bwMode="auto">
            <a:xfrm>
              <a:off x="2928715" y="3643605"/>
              <a:ext cx="1144066" cy="856477"/>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1337"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12" y="3429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38" name="TextBox 93"/>
            <p:cNvSpPr txBox="1">
              <a:spLocks noChangeArrowheads="1"/>
            </p:cNvSpPr>
            <p:nvPr/>
          </p:nvSpPr>
          <p:spPr bwMode="auto">
            <a:xfrm>
              <a:off x="2928926" y="3857628"/>
              <a:ext cx="114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800"/>
                <a:t>In-process</a:t>
              </a:r>
            </a:p>
            <a:p>
              <a:pPr algn="ctr" eaLnBrk="1" hangingPunct="1"/>
              <a:r>
                <a:rPr lang="sv-SE" sz="800"/>
                <a:t>Host instance</a:t>
              </a:r>
            </a:p>
          </p:txBody>
        </p:sp>
      </p:grpSp>
      <p:sp>
        <p:nvSpPr>
          <p:cNvPr id="175" name="Rounded Rectangle 174"/>
          <p:cNvSpPr>
            <a:spLocks noChangeArrowheads="1"/>
          </p:cNvSpPr>
          <p:nvPr/>
        </p:nvSpPr>
        <p:spPr bwMode="auto">
          <a:xfrm>
            <a:off x="142875" y="3571875"/>
            <a:ext cx="8858250" cy="2571750"/>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149" name="Rounded Rectangle 148"/>
          <p:cNvSpPr>
            <a:spLocks noChangeArrowheads="1"/>
          </p:cNvSpPr>
          <p:nvPr/>
        </p:nvSpPr>
        <p:spPr bwMode="auto">
          <a:xfrm>
            <a:off x="796925" y="3929063"/>
            <a:ext cx="2417763" cy="2092325"/>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sp>
        <p:nvSpPr>
          <p:cNvPr id="150" name="Rounded Rectangle 149"/>
          <p:cNvSpPr>
            <a:spLocks noChangeArrowheads="1"/>
          </p:cNvSpPr>
          <p:nvPr/>
        </p:nvSpPr>
        <p:spPr bwMode="auto">
          <a:xfrm>
            <a:off x="852488" y="3984625"/>
            <a:ext cx="2306637" cy="328613"/>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1277"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4011613"/>
            <a:ext cx="284162"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TextBox 151"/>
          <p:cNvSpPr txBox="1">
            <a:spLocks noChangeArrowheads="1"/>
          </p:cNvSpPr>
          <p:nvPr/>
        </p:nvSpPr>
        <p:spPr bwMode="auto">
          <a:xfrm>
            <a:off x="1127125" y="4038600"/>
            <a:ext cx="16954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Master Secret Service</a:t>
            </a:r>
          </a:p>
        </p:txBody>
      </p:sp>
      <p:sp>
        <p:nvSpPr>
          <p:cNvPr id="154" name="Rounded Rectangle 153"/>
          <p:cNvSpPr>
            <a:spLocks noChangeArrowheads="1"/>
          </p:cNvSpPr>
          <p:nvPr/>
        </p:nvSpPr>
        <p:spPr bwMode="auto">
          <a:xfrm>
            <a:off x="852488" y="4714875"/>
            <a:ext cx="2306637" cy="33020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1280" name="Picture 36" descr="Database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463" y="4781550"/>
            <a:ext cx="27305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TextBox 159"/>
          <p:cNvSpPr txBox="1">
            <a:spLocks noChangeArrowheads="1"/>
          </p:cNvSpPr>
          <p:nvPr/>
        </p:nvSpPr>
        <p:spPr bwMode="auto">
          <a:xfrm>
            <a:off x="1127125" y="4745038"/>
            <a:ext cx="18827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Tracking database (DTA)</a:t>
            </a:r>
          </a:p>
        </p:txBody>
      </p:sp>
      <p:sp>
        <p:nvSpPr>
          <p:cNvPr id="162" name="Rounded Rectangle 161"/>
          <p:cNvSpPr>
            <a:spLocks noChangeArrowheads="1"/>
          </p:cNvSpPr>
          <p:nvPr/>
        </p:nvSpPr>
        <p:spPr bwMode="auto">
          <a:xfrm>
            <a:off x="3379788" y="3929063"/>
            <a:ext cx="2417762" cy="2092325"/>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sp>
        <p:nvSpPr>
          <p:cNvPr id="163" name="Rounded Rectangle 162"/>
          <p:cNvSpPr>
            <a:spLocks noChangeArrowheads="1"/>
          </p:cNvSpPr>
          <p:nvPr/>
        </p:nvSpPr>
        <p:spPr bwMode="auto">
          <a:xfrm>
            <a:off x="3433763" y="3984625"/>
            <a:ext cx="2308225" cy="328613"/>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sp>
        <p:nvSpPr>
          <p:cNvPr id="164" name="TextBox 163"/>
          <p:cNvSpPr txBox="1"/>
          <p:nvPr/>
        </p:nvSpPr>
        <p:spPr>
          <a:xfrm>
            <a:off x="3709988" y="4038600"/>
            <a:ext cx="1695450" cy="277813"/>
          </a:xfrm>
          <a:prstGeom prst="rect">
            <a:avLst/>
          </a:prstGeom>
          <a:noFill/>
        </p:spPr>
        <p:txBody>
          <a:bodyPr wrap="none">
            <a:spAutoFit/>
          </a:bodyPr>
          <a:lstStyle/>
          <a:p>
            <a:pPr>
              <a:defRPr/>
            </a:pPr>
            <a:r>
              <a:rPr lang="sv-SE" sz="1200" dirty="0">
                <a:solidFill>
                  <a:schemeClr val="bg1">
                    <a:lumMod val="65000"/>
                  </a:schemeClr>
                </a:solidFill>
              </a:rPr>
              <a:t>Master Secret Service</a:t>
            </a:r>
          </a:p>
        </p:txBody>
      </p:sp>
      <p:sp>
        <p:nvSpPr>
          <p:cNvPr id="166" name="Rounded Rectangle 165"/>
          <p:cNvSpPr>
            <a:spLocks noChangeArrowheads="1"/>
          </p:cNvSpPr>
          <p:nvPr/>
        </p:nvSpPr>
        <p:spPr bwMode="auto">
          <a:xfrm>
            <a:off x="3433763" y="4708525"/>
            <a:ext cx="2308225" cy="330200"/>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1286" name="Picture 36" descr="Database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9325" y="4775200"/>
            <a:ext cx="27305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87" name="Group 24"/>
          <p:cNvGrpSpPr>
            <a:grpSpLocks/>
          </p:cNvGrpSpPr>
          <p:nvPr/>
        </p:nvGrpSpPr>
        <p:grpSpPr bwMode="auto">
          <a:xfrm>
            <a:off x="857250" y="4344988"/>
            <a:ext cx="2308225" cy="330200"/>
            <a:chOff x="3434487" y="4131921"/>
            <a:chExt cx="2307997" cy="329714"/>
          </a:xfrm>
        </p:grpSpPr>
        <p:sp>
          <p:nvSpPr>
            <p:cNvPr id="165" name="Rounded Rectangle 164"/>
            <p:cNvSpPr>
              <a:spLocks noChangeArrowheads="1"/>
            </p:cNvSpPr>
            <p:nvPr/>
          </p:nvSpPr>
          <p:spPr bwMode="auto">
            <a:xfrm>
              <a:off x="3434487" y="4131921"/>
              <a:ext cx="2307997" cy="329714"/>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1329" name="Picture 36" descr="Database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9439" y="4191786"/>
              <a:ext cx="272280" cy="21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 name="TextBox 170"/>
            <p:cNvSpPr txBox="1"/>
            <p:nvPr/>
          </p:nvSpPr>
          <p:spPr>
            <a:xfrm>
              <a:off x="3709098" y="4174720"/>
              <a:ext cx="1744490" cy="277404"/>
            </a:xfrm>
            <a:prstGeom prst="rect">
              <a:avLst/>
            </a:prstGeom>
            <a:noFill/>
          </p:spPr>
          <p:txBody>
            <a:bodyPr wrap="none">
              <a:spAutoFit/>
            </a:bodyPr>
            <a:lstStyle/>
            <a:p>
              <a:pPr>
                <a:defRPr/>
              </a:pPr>
              <a:r>
                <a:rPr lang="sv-SE" sz="1200" dirty="0">
                  <a:solidFill>
                    <a:schemeClr val="bg1">
                      <a:lumMod val="65000"/>
                    </a:schemeClr>
                  </a:solidFill>
                </a:rPr>
                <a:t>MessageBox database</a:t>
              </a:r>
            </a:p>
          </p:txBody>
        </p:sp>
      </p:grpSp>
      <p:sp>
        <p:nvSpPr>
          <p:cNvPr id="172" name="TextBox 171"/>
          <p:cNvSpPr txBox="1"/>
          <p:nvPr/>
        </p:nvSpPr>
        <p:spPr>
          <a:xfrm>
            <a:off x="3709988" y="4738688"/>
            <a:ext cx="1882775" cy="277812"/>
          </a:xfrm>
          <a:prstGeom prst="rect">
            <a:avLst/>
          </a:prstGeom>
          <a:noFill/>
        </p:spPr>
        <p:txBody>
          <a:bodyPr wrap="none">
            <a:spAutoFit/>
          </a:bodyPr>
          <a:lstStyle/>
          <a:p>
            <a:pPr>
              <a:defRPr/>
            </a:pPr>
            <a:r>
              <a:rPr lang="sv-SE" sz="1200" dirty="0">
                <a:solidFill>
                  <a:schemeClr val="bg1">
                    <a:lumMod val="65000"/>
                  </a:schemeClr>
                </a:solidFill>
              </a:rPr>
              <a:t>Tracking database (DTA)</a:t>
            </a:r>
          </a:p>
        </p:txBody>
      </p:sp>
      <p:grpSp>
        <p:nvGrpSpPr>
          <p:cNvPr id="11289" name="Group 27"/>
          <p:cNvGrpSpPr>
            <a:grpSpLocks/>
          </p:cNvGrpSpPr>
          <p:nvPr/>
        </p:nvGrpSpPr>
        <p:grpSpPr bwMode="auto">
          <a:xfrm>
            <a:off x="857250" y="5143500"/>
            <a:ext cx="2308225" cy="330200"/>
            <a:chOff x="3434487" y="4863839"/>
            <a:chExt cx="2307997" cy="329714"/>
          </a:xfrm>
        </p:grpSpPr>
        <p:sp>
          <p:nvSpPr>
            <p:cNvPr id="167" name="Rounded Rectangle 166"/>
            <p:cNvSpPr>
              <a:spLocks noChangeArrowheads="1"/>
            </p:cNvSpPr>
            <p:nvPr/>
          </p:nvSpPr>
          <p:spPr bwMode="auto">
            <a:xfrm>
              <a:off x="3434487" y="4863839"/>
              <a:ext cx="2307997" cy="329714"/>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1326" name="Picture 36" descr="Database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9439" y="4931186"/>
              <a:ext cx="272280" cy="21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 name="TextBox 172"/>
            <p:cNvSpPr txBox="1"/>
            <p:nvPr/>
          </p:nvSpPr>
          <p:spPr>
            <a:xfrm>
              <a:off x="3709098" y="4874936"/>
              <a:ext cx="1849254" cy="277403"/>
            </a:xfrm>
            <a:prstGeom prst="rect">
              <a:avLst/>
            </a:prstGeom>
            <a:noFill/>
          </p:spPr>
          <p:txBody>
            <a:bodyPr wrap="none">
              <a:spAutoFit/>
            </a:bodyPr>
            <a:lstStyle/>
            <a:p>
              <a:pPr>
                <a:defRPr/>
              </a:pPr>
              <a:r>
                <a:rPr lang="sv-SE" sz="1200" dirty="0">
                  <a:solidFill>
                    <a:schemeClr val="bg1">
                      <a:lumMod val="65000"/>
                    </a:schemeClr>
                  </a:solidFill>
                </a:rPr>
                <a:t>Other BizTalk databases</a:t>
              </a:r>
            </a:p>
          </p:txBody>
        </p:sp>
      </p:grpSp>
      <p:pic>
        <p:nvPicPr>
          <p:cNvPr id="11290"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9325" y="4021138"/>
            <a:ext cx="284163"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TextBox 175"/>
          <p:cNvSpPr txBox="1">
            <a:spLocks noChangeArrowheads="1"/>
          </p:cNvSpPr>
          <p:nvPr/>
        </p:nvSpPr>
        <p:spPr bwMode="auto">
          <a:xfrm>
            <a:off x="642938" y="3571875"/>
            <a:ext cx="28749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SQL </a:t>
            </a:r>
            <a:r>
              <a:rPr lang="sv-SE"/>
              <a:t>Server</a:t>
            </a:r>
            <a:r>
              <a:rPr lang="sv-SE" sz="1400"/>
              <a:t> Active/Active Cluster</a:t>
            </a:r>
            <a:endParaRPr lang="sv-SE"/>
          </a:p>
        </p:txBody>
      </p:sp>
      <p:pic>
        <p:nvPicPr>
          <p:cNvPr id="11292" name="Picture 36" descr="Database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5" y="3500438"/>
            <a:ext cx="5016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93" name="Group 23"/>
          <p:cNvGrpSpPr>
            <a:grpSpLocks/>
          </p:cNvGrpSpPr>
          <p:nvPr/>
        </p:nvGrpSpPr>
        <p:grpSpPr bwMode="auto">
          <a:xfrm>
            <a:off x="3429000" y="4351338"/>
            <a:ext cx="2308225" cy="330200"/>
            <a:chOff x="851728" y="4131921"/>
            <a:chExt cx="2307997" cy="329714"/>
          </a:xfrm>
        </p:grpSpPr>
        <p:sp>
          <p:nvSpPr>
            <p:cNvPr id="153" name="Rounded Rectangle 152"/>
            <p:cNvSpPr>
              <a:spLocks noChangeArrowheads="1"/>
            </p:cNvSpPr>
            <p:nvPr/>
          </p:nvSpPr>
          <p:spPr bwMode="auto">
            <a:xfrm>
              <a:off x="851728" y="4131921"/>
              <a:ext cx="2307997" cy="32971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1323" name="Picture 36" descr="Database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681" y="4191786"/>
              <a:ext cx="272280" cy="21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24" name="TextBox 158"/>
            <p:cNvSpPr txBox="1">
              <a:spLocks noChangeArrowheads="1"/>
            </p:cNvSpPr>
            <p:nvPr/>
          </p:nvSpPr>
          <p:spPr bwMode="auto">
            <a:xfrm>
              <a:off x="1126490" y="4174844"/>
              <a:ext cx="17443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MessageBox database</a:t>
              </a:r>
            </a:p>
          </p:txBody>
        </p:sp>
      </p:grpSp>
      <p:sp>
        <p:nvSpPr>
          <p:cNvPr id="11294" name="Rectangle 193"/>
          <p:cNvSpPr>
            <a:spLocks noChangeArrowheads="1"/>
          </p:cNvSpPr>
          <p:nvPr/>
        </p:nvSpPr>
        <p:spPr bwMode="auto">
          <a:xfrm>
            <a:off x="4624388" y="1857375"/>
            <a:ext cx="4286250" cy="1276350"/>
          </a:xfrm>
          <a:prstGeom prst="rect">
            <a:avLst/>
          </a:prstGeom>
          <a:solidFill>
            <a:srgbClr val="92D050">
              <a:alpha val="27843"/>
            </a:srgbClr>
          </a:solidFill>
          <a:ln w="9525" algn="ctr">
            <a:solidFill>
              <a:schemeClr val="tx1"/>
            </a:solidFill>
            <a:prstDash val="dash"/>
            <a:round/>
            <a:headEnd/>
            <a:tailEnd/>
          </a:ln>
        </p:spPr>
        <p:txBody>
          <a:bodyPr wrap="none" lIns="0" tIns="0" rIns="0" bIns="0" anchor="ctr"/>
          <a:lstStyle/>
          <a:p>
            <a:pPr algn="ctr">
              <a:buClr>
                <a:schemeClr val="bg2"/>
              </a:buClr>
            </a:pPr>
            <a:endParaRPr lang="sv-SE"/>
          </a:p>
        </p:txBody>
      </p:sp>
      <p:grpSp>
        <p:nvGrpSpPr>
          <p:cNvPr id="11295" name="Group 26"/>
          <p:cNvGrpSpPr>
            <a:grpSpLocks/>
          </p:cNvGrpSpPr>
          <p:nvPr/>
        </p:nvGrpSpPr>
        <p:grpSpPr bwMode="auto">
          <a:xfrm>
            <a:off x="3440113" y="5084763"/>
            <a:ext cx="2308225" cy="330200"/>
            <a:chOff x="851728" y="4870271"/>
            <a:chExt cx="2307997" cy="329714"/>
          </a:xfrm>
        </p:grpSpPr>
        <p:sp>
          <p:nvSpPr>
            <p:cNvPr id="155" name="Rounded Rectangle 154"/>
            <p:cNvSpPr>
              <a:spLocks noChangeArrowheads="1"/>
            </p:cNvSpPr>
            <p:nvPr/>
          </p:nvSpPr>
          <p:spPr bwMode="auto">
            <a:xfrm>
              <a:off x="851728" y="4870271"/>
              <a:ext cx="2307997" cy="32971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1320" name="Picture 36" descr="Database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681" y="4937618"/>
              <a:ext cx="272280" cy="21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21" name="TextBox 160"/>
            <p:cNvSpPr txBox="1">
              <a:spLocks noChangeArrowheads="1"/>
            </p:cNvSpPr>
            <p:nvPr/>
          </p:nvSpPr>
          <p:spPr bwMode="auto">
            <a:xfrm>
              <a:off x="1126490" y="4881650"/>
              <a:ext cx="18491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Other BizTalk databases</a:t>
              </a:r>
            </a:p>
          </p:txBody>
        </p:sp>
      </p:grpSp>
      <p:sp>
        <p:nvSpPr>
          <p:cNvPr id="11296" name="TextBox 28"/>
          <p:cNvSpPr txBox="1">
            <a:spLocks noChangeArrowheads="1"/>
          </p:cNvSpPr>
          <p:nvPr/>
        </p:nvSpPr>
        <p:spPr bwMode="auto">
          <a:xfrm>
            <a:off x="5429250" y="1428750"/>
            <a:ext cx="278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Requirers Win Enterprise Edition</a:t>
            </a:r>
          </a:p>
        </p:txBody>
      </p:sp>
      <p:grpSp>
        <p:nvGrpSpPr>
          <p:cNvPr id="11297" name="Group 29"/>
          <p:cNvGrpSpPr>
            <a:grpSpLocks/>
          </p:cNvGrpSpPr>
          <p:nvPr/>
        </p:nvGrpSpPr>
        <p:grpSpPr bwMode="auto">
          <a:xfrm>
            <a:off x="4572000" y="1928813"/>
            <a:ext cx="4286250" cy="1165225"/>
            <a:chOff x="4572000" y="1928801"/>
            <a:chExt cx="4286280" cy="1164750"/>
          </a:xfrm>
        </p:grpSpPr>
        <p:grpSp>
          <p:nvGrpSpPr>
            <p:cNvPr id="11300" name="Group 94"/>
            <p:cNvGrpSpPr>
              <a:grpSpLocks/>
            </p:cNvGrpSpPr>
            <p:nvPr/>
          </p:nvGrpSpPr>
          <p:grpSpPr bwMode="auto">
            <a:xfrm>
              <a:off x="4572000" y="1928801"/>
              <a:ext cx="2143140" cy="1164750"/>
              <a:chOff x="857224" y="3071810"/>
              <a:chExt cx="3286148" cy="1785950"/>
            </a:xfrm>
          </p:grpSpPr>
          <p:sp>
            <p:nvSpPr>
              <p:cNvPr id="96" name="Rounded Rectangle 95"/>
              <p:cNvSpPr>
                <a:spLocks noChangeArrowheads="1"/>
              </p:cNvSpPr>
              <p:nvPr/>
            </p:nvSpPr>
            <p:spPr bwMode="auto">
              <a:xfrm>
                <a:off x="1000842" y="3356491"/>
                <a:ext cx="3142530" cy="1501269"/>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131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24" y="3071810"/>
                <a:ext cx="512545"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Rounded Rectangle 97"/>
              <p:cNvSpPr>
                <a:spLocks noChangeArrowheads="1"/>
              </p:cNvSpPr>
              <p:nvPr/>
            </p:nvSpPr>
            <p:spPr bwMode="auto">
              <a:xfrm>
                <a:off x="1643466" y="3643605"/>
                <a:ext cx="1141631" cy="856477"/>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1314"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3429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5" name="TextBox 99"/>
              <p:cNvSpPr txBox="1">
                <a:spLocks noChangeArrowheads="1"/>
              </p:cNvSpPr>
              <p:nvPr/>
            </p:nvSpPr>
            <p:spPr bwMode="auto">
              <a:xfrm>
                <a:off x="1643042" y="3857628"/>
                <a:ext cx="114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800"/>
                  <a:t>Isolated </a:t>
                </a:r>
              </a:p>
              <a:p>
                <a:pPr algn="ctr" eaLnBrk="1" hangingPunct="1"/>
                <a:r>
                  <a:rPr lang="sv-SE" sz="800"/>
                  <a:t>Host instance</a:t>
                </a:r>
              </a:p>
            </p:txBody>
          </p:sp>
          <p:sp>
            <p:nvSpPr>
              <p:cNvPr id="101" name="Rounded Rectangle 100"/>
              <p:cNvSpPr>
                <a:spLocks noChangeArrowheads="1"/>
              </p:cNvSpPr>
              <p:nvPr/>
            </p:nvSpPr>
            <p:spPr bwMode="auto">
              <a:xfrm>
                <a:off x="2928715" y="3643605"/>
                <a:ext cx="1144066" cy="856477"/>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1317"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12" y="3429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8" name="TextBox 102"/>
              <p:cNvSpPr txBox="1">
                <a:spLocks noChangeArrowheads="1"/>
              </p:cNvSpPr>
              <p:nvPr/>
            </p:nvSpPr>
            <p:spPr bwMode="auto">
              <a:xfrm>
                <a:off x="2928926" y="3857628"/>
                <a:ext cx="114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800"/>
                  <a:t>In-process</a:t>
                </a:r>
              </a:p>
              <a:p>
                <a:pPr algn="ctr" eaLnBrk="1" hangingPunct="1"/>
                <a:r>
                  <a:rPr lang="sv-SE" sz="800"/>
                  <a:t>Host instance</a:t>
                </a:r>
              </a:p>
            </p:txBody>
          </p:sp>
        </p:grpSp>
        <p:grpSp>
          <p:nvGrpSpPr>
            <p:cNvPr id="11301" name="Group 103"/>
            <p:cNvGrpSpPr>
              <a:grpSpLocks/>
            </p:cNvGrpSpPr>
            <p:nvPr/>
          </p:nvGrpSpPr>
          <p:grpSpPr bwMode="auto">
            <a:xfrm>
              <a:off x="6715140" y="1928801"/>
              <a:ext cx="2143140" cy="1164750"/>
              <a:chOff x="857224" y="3071810"/>
              <a:chExt cx="3286148" cy="1785950"/>
            </a:xfrm>
          </p:grpSpPr>
          <p:sp>
            <p:nvSpPr>
              <p:cNvPr id="105" name="Rounded Rectangle 104"/>
              <p:cNvSpPr>
                <a:spLocks noChangeArrowheads="1"/>
              </p:cNvSpPr>
              <p:nvPr/>
            </p:nvSpPr>
            <p:spPr bwMode="auto">
              <a:xfrm>
                <a:off x="1000842" y="3356491"/>
                <a:ext cx="3142530" cy="1501269"/>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sp>
            <p:nvSpPr>
              <p:cNvPr id="107" name="Rounded Rectangle 106"/>
              <p:cNvSpPr>
                <a:spLocks noChangeArrowheads="1"/>
              </p:cNvSpPr>
              <p:nvPr/>
            </p:nvSpPr>
            <p:spPr bwMode="auto">
              <a:xfrm>
                <a:off x="1643466" y="3643605"/>
                <a:ext cx="1141631" cy="856477"/>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1304"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3429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05" name="TextBox 108"/>
              <p:cNvSpPr txBox="1">
                <a:spLocks noChangeArrowheads="1"/>
              </p:cNvSpPr>
              <p:nvPr/>
            </p:nvSpPr>
            <p:spPr bwMode="auto">
              <a:xfrm>
                <a:off x="1643042" y="3857628"/>
                <a:ext cx="114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800"/>
                  <a:t>Isolated </a:t>
                </a:r>
              </a:p>
              <a:p>
                <a:pPr algn="ctr" eaLnBrk="1" hangingPunct="1"/>
                <a:r>
                  <a:rPr lang="sv-SE" sz="800"/>
                  <a:t>Host instance</a:t>
                </a:r>
              </a:p>
            </p:txBody>
          </p:sp>
          <p:sp>
            <p:nvSpPr>
              <p:cNvPr id="110" name="Rounded Rectangle 109"/>
              <p:cNvSpPr>
                <a:spLocks noChangeArrowheads="1"/>
              </p:cNvSpPr>
              <p:nvPr/>
            </p:nvSpPr>
            <p:spPr bwMode="auto">
              <a:xfrm>
                <a:off x="2928715" y="3643605"/>
                <a:ext cx="1144066" cy="856477"/>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1307"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12" y="3429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08" name="TextBox 111"/>
              <p:cNvSpPr txBox="1">
                <a:spLocks noChangeArrowheads="1"/>
              </p:cNvSpPr>
              <p:nvPr/>
            </p:nvSpPr>
            <p:spPr bwMode="auto">
              <a:xfrm>
                <a:off x="2928926" y="3857628"/>
                <a:ext cx="114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800"/>
                  <a:t>In-process</a:t>
                </a:r>
              </a:p>
              <a:p>
                <a:pPr algn="ctr" eaLnBrk="1" hangingPunct="1"/>
                <a:r>
                  <a:rPr lang="sv-SE" sz="800"/>
                  <a:t>Host instance</a:t>
                </a:r>
              </a:p>
            </p:txBody>
          </p:sp>
          <p:sp>
            <p:nvSpPr>
              <p:cNvPr id="118" name="Rounded Rectangle 117"/>
              <p:cNvSpPr/>
              <p:nvPr/>
            </p:nvSpPr>
            <p:spPr bwMode="auto">
              <a:xfrm>
                <a:off x="995973" y="3356491"/>
                <a:ext cx="3144965" cy="1498835"/>
              </a:xfrm>
              <a:prstGeom prst="roundRect">
                <a:avLst>
                  <a:gd name="adj" fmla="val 9405"/>
                </a:avLst>
              </a:prstGeom>
              <a:solidFill>
                <a:schemeClr val="lt1">
                  <a:alpha val="73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none" lIns="0" tIns="0" rIns="0" bIns="0" anchor="ctr"/>
              <a:lstStyle/>
              <a:p>
                <a:pPr algn="ctr">
                  <a:buClr>
                    <a:schemeClr val="bg2"/>
                  </a:buClr>
                  <a:defRPr/>
                </a:pPr>
                <a:endParaRPr lang="sv-SE" sz="1000">
                  <a:solidFill>
                    <a:schemeClr val="tx1"/>
                  </a:solidFill>
                </a:endParaRPr>
              </a:p>
            </p:txBody>
          </p:sp>
          <p:pic>
            <p:nvPicPr>
              <p:cNvPr id="1131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24" y="3071810"/>
                <a:ext cx="512545"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11298" name="Straight Arrow Connector 32"/>
          <p:cNvCxnSpPr>
            <a:cxnSpLocks noChangeShapeType="1"/>
            <a:stCxn id="11296" idx="2"/>
            <a:endCxn id="96" idx="0"/>
          </p:cNvCxnSpPr>
          <p:nvPr/>
        </p:nvCxnSpPr>
        <p:spPr bwMode="auto">
          <a:xfrm rot="5400000">
            <a:off x="6066631" y="1359694"/>
            <a:ext cx="377825" cy="11318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99" name="Straight Arrow Connector 35"/>
          <p:cNvCxnSpPr>
            <a:cxnSpLocks noChangeShapeType="1"/>
            <a:stCxn id="11296" idx="2"/>
            <a:endCxn id="118" idx="0"/>
          </p:cNvCxnSpPr>
          <p:nvPr/>
        </p:nvCxnSpPr>
        <p:spPr bwMode="auto">
          <a:xfrm rot="16200000" flipH="1">
            <a:off x="7137400" y="1420813"/>
            <a:ext cx="377825" cy="10096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sv-SE" smtClean="0"/>
              <a:t>Scaling out BizTalk –  Scale-out For High(er) Throughput</a:t>
            </a:r>
          </a:p>
        </p:txBody>
      </p:sp>
      <p:sp>
        <p:nvSpPr>
          <p:cNvPr id="18" name="Rounded Rectangle 17"/>
          <p:cNvSpPr>
            <a:spLocks noChangeArrowheads="1"/>
          </p:cNvSpPr>
          <p:nvPr/>
        </p:nvSpPr>
        <p:spPr bwMode="auto">
          <a:xfrm>
            <a:off x="142875" y="1571625"/>
            <a:ext cx="8858250" cy="1643063"/>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grpSp>
        <p:nvGrpSpPr>
          <p:cNvPr id="12294" name="Group 8"/>
          <p:cNvGrpSpPr>
            <a:grpSpLocks/>
          </p:cNvGrpSpPr>
          <p:nvPr/>
        </p:nvGrpSpPr>
        <p:grpSpPr bwMode="auto">
          <a:xfrm>
            <a:off x="142875" y="1214438"/>
            <a:ext cx="803275" cy="714375"/>
            <a:chOff x="4003669" y="1928802"/>
            <a:chExt cx="1016000" cy="903288"/>
          </a:xfrm>
        </p:grpSpPr>
        <p:pic>
          <p:nvPicPr>
            <p:cNvPr id="12392" name="Picture 19" descr="Application_Conso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3669" y="1928802"/>
              <a:ext cx="10160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3"/>
            <p:cNvSpPr>
              <a:spLocks noChangeArrowheads="1"/>
            </p:cNvSpPr>
            <p:nvPr/>
          </p:nvSpPr>
          <p:spPr bwMode="auto">
            <a:xfrm>
              <a:off x="4214810" y="2143116"/>
              <a:ext cx="622663" cy="466997"/>
            </a:xfrm>
            <a:prstGeom prst="rect">
              <a:avLst/>
            </a:prstGeom>
            <a:scene3d>
              <a:camera prst="orthographicFront">
                <a:rot lat="900000" lon="2400000" rev="0"/>
              </a:camera>
              <a:lightRig rig="threePt" dir="t"/>
            </a:scene3d>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pPr>
                <a:defRPr/>
              </a:pPr>
              <a:r>
                <a:rPr lang="en-US" sz="1800" b="1" dirty="0">
                  <a:solidFill>
                    <a:srgbClr val="3366CC"/>
                  </a:solidFill>
                  <a:effectLst>
                    <a:outerShdw blurRad="38100" dist="38100" dir="2700000" algn="tl">
                      <a:srgbClr val="000000">
                        <a:alpha val="43137"/>
                      </a:srgbClr>
                    </a:outerShdw>
                  </a:effectLst>
                  <a:latin typeface="Segoe" pitchFamily="34" charset="0"/>
                </a:rPr>
                <a:t>BT</a:t>
              </a:r>
              <a:endParaRPr lang="en-US" sz="2400" b="1" dirty="0">
                <a:solidFill>
                  <a:srgbClr val="3366CC"/>
                </a:solidFill>
                <a:effectLst>
                  <a:outerShdw blurRad="38100" dist="38100" dir="2700000" algn="tl">
                    <a:srgbClr val="000000">
                      <a:alpha val="43137"/>
                    </a:srgbClr>
                  </a:outerShdw>
                </a:effectLst>
                <a:latin typeface="Segoe" pitchFamily="34" charset="0"/>
              </a:endParaRPr>
            </a:p>
          </p:txBody>
        </p:sp>
      </p:grpSp>
      <p:sp>
        <p:nvSpPr>
          <p:cNvPr id="12295" name="TextBox 18"/>
          <p:cNvSpPr txBox="1">
            <a:spLocks noChangeArrowheads="1"/>
          </p:cNvSpPr>
          <p:nvPr/>
        </p:nvSpPr>
        <p:spPr bwMode="auto">
          <a:xfrm>
            <a:off x="1000125" y="1571625"/>
            <a:ext cx="1460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BizTalk Group</a:t>
            </a:r>
          </a:p>
        </p:txBody>
      </p:sp>
      <p:grpSp>
        <p:nvGrpSpPr>
          <p:cNvPr id="12296" name="Group 11"/>
          <p:cNvGrpSpPr>
            <a:grpSpLocks/>
          </p:cNvGrpSpPr>
          <p:nvPr/>
        </p:nvGrpSpPr>
        <p:grpSpPr bwMode="auto">
          <a:xfrm>
            <a:off x="285750" y="1928813"/>
            <a:ext cx="2143125" cy="1165225"/>
            <a:chOff x="857224" y="3071810"/>
            <a:chExt cx="3286148" cy="1785950"/>
          </a:xfrm>
        </p:grpSpPr>
        <p:sp>
          <p:nvSpPr>
            <p:cNvPr id="21" name="Rounded Rectangle 20"/>
            <p:cNvSpPr>
              <a:spLocks noChangeArrowheads="1"/>
            </p:cNvSpPr>
            <p:nvPr/>
          </p:nvSpPr>
          <p:spPr bwMode="auto">
            <a:xfrm>
              <a:off x="1000842" y="3356491"/>
              <a:ext cx="3142530" cy="1501269"/>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238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24" y="3071810"/>
              <a:ext cx="512545"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ounded Rectangle 21"/>
            <p:cNvSpPr>
              <a:spLocks noChangeArrowheads="1"/>
            </p:cNvSpPr>
            <p:nvPr/>
          </p:nvSpPr>
          <p:spPr bwMode="auto">
            <a:xfrm>
              <a:off x="1643466" y="3643605"/>
              <a:ext cx="1141631" cy="856477"/>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2387"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3429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88" name="TextBox 22"/>
            <p:cNvSpPr txBox="1">
              <a:spLocks noChangeArrowheads="1"/>
            </p:cNvSpPr>
            <p:nvPr/>
          </p:nvSpPr>
          <p:spPr bwMode="auto">
            <a:xfrm>
              <a:off x="1643042" y="3857628"/>
              <a:ext cx="114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800"/>
                <a:t>Isolated </a:t>
              </a:r>
            </a:p>
            <a:p>
              <a:pPr algn="ctr" eaLnBrk="1" hangingPunct="1"/>
              <a:r>
                <a:rPr lang="sv-SE" sz="800"/>
                <a:t>Host instance</a:t>
              </a:r>
            </a:p>
          </p:txBody>
        </p:sp>
        <p:sp>
          <p:nvSpPr>
            <p:cNvPr id="31" name="Rounded Rectangle 30"/>
            <p:cNvSpPr>
              <a:spLocks noChangeArrowheads="1"/>
            </p:cNvSpPr>
            <p:nvPr/>
          </p:nvSpPr>
          <p:spPr bwMode="auto">
            <a:xfrm>
              <a:off x="2928715" y="3643605"/>
              <a:ext cx="1144066" cy="856477"/>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2390"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12" y="3429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 name="TextBox 36"/>
            <p:cNvSpPr txBox="1">
              <a:spLocks noChangeArrowheads="1"/>
            </p:cNvSpPr>
            <p:nvPr/>
          </p:nvSpPr>
          <p:spPr bwMode="auto">
            <a:xfrm>
              <a:off x="2928926" y="3857628"/>
              <a:ext cx="114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800"/>
                <a:t>In-process</a:t>
              </a:r>
            </a:p>
            <a:p>
              <a:pPr algn="ctr" eaLnBrk="1" hangingPunct="1"/>
              <a:r>
                <a:rPr lang="sv-SE" sz="800"/>
                <a:t>Host instance</a:t>
              </a:r>
            </a:p>
          </p:txBody>
        </p:sp>
      </p:grpSp>
      <p:grpSp>
        <p:nvGrpSpPr>
          <p:cNvPr id="12297" name="Group 63"/>
          <p:cNvGrpSpPr>
            <a:grpSpLocks/>
          </p:cNvGrpSpPr>
          <p:nvPr/>
        </p:nvGrpSpPr>
        <p:grpSpPr bwMode="auto">
          <a:xfrm>
            <a:off x="2428875" y="1928813"/>
            <a:ext cx="2143125" cy="1165225"/>
            <a:chOff x="857224" y="3071810"/>
            <a:chExt cx="3286148" cy="1785950"/>
          </a:xfrm>
        </p:grpSpPr>
        <p:sp>
          <p:nvSpPr>
            <p:cNvPr id="86" name="Rounded Rectangle 85"/>
            <p:cNvSpPr>
              <a:spLocks noChangeArrowheads="1"/>
            </p:cNvSpPr>
            <p:nvPr/>
          </p:nvSpPr>
          <p:spPr bwMode="auto">
            <a:xfrm>
              <a:off x="1000842" y="3356491"/>
              <a:ext cx="3142530" cy="1501269"/>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237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24" y="3071810"/>
              <a:ext cx="512545"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Rounded Rectangle 88"/>
            <p:cNvSpPr>
              <a:spLocks noChangeArrowheads="1"/>
            </p:cNvSpPr>
            <p:nvPr/>
          </p:nvSpPr>
          <p:spPr bwMode="auto">
            <a:xfrm>
              <a:off x="1643466" y="3643605"/>
              <a:ext cx="1141631" cy="856477"/>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2379"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3429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80" name="TextBox 90"/>
            <p:cNvSpPr txBox="1">
              <a:spLocks noChangeArrowheads="1"/>
            </p:cNvSpPr>
            <p:nvPr/>
          </p:nvSpPr>
          <p:spPr bwMode="auto">
            <a:xfrm>
              <a:off x="1643042" y="3857628"/>
              <a:ext cx="114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800"/>
                <a:t>Isolated </a:t>
              </a:r>
            </a:p>
            <a:p>
              <a:pPr algn="ctr" eaLnBrk="1" hangingPunct="1"/>
              <a:r>
                <a:rPr lang="sv-SE" sz="800"/>
                <a:t>Host instance</a:t>
              </a:r>
            </a:p>
          </p:txBody>
        </p:sp>
        <p:sp>
          <p:nvSpPr>
            <p:cNvPr id="92" name="Rounded Rectangle 91"/>
            <p:cNvSpPr>
              <a:spLocks noChangeArrowheads="1"/>
            </p:cNvSpPr>
            <p:nvPr/>
          </p:nvSpPr>
          <p:spPr bwMode="auto">
            <a:xfrm>
              <a:off x="2928715" y="3643605"/>
              <a:ext cx="1144066" cy="856477"/>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2382"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12" y="3429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83" name="TextBox 93"/>
            <p:cNvSpPr txBox="1">
              <a:spLocks noChangeArrowheads="1"/>
            </p:cNvSpPr>
            <p:nvPr/>
          </p:nvSpPr>
          <p:spPr bwMode="auto">
            <a:xfrm>
              <a:off x="2928926" y="3857628"/>
              <a:ext cx="114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800"/>
                <a:t>In-process</a:t>
              </a:r>
            </a:p>
            <a:p>
              <a:pPr algn="ctr" eaLnBrk="1" hangingPunct="1"/>
              <a:r>
                <a:rPr lang="sv-SE" sz="800"/>
                <a:t>Host instance</a:t>
              </a:r>
            </a:p>
          </p:txBody>
        </p:sp>
      </p:grpSp>
      <p:sp>
        <p:nvSpPr>
          <p:cNvPr id="175" name="Rounded Rectangle 174"/>
          <p:cNvSpPr>
            <a:spLocks noChangeArrowheads="1"/>
          </p:cNvSpPr>
          <p:nvPr/>
        </p:nvSpPr>
        <p:spPr bwMode="auto">
          <a:xfrm>
            <a:off x="142875" y="3357563"/>
            <a:ext cx="8858250" cy="3071812"/>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149" name="Rounded Rectangle 148"/>
          <p:cNvSpPr>
            <a:spLocks noChangeArrowheads="1"/>
          </p:cNvSpPr>
          <p:nvPr/>
        </p:nvSpPr>
        <p:spPr bwMode="auto">
          <a:xfrm>
            <a:off x="796925" y="3714750"/>
            <a:ext cx="2417763" cy="2592388"/>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sp>
        <p:nvSpPr>
          <p:cNvPr id="162" name="Rounded Rectangle 161"/>
          <p:cNvSpPr>
            <a:spLocks noChangeArrowheads="1"/>
          </p:cNvSpPr>
          <p:nvPr/>
        </p:nvSpPr>
        <p:spPr bwMode="auto">
          <a:xfrm>
            <a:off x="3379788" y="3714750"/>
            <a:ext cx="2417762" cy="2592388"/>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sp>
        <p:nvSpPr>
          <p:cNvPr id="12301" name="TextBox 175"/>
          <p:cNvSpPr txBox="1">
            <a:spLocks noChangeArrowheads="1"/>
          </p:cNvSpPr>
          <p:nvPr/>
        </p:nvSpPr>
        <p:spPr bwMode="auto">
          <a:xfrm>
            <a:off x="642938" y="3357563"/>
            <a:ext cx="35544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SQL </a:t>
            </a:r>
            <a:r>
              <a:rPr lang="sv-SE"/>
              <a:t>Server</a:t>
            </a:r>
            <a:r>
              <a:rPr lang="sv-SE" sz="1400"/>
              <a:t> Active/Active/Passive Cluster</a:t>
            </a:r>
            <a:endParaRPr lang="sv-SE"/>
          </a:p>
        </p:txBody>
      </p:sp>
      <p:pic>
        <p:nvPicPr>
          <p:cNvPr id="12302" name="Picture 36" descr="Database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 y="3286125"/>
            <a:ext cx="5016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 name="Rounded Rectangle 177"/>
          <p:cNvSpPr>
            <a:spLocks noChangeArrowheads="1"/>
          </p:cNvSpPr>
          <p:nvPr/>
        </p:nvSpPr>
        <p:spPr bwMode="auto">
          <a:xfrm>
            <a:off x="5940425" y="3694113"/>
            <a:ext cx="2417763" cy="259238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sp>
        <p:nvSpPr>
          <p:cNvPr id="12304" name="Rectangle 7"/>
          <p:cNvSpPr>
            <a:spLocks noChangeArrowheads="1"/>
          </p:cNvSpPr>
          <p:nvPr/>
        </p:nvSpPr>
        <p:spPr bwMode="auto">
          <a:xfrm>
            <a:off x="792163" y="3743325"/>
            <a:ext cx="5000625" cy="828675"/>
          </a:xfrm>
          <a:prstGeom prst="rect">
            <a:avLst/>
          </a:prstGeom>
          <a:solidFill>
            <a:srgbClr val="92D050">
              <a:alpha val="27843"/>
            </a:srgbClr>
          </a:solidFill>
          <a:ln w="9525" algn="ctr">
            <a:solidFill>
              <a:schemeClr val="tx1"/>
            </a:solidFill>
            <a:prstDash val="dash"/>
            <a:round/>
            <a:headEnd/>
            <a:tailEnd/>
          </a:ln>
        </p:spPr>
        <p:txBody>
          <a:bodyPr wrap="none" lIns="0" tIns="0" rIns="0" bIns="0" anchor="ctr"/>
          <a:lstStyle/>
          <a:p>
            <a:pPr algn="ctr">
              <a:buClr>
                <a:schemeClr val="bg2"/>
              </a:buClr>
            </a:pPr>
            <a:endParaRPr lang="sv-SE"/>
          </a:p>
        </p:txBody>
      </p:sp>
      <p:grpSp>
        <p:nvGrpSpPr>
          <p:cNvPr id="12305" name="Group 191"/>
          <p:cNvGrpSpPr>
            <a:grpSpLocks/>
          </p:cNvGrpSpPr>
          <p:nvPr/>
        </p:nvGrpSpPr>
        <p:grpSpPr bwMode="auto">
          <a:xfrm>
            <a:off x="3429000" y="4175125"/>
            <a:ext cx="2308225" cy="330200"/>
            <a:chOff x="3434487" y="4131921"/>
            <a:chExt cx="2307997" cy="329714"/>
          </a:xfrm>
        </p:grpSpPr>
        <p:sp>
          <p:nvSpPr>
            <p:cNvPr id="193" name="Rounded Rectangle 192"/>
            <p:cNvSpPr>
              <a:spLocks noChangeArrowheads="1"/>
            </p:cNvSpPr>
            <p:nvPr/>
          </p:nvSpPr>
          <p:spPr bwMode="auto">
            <a:xfrm>
              <a:off x="3434487" y="4131921"/>
              <a:ext cx="2307997" cy="329714"/>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2374" name="Picture 36" descr="Database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9439" y="4191786"/>
              <a:ext cx="272280" cy="21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 name="TextBox 194"/>
            <p:cNvSpPr txBox="1"/>
            <p:nvPr/>
          </p:nvSpPr>
          <p:spPr>
            <a:xfrm>
              <a:off x="3709098" y="4174721"/>
              <a:ext cx="1849254" cy="277403"/>
            </a:xfrm>
            <a:prstGeom prst="rect">
              <a:avLst/>
            </a:prstGeom>
            <a:noFill/>
          </p:spPr>
          <p:txBody>
            <a:bodyPr wrap="none">
              <a:spAutoFit/>
            </a:bodyPr>
            <a:lstStyle/>
            <a:p>
              <a:pPr>
                <a:defRPr/>
              </a:pPr>
              <a:r>
                <a:rPr lang="sv-SE" sz="1200" dirty="0">
                  <a:solidFill>
                    <a:schemeClr val="bg1">
                      <a:lumMod val="65000"/>
                    </a:schemeClr>
                  </a:solidFill>
                </a:rPr>
                <a:t>Other BizTalk databases</a:t>
              </a:r>
            </a:p>
          </p:txBody>
        </p:sp>
      </p:grpSp>
      <p:sp>
        <p:nvSpPr>
          <p:cNvPr id="150" name="Rounded Rectangle 149"/>
          <p:cNvSpPr>
            <a:spLocks noChangeArrowheads="1"/>
          </p:cNvSpPr>
          <p:nvPr/>
        </p:nvSpPr>
        <p:spPr bwMode="auto">
          <a:xfrm>
            <a:off x="852488" y="3783013"/>
            <a:ext cx="2306637" cy="328612"/>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2307"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810000"/>
            <a:ext cx="28416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8" name="TextBox 151"/>
          <p:cNvSpPr txBox="1">
            <a:spLocks noChangeArrowheads="1"/>
          </p:cNvSpPr>
          <p:nvPr/>
        </p:nvSpPr>
        <p:spPr bwMode="auto">
          <a:xfrm>
            <a:off x="1127125" y="3836988"/>
            <a:ext cx="16954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Master Secret Service</a:t>
            </a:r>
          </a:p>
        </p:txBody>
      </p:sp>
      <p:sp>
        <p:nvSpPr>
          <p:cNvPr id="163" name="Rounded Rectangle 162"/>
          <p:cNvSpPr>
            <a:spLocks noChangeArrowheads="1"/>
          </p:cNvSpPr>
          <p:nvPr/>
        </p:nvSpPr>
        <p:spPr bwMode="auto">
          <a:xfrm>
            <a:off x="3433763" y="3783013"/>
            <a:ext cx="2308225" cy="328612"/>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sp>
        <p:nvSpPr>
          <p:cNvPr id="164" name="TextBox 163"/>
          <p:cNvSpPr txBox="1"/>
          <p:nvPr/>
        </p:nvSpPr>
        <p:spPr>
          <a:xfrm>
            <a:off x="3709988" y="3836988"/>
            <a:ext cx="1695450" cy="277812"/>
          </a:xfrm>
          <a:prstGeom prst="rect">
            <a:avLst/>
          </a:prstGeom>
          <a:noFill/>
        </p:spPr>
        <p:txBody>
          <a:bodyPr wrap="none">
            <a:spAutoFit/>
          </a:bodyPr>
          <a:lstStyle/>
          <a:p>
            <a:pPr>
              <a:defRPr/>
            </a:pPr>
            <a:r>
              <a:rPr lang="sv-SE" sz="1200" dirty="0">
                <a:solidFill>
                  <a:schemeClr val="bg1">
                    <a:lumMod val="65000"/>
                  </a:schemeClr>
                </a:solidFill>
              </a:rPr>
              <a:t>Master Secret Service</a:t>
            </a:r>
          </a:p>
        </p:txBody>
      </p:sp>
      <p:pic>
        <p:nvPicPr>
          <p:cNvPr id="12311"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9325" y="3819525"/>
            <a:ext cx="2841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2" name="Rectangle 196"/>
          <p:cNvSpPr>
            <a:spLocks noChangeArrowheads="1"/>
          </p:cNvSpPr>
          <p:nvPr/>
        </p:nvSpPr>
        <p:spPr bwMode="auto">
          <a:xfrm>
            <a:off x="3363913" y="4581525"/>
            <a:ext cx="5000625" cy="1204913"/>
          </a:xfrm>
          <a:prstGeom prst="rect">
            <a:avLst/>
          </a:prstGeom>
          <a:solidFill>
            <a:srgbClr val="92D050">
              <a:alpha val="27843"/>
            </a:srgbClr>
          </a:solidFill>
          <a:ln w="9525" algn="ctr">
            <a:solidFill>
              <a:schemeClr val="tx1"/>
            </a:solidFill>
            <a:prstDash val="dash"/>
            <a:round/>
            <a:headEnd/>
            <a:tailEnd/>
          </a:ln>
        </p:spPr>
        <p:txBody>
          <a:bodyPr wrap="none" lIns="0" tIns="0" rIns="0" bIns="0" anchor="ctr"/>
          <a:lstStyle/>
          <a:p>
            <a:pPr algn="ctr">
              <a:buClr>
                <a:schemeClr val="bg2"/>
              </a:buClr>
            </a:pPr>
            <a:endParaRPr lang="sv-SE"/>
          </a:p>
        </p:txBody>
      </p:sp>
      <p:grpSp>
        <p:nvGrpSpPr>
          <p:cNvPr id="12313" name="Group 26"/>
          <p:cNvGrpSpPr>
            <a:grpSpLocks/>
          </p:cNvGrpSpPr>
          <p:nvPr/>
        </p:nvGrpSpPr>
        <p:grpSpPr bwMode="auto">
          <a:xfrm>
            <a:off x="857250" y="4194175"/>
            <a:ext cx="2308225" cy="330200"/>
            <a:chOff x="851728" y="4870271"/>
            <a:chExt cx="2307997" cy="329714"/>
          </a:xfrm>
        </p:grpSpPr>
        <p:sp>
          <p:nvSpPr>
            <p:cNvPr id="155" name="Rounded Rectangle 154"/>
            <p:cNvSpPr>
              <a:spLocks noChangeArrowheads="1"/>
            </p:cNvSpPr>
            <p:nvPr/>
          </p:nvSpPr>
          <p:spPr bwMode="auto">
            <a:xfrm>
              <a:off x="851728" y="4870271"/>
              <a:ext cx="2307997" cy="32971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2371" name="Picture 36" descr="Database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681" y="4937618"/>
              <a:ext cx="272280" cy="21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72" name="TextBox 160"/>
            <p:cNvSpPr txBox="1">
              <a:spLocks noChangeArrowheads="1"/>
            </p:cNvSpPr>
            <p:nvPr/>
          </p:nvSpPr>
          <p:spPr bwMode="auto">
            <a:xfrm>
              <a:off x="1126490" y="4881650"/>
              <a:ext cx="18491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Other BizTalk databases</a:t>
              </a:r>
            </a:p>
          </p:txBody>
        </p:sp>
      </p:grpSp>
      <p:grpSp>
        <p:nvGrpSpPr>
          <p:cNvPr id="12314" name="Group 9"/>
          <p:cNvGrpSpPr>
            <a:grpSpLocks/>
          </p:cNvGrpSpPr>
          <p:nvPr/>
        </p:nvGrpSpPr>
        <p:grpSpPr bwMode="auto">
          <a:xfrm>
            <a:off x="3429000" y="4602163"/>
            <a:ext cx="4881563" cy="1149350"/>
            <a:chOff x="3428992" y="4602839"/>
            <a:chExt cx="4881108" cy="1149358"/>
          </a:xfrm>
        </p:grpSpPr>
        <p:grpSp>
          <p:nvGrpSpPr>
            <p:cNvPr id="12346" name="Group 141"/>
            <p:cNvGrpSpPr>
              <a:grpSpLocks/>
            </p:cNvGrpSpPr>
            <p:nvPr/>
          </p:nvGrpSpPr>
          <p:grpSpPr bwMode="auto">
            <a:xfrm>
              <a:off x="6002103" y="4966379"/>
              <a:ext cx="2307997" cy="329714"/>
              <a:chOff x="3434487" y="4131921"/>
              <a:chExt cx="2307997" cy="329714"/>
            </a:xfrm>
          </p:grpSpPr>
          <p:sp>
            <p:nvSpPr>
              <p:cNvPr id="143" name="Rounded Rectangle 142"/>
              <p:cNvSpPr>
                <a:spLocks noChangeArrowheads="1"/>
              </p:cNvSpPr>
              <p:nvPr/>
            </p:nvSpPr>
            <p:spPr bwMode="auto">
              <a:xfrm>
                <a:off x="3434474" y="4131921"/>
                <a:ext cx="2308010" cy="330202"/>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2368" name="Picture 36" descr="Database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9439" y="4191786"/>
                <a:ext cx="272280" cy="21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 name="TextBox 144"/>
              <p:cNvSpPr txBox="1"/>
              <p:nvPr/>
            </p:nvSpPr>
            <p:spPr>
              <a:xfrm>
                <a:off x="3709085" y="4174784"/>
                <a:ext cx="1830218" cy="277814"/>
              </a:xfrm>
              <a:prstGeom prst="rect">
                <a:avLst/>
              </a:prstGeom>
              <a:noFill/>
            </p:spPr>
            <p:txBody>
              <a:bodyPr wrap="none">
                <a:spAutoFit/>
              </a:bodyPr>
              <a:lstStyle/>
              <a:p>
                <a:pPr>
                  <a:defRPr/>
                </a:pPr>
                <a:r>
                  <a:rPr lang="sv-SE" sz="1200" dirty="0">
                    <a:solidFill>
                      <a:schemeClr val="bg1">
                        <a:lumMod val="65000"/>
                      </a:schemeClr>
                    </a:solidFill>
                  </a:rPr>
                  <a:t>MessageBox2 database</a:t>
                </a:r>
              </a:p>
            </p:txBody>
          </p:sp>
        </p:grpSp>
        <p:grpSp>
          <p:nvGrpSpPr>
            <p:cNvPr id="12347" name="Group 145"/>
            <p:cNvGrpSpPr>
              <a:grpSpLocks/>
            </p:cNvGrpSpPr>
            <p:nvPr/>
          </p:nvGrpSpPr>
          <p:grpSpPr bwMode="auto">
            <a:xfrm>
              <a:off x="6002103" y="5395007"/>
              <a:ext cx="2307997" cy="329714"/>
              <a:chOff x="851728" y="4131921"/>
              <a:chExt cx="2307997" cy="329714"/>
            </a:xfrm>
          </p:grpSpPr>
          <p:sp>
            <p:nvSpPr>
              <p:cNvPr id="147" name="Rounded Rectangle 146"/>
              <p:cNvSpPr>
                <a:spLocks noChangeArrowheads="1"/>
              </p:cNvSpPr>
              <p:nvPr/>
            </p:nvSpPr>
            <p:spPr bwMode="auto">
              <a:xfrm>
                <a:off x="851715" y="4131921"/>
                <a:ext cx="2308010" cy="330202"/>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2365" name="Picture 36" descr="Database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681" y="4191786"/>
                <a:ext cx="272280" cy="21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66" name="TextBox 190"/>
              <p:cNvSpPr txBox="1">
                <a:spLocks noChangeArrowheads="1"/>
              </p:cNvSpPr>
              <p:nvPr/>
            </p:nvSpPr>
            <p:spPr bwMode="auto">
              <a:xfrm>
                <a:off x="1126490" y="4174844"/>
                <a:ext cx="18293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MessageBox3 database</a:t>
                </a:r>
              </a:p>
            </p:txBody>
          </p:sp>
        </p:grpSp>
        <p:grpSp>
          <p:nvGrpSpPr>
            <p:cNvPr id="12348" name="Group 23"/>
            <p:cNvGrpSpPr>
              <a:grpSpLocks/>
            </p:cNvGrpSpPr>
            <p:nvPr/>
          </p:nvGrpSpPr>
          <p:grpSpPr bwMode="auto">
            <a:xfrm>
              <a:off x="3430335" y="4602839"/>
              <a:ext cx="2307997" cy="329714"/>
              <a:chOff x="851728" y="4131921"/>
              <a:chExt cx="2307997" cy="329714"/>
            </a:xfrm>
          </p:grpSpPr>
          <p:sp>
            <p:nvSpPr>
              <p:cNvPr id="153" name="Rounded Rectangle 152"/>
              <p:cNvSpPr>
                <a:spLocks noChangeArrowheads="1"/>
              </p:cNvSpPr>
              <p:nvPr/>
            </p:nvSpPr>
            <p:spPr bwMode="auto">
              <a:xfrm>
                <a:off x="851973" y="4131921"/>
                <a:ext cx="2308010" cy="330202"/>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2362" name="Picture 36" descr="Database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681" y="4191786"/>
                <a:ext cx="272280" cy="21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63" name="TextBox 158"/>
              <p:cNvSpPr txBox="1">
                <a:spLocks noChangeArrowheads="1"/>
              </p:cNvSpPr>
              <p:nvPr/>
            </p:nvSpPr>
            <p:spPr bwMode="auto">
              <a:xfrm>
                <a:off x="1126490" y="4174844"/>
                <a:ext cx="18293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MessageBox1 database</a:t>
                </a:r>
              </a:p>
            </p:txBody>
          </p:sp>
        </p:grpSp>
        <p:grpSp>
          <p:nvGrpSpPr>
            <p:cNvPr id="12349" name="Group 112"/>
            <p:cNvGrpSpPr>
              <a:grpSpLocks/>
            </p:cNvGrpSpPr>
            <p:nvPr/>
          </p:nvGrpSpPr>
          <p:grpSpPr bwMode="auto">
            <a:xfrm>
              <a:off x="3430335" y="4993855"/>
              <a:ext cx="2307997" cy="329714"/>
              <a:chOff x="851728" y="4131921"/>
              <a:chExt cx="2307997" cy="329714"/>
            </a:xfrm>
          </p:grpSpPr>
          <p:sp>
            <p:nvSpPr>
              <p:cNvPr id="114" name="Rounded Rectangle 113"/>
              <p:cNvSpPr>
                <a:spLocks noChangeArrowheads="1"/>
              </p:cNvSpPr>
              <p:nvPr/>
            </p:nvSpPr>
            <p:spPr bwMode="auto">
              <a:xfrm>
                <a:off x="851973" y="4131433"/>
                <a:ext cx="2308010" cy="330202"/>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2359" name="Picture 36" descr="Database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681" y="4191786"/>
                <a:ext cx="272280" cy="21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60" name="TextBox 115"/>
              <p:cNvSpPr txBox="1">
                <a:spLocks noChangeArrowheads="1"/>
              </p:cNvSpPr>
              <p:nvPr/>
            </p:nvSpPr>
            <p:spPr bwMode="auto">
              <a:xfrm>
                <a:off x="1126490" y="4174844"/>
                <a:ext cx="18293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MessageBox2 database</a:t>
                </a:r>
              </a:p>
            </p:txBody>
          </p:sp>
        </p:grpSp>
        <p:grpSp>
          <p:nvGrpSpPr>
            <p:cNvPr id="12350" name="Group 121"/>
            <p:cNvGrpSpPr>
              <a:grpSpLocks/>
            </p:cNvGrpSpPr>
            <p:nvPr/>
          </p:nvGrpSpPr>
          <p:grpSpPr bwMode="auto">
            <a:xfrm>
              <a:off x="3428992" y="5422483"/>
              <a:ext cx="2307997" cy="329714"/>
              <a:chOff x="3434487" y="4131921"/>
              <a:chExt cx="2307997" cy="329714"/>
            </a:xfrm>
          </p:grpSpPr>
          <p:sp>
            <p:nvSpPr>
              <p:cNvPr id="123" name="Rounded Rectangle 122"/>
              <p:cNvSpPr>
                <a:spLocks noChangeArrowheads="1"/>
              </p:cNvSpPr>
              <p:nvPr/>
            </p:nvSpPr>
            <p:spPr bwMode="auto">
              <a:xfrm>
                <a:off x="3434487" y="4131433"/>
                <a:ext cx="2308010" cy="330202"/>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2356" name="Picture 36" descr="Database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9439" y="4191786"/>
                <a:ext cx="272280" cy="21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TextBox 124"/>
              <p:cNvSpPr txBox="1"/>
              <p:nvPr/>
            </p:nvSpPr>
            <p:spPr>
              <a:xfrm>
                <a:off x="3709099" y="4174295"/>
                <a:ext cx="1830217" cy="277815"/>
              </a:xfrm>
              <a:prstGeom prst="rect">
                <a:avLst/>
              </a:prstGeom>
              <a:noFill/>
            </p:spPr>
            <p:txBody>
              <a:bodyPr wrap="none">
                <a:spAutoFit/>
              </a:bodyPr>
              <a:lstStyle/>
              <a:p>
                <a:pPr>
                  <a:defRPr/>
                </a:pPr>
                <a:r>
                  <a:rPr lang="sv-SE" sz="1200" dirty="0">
                    <a:solidFill>
                      <a:schemeClr val="bg1">
                        <a:lumMod val="65000"/>
                      </a:schemeClr>
                    </a:solidFill>
                  </a:rPr>
                  <a:t>MessageBox3 database</a:t>
                </a:r>
              </a:p>
            </p:txBody>
          </p:sp>
        </p:grpSp>
        <p:grpSp>
          <p:nvGrpSpPr>
            <p:cNvPr id="12351" name="Group 137"/>
            <p:cNvGrpSpPr>
              <a:grpSpLocks/>
            </p:cNvGrpSpPr>
            <p:nvPr/>
          </p:nvGrpSpPr>
          <p:grpSpPr bwMode="auto">
            <a:xfrm>
              <a:off x="6002103" y="4603327"/>
              <a:ext cx="2307997" cy="329714"/>
              <a:chOff x="3434487" y="4131921"/>
              <a:chExt cx="2307997" cy="329714"/>
            </a:xfrm>
          </p:grpSpPr>
          <p:sp>
            <p:nvSpPr>
              <p:cNvPr id="139" name="Rounded Rectangle 138"/>
              <p:cNvSpPr>
                <a:spLocks noChangeArrowheads="1"/>
              </p:cNvSpPr>
              <p:nvPr/>
            </p:nvSpPr>
            <p:spPr bwMode="auto">
              <a:xfrm>
                <a:off x="3434474" y="4131433"/>
                <a:ext cx="2308010" cy="330202"/>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2353" name="Picture 36" descr="Database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9439" y="4191786"/>
                <a:ext cx="272280" cy="21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TextBox 140"/>
              <p:cNvSpPr txBox="1"/>
              <p:nvPr/>
            </p:nvSpPr>
            <p:spPr>
              <a:xfrm>
                <a:off x="3709085" y="4174295"/>
                <a:ext cx="1830218" cy="277815"/>
              </a:xfrm>
              <a:prstGeom prst="rect">
                <a:avLst/>
              </a:prstGeom>
              <a:noFill/>
            </p:spPr>
            <p:txBody>
              <a:bodyPr wrap="none">
                <a:spAutoFit/>
              </a:bodyPr>
              <a:lstStyle/>
              <a:p>
                <a:pPr>
                  <a:defRPr/>
                </a:pPr>
                <a:r>
                  <a:rPr lang="sv-SE" sz="1200" dirty="0">
                    <a:solidFill>
                      <a:schemeClr val="bg1">
                        <a:lumMod val="65000"/>
                      </a:schemeClr>
                    </a:solidFill>
                  </a:rPr>
                  <a:t>MessageBox1 database</a:t>
                </a:r>
              </a:p>
            </p:txBody>
          </p:sp>
        </p:grpSp>
      </p:grpSp>
      <p:sp>
        <p:nvSpPr>
          <p:cNvPr id="12315" name="Rectangle 197"/>
          <p:cNvSpPr>
            <a:spLocks noChangeArrowheads="1"/>
          </p:cNvSpPr>
          <p:nvPr/>
        </p:nvSpPr>
        <p:spPr bwMode="auto">
          <a:xfrm>
            <a:off x="785813" y="5838825"/>
            <a:ext cx="7572375" cy="428625"/>
          </a:xfrm>
          <a:prstGeom prst="rect">
            <a:avLst/>
          </a:prstGeom>
          <a:solidFill>
            <a:srgbClr val="92D050">
              <a:alpha val="27843"/>
            </a:srgbClr>
          </a:solidFill>
          <a:ln w="9525" algn="ctr">
            <a:solidFill>
              <a:schemeClr val="tx1"/>
            </a:solidFill>
            <a:prstDash val="dash"/>
            <a:round/>
            <a:headEnd/>
            <a:tailEnd/>
          </a:ln>
        </p:spPr>
        <p:txBody>
          <a:bodyPr wrap="none" lIns="0" tIns="0" rIns="0" bIns="0" anchor="ctr"/>
          <a:lstStyle/>
          <a:p>
            <a:pPr algn="ctr">
              <a:buClr>
                <a:schemeClr val="bg2"/>
              </a:buClr>
            </a:pPr>
            <a:endParaRPr lang="sv-SE"/>
          </a:p>
        </p:txBody>
      </p:sp>
      <p:grpSp>
        <p:nvGrpSpPr>
          <p:cNvPr id="12316" name="Group 10"/>
          <p:cNvGrpSpPr>
            <a:grpSpLocks/>
          </p:cNvGrpSpPr>
          <p:nvPr/>
        </p:nvGrpSpPr>
        <p:grpSpPr bwMode="auto">
          <a:xfrm>
            <a:off x="852488" y="5881688"/>
            <a:ext cx="7456487" cy="350837"/>
            <a:chOff x="851728" y="5881273"/>
            <a:chExt cx="7457029" cy="350459"/>
          </a:xfrm>
        </p:grpSpPr>
        <p:grpSp>
          <p:nvGrpSpPr>
            <p:cNvPr id="12338" name="Group 5"/>
            <p:cNvGrpSpPr>
              <a:grpSpLocks/>
            </p:cNvGrpSpPr>
            <p:nvPr/>
          </p:nvGrpSpPr>
          <p:grpSpPr bwMode="auto">
            <a:xfrm>
              <a:off x="6000760" y="5902018"/>
              <a:ext cx="2307997" cy="329714"/>
              <a:chOff x="3428992" y="5580673"/>
              <a:chExt cx="2307997" cy="329714"/>
            </a:xfrm>
          </p:grpSpPr>
          <p:sp>
            <p:nvSpPr>
              <p:cNvPr id="166" name="Rounded Rectangle 165"/>
              <p:cNvSpPr>
                <a:spLocks noChangeArrowheads="1"/>
              </p:cNvSpPr>
              <p:nvPr/>
            </p:nvSpPr>
            <p:spPr bwMode="auto">
              <a:xfrm>
                <a:off x="3428596" y="5580543"/>
                <a:ext cx="2308393" cy="329844"/>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2344" name="Picture 36" descr="Database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9439" y="5648021"/>
                <a:ext cx="272280" cy="21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 name="TextBox 171"/>
              <p:cNvSpPr txBox="1"/>
              <p:nvPr/>
            </p:nvSpPr>
            <p:spPr>
              <a:xfrm>
                <a:off x="3709604" y="5610674"/>
                <a:ext cx="1882912" cy="277512"/>
              </a:xfrm>
              <a:prstGeom prst="rect">
                <a:avLst/>
              </a:prstGeom>
              <a:noFill/>
            </p:spPr>
            <p:txBody>
              <a:bodyPr wrap="none">
                <a:spAutoFit/>
              </a:bodyPr>
              <a:lstStyle/>
              <a:p>
                <a:pPr>
                  <a:defRPr/>
                </a:pPr>
                <a:r>
                  <a:rPr lang="sv-SE" sz="1200" dirty="0">
                    <a:solidFill>
                      <a:schemeClr val="bg1">
                        <a:lumMod val="65000"/>
                      </a:schemeClr>
                    </a:solidFill>
                  </a:rPr>
                  <a:t>Tracking database (DTA)</a:t>
                </a:r>
              </a:p>
            </p:txBody>
          </p:sp>
        </p:grpSp>
        <p:grpSp>
          <p:nvGrpSpPr>
            <p:cNvPr id="12339" name="Group 2"/>
            <p:cNvGrpSpPr>
              <a:grpSpLocks/>
            </p:cNvGrpSpPr>
            <p:nvPr/>
          </p:nvGrpSpPr>
          <p:grpSpPr bwMode="auto">
            <a:xfrm>
              <a:off x="851728" y="5881273"/>
              <a:ext cx="2307997" cy="329714"/>
              <a:chOff x="851728" y="4714884"/>
              <a:chExt cx="2307997" cy="329714"/>
            </a:xfrm>
          </p:grpSpPr>
          <p:sp>
            <p:nvSpPr>
              <p:cNvPr id="154" name="Rounded Rectangle 153"/>
              <p:cNvSpPr>
                <a:spLocks noChangeArrowheads="1"/>
              </p:cNvSpPr>
              <p:nvPr/>
            </p:nvSpPr>
            <p:spPr bwMode="auto">
              <a:xfrm>
                <a:off x="851728" y="4714884"/>
                <a:ext cx="2308393" cy="32984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2341" name="Picture 36" descr="Database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681" y="4782232"/>
                <a:ext cx="272280" cy="21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42" name="TextBox 159"/>
              <p:cNvSpPr txBox="1">
                <a:spLocks noChangeArrowheads="1"/>
              </p:cNvSpPr>
              <p:nvPr/>
            </p:nvSpPr>
            <p:spPr bwMode="auto">
              <a:xfrm>
                <a:off x="1126490" y="4745777"/>
                <a:ext cx="1882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Tracking database (DTA)</a:t>
                </a:r>
              </a:p>
            </p:txBody>
          </p:sp>
        </p:grpSp>
      </p:grpSp>
      <p:sp>
        <p:nvSpPr>
          <p:cNvPr id="12317" name="Rectangle 198"/>
          <p:cNvSpPr>
            <a:spLocks noChangeArrowheads="1"/>
          </p:cNvSpPr>
          <p:nvPr/>
        </p:nvSpPr>
        <p:spPr bwMode="auto">
          <a:xfrm>
            <a:off x="4618038" y="1882775"/>
            <a:ext cx="4286250" cy="1276350"/>
          </a:xfrm>
          <a:prstGeom prst="rect">
            <a:avLst/>
          </a:prstGeom>
          <a:solidFill>
            <a:srgbClr val="92D050">
              <a:alpha val="27843"/>
            </a:srgbClr>
          </a:solidFill>
          <a:ln w="9525" algn="ctr">
            <a:solidFill>
              <a:schemeClr val="tx1"/>
            </a:solidFill>
            <a:prstDash val="dash"/>
            <a:round/>
            <a:headEnd/>
            <a:tailEnd/>
          </a:ln>
        </p:spPr>
        <p:txBody>
          <a:bodyPr wrap="none" lIns="0" tIns="0" rIns="0" bIns="0" anchor="ctr"/>
          <a:lstStyle/>
          <a:p>
            <a:pPr algn="ctr">
              <a:buClr>
                <a:schemeClr val="bg2"/>
              </a:buClr>
            </a:pPr>
            <a:endParaRPr lang="sv-SE"/>
          </a:p>
        </p:txBody>
      </p:sp>
      <p:grpSp>
        <p:nvGrpSpPr>
          <p:cNvPr id="12318" name="Group 13"/>
          <p:cNvGrpSpPr>
            <a:grpSpLocks/>
          </p:cNvGrpSpPr>
          <p:nvPr/>
        </p:nvGrpSpPr>
        <p:grpSpPr bwMode="auto">
          <a:xfrm>
            <a:off x="4572000" y="1928813"/>
            <a:ext cx="4286250" cy="1165225"/>
            <a:chOff x="4572000" y="1928801"/>
            <a:chExt cx="4286280" cy="1164750"/>
          </a:xfrm>
        </p:grpSpPr>
        <p:grpSp>
          <p:nvGrpSpPr>
            <p:cNvPr id="12319" name="Group 94"/>
            <p:cNvGrpSpPr>
              <a:grpSpLocks/>
            </p:cNvGrpSpPr>
            <p:nvPr/>
          </p:nvGrpSpPr>
          <p:grpSpPr bwMode="auto">
            <a:xfrm>
              <a:off x="4572000" y="1928801"/>
              <a:ext cx="2143140" cy="1164750"/>
              <a:chOff x="857224" y="3071810"/>
              <a:chExt cx="3286148" cy="1785950"/>
            </a:xfrm>
          </p:grpSpPr>
          <p:sp>
            <p:nvSpPr>
              <p:cNvPr id="96" name="Rounded Rectangle 95"/>
              <p:cNvSpPr>
                <a:spLocks noChangeArrowheads="1"/>
              </p:cNvSpPr>
              <p:nvPr/>
            </p:nvSpPr>
            <p:spPr bwMode="auto">
              <a:xfrm>
                <a:off x="1000842" y="3356491"/>
                <a:ext cx="3142530" cy="1501269"/>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233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24" y="3071810"/>
                <a:ext cx="512545"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Rounded Rectangle 97"/>
              <p:cNvSpPr>
                <a:spLocks noChangeArrowheads="1"/>
              </p:cNvSpPr>
              <p:nvPr/>
            </p:nvSpPr>
            <p:spPr bwMode="auto">
              <a:xfrm>
                <a:off x="1643466" y="3643605"/>
                <a:ext cx="1141631" cy="856477"/>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2333"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3429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34" name="TextBox 99"/>
              <p:cNvSpPr txBox="1">
                <a:spLocks noChangeArrowheads="1"/>
              </p:cNvSpPr>
              <p:nvPr/>
            </p:nvSpPr>
            <p:spPr bwMode="auto">
              <a:xfrm>
                <a:off x="1643042" y="3857628"/>
                <a:ext cx="114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800"/>
                  <a:t>Isolated </a:t>
                </a:r>
              </a:p>
              <a:p>
                <a:pPr algn="ctr" eaLnBrk="1" hangingPunct="1"/>
                <a:r>
                  <a:rPr lang="sv-SE" sz="800"/>
                  <a:t>Host instance</a:t>
                </a:r>
              </a:p>
            </p:txBody>
          </p:sp>
          <p:sp>
            <p:nvSpPr>
              <p:cNvPr id="101" name="Rounded Rectangle 100"/>
              <p:cNvSpPr>
                <a:spLocks noChangeArrowheads="1"/>
              </p:cNvSpPr>
              <p:nvPr/>
            </p:nvSpPr>
            <p:spPr bwMode="auto">
              <a:xfrm>
                <a:off x="2928715" y="3643605"/>
                <a:ext cx="1144066" cy="856477"/>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2336"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12" y="3429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37" name="TextBox 102"/>
              <p:cNvSpPr txBox="1">
                <a:spLocks noChangeArrowheads="1"/>
              </p:cNvSpPr>
              <p:nvPr/>
            </p:nvSpPr>
            <p:spPr bwMode="auto">
              <a:xfrm>
                <a:off x="2928926" y="3857628"/>
                <a:ext cx="114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800"/>
                  <a:t>In-process</a:t>
                </a:r>
              </a:p>
              <a:p>
                <a:pPr algn="ctr" eaLnBrk="1" hangingPunct="1"/>
                <a:r>
                  <a:rPr lang="sv-SE" sz="800"/>
                  <a:t>Host instance</a:t>
                </a:r>
              </a:p>
            </p:txBody>
          </p:sp>
        </p:grpSp>
        <p:grpSp>
          <p:nvGrpSpPr>
            <p:cNvPr id="12320" name="Group 103"/>
            <p:cNvGrpSpPr>
              <a:grpSpLocks/>
            </p:cNvGrpSpPr>
            <p:nvPr/>
          </p:nvGrpSpPr>
          <p:grpSpPr bwMode="auto">
            <a:xfrm>
              <a:off x="6715140" y="1928801"/>
              <a:ext cx="2143140" cy="1164750"/>
              <a:chOff x="857224" y="3071810"/>
              <a:chExt cx="3286148" cy="1785950"/>
            </a:xfrm>
          </p:grpSpPr>
          <p:sp>
            <p:nvSpPr>
              <p:cNvPr id="105" name="Rounded Rectangle 104"/>
              <p:cNvSpPr>
                <a:spLocks noChangeArrowheads="1"/>
              </p:cNvSpPr>
              <p:nvPr/>
            </p:nvSpPr>
            <p:spPr bwMode="auto">
              <a:xfrm>
                <a:off x="1000842" y="3356491"/>
                <a:ext cx="3142530" cy="1501269"/>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sp>
            <p:nvSpPr>
              <p:cNvPr id="107" name="Rounded Rectangle 106"/>
              <p:cNvSpPr>
                <a:spLocks noChangeArrowheads="1"/>
              </p:cNvSpPr>
              <p:nvPr/>
            </p:nvSpPr>
            <p:spPr bwMode="auto">
              <a:xfrm>
                <a:off x="1643466" y="3643605"/>
                <a:ext cx="1141631" cy="856477"/>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2323"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3429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4" name="TextBox 108"/>
              <p:cNvSpPr txBox="1">
                <a:spLocks noChangeArrowheads="1"/>
              </p:cNvSpPr>
              <p:nvPr/>
            </p:nvSpPr>
            <p:spPr bwMode="auto">
              <a:xfrm>
                <a:off x="1643042" y="3857628"/>
                <a:ext cx="114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800"/>
                  <a:t>Isolated </a:t>
                </a:r>
              </a:p>
              <a:p>
                <a:pPr algn="ctr" eaLnBrk="1" hangingPunct="1"/>
                <a:r>
                  <a:rPr lang="sv-SE" sz="800"/>
                  <a:t>Host instance</a:t>
                </a:r>
              </a:p>
            </p:txBody>
          </p:sp>
          <p:sp>
            <p:nvSpPr>
              <p:cNvPr id="110" name="Rounded Rectangle 109"/>
              <p:cNvSpPr>
                <a:spLocks noChangeArrowheads="1"/>
              </p:cNvSpPr>
              <p:nvPr/>
            </p:nvSpPr>
            <p:spPr bwMode="auto">
              <a:xfrm>
                <a:off x="2928715" y="3643605"/>
                <a:ext cx="1144066" cy="856477"/>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000">
                  <a:latin typeface="+mn-lt"/>
                  <a:cs typeface="+mn-cs"/>
                </a:endParaRPr>
              </a:p>
            </p:txBody>
          </p:sp>
          <p:pic>
            <p:nvPicPr>
              <p:cNvPr id="12326"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12" y="3429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7" name="TextBox 111"/>
              <p:cNvSpPr txBox="1">
                <a:spLocks noChangeArrowheads="1"/>
              </p:cNvSpPr>
              <p:nvPr/>
            </p:nvSpPr>
            <p:spPr bwMode="auto">
              <a:xfrm>
                <a:off x="2928926" y="3857628"/>
                <a:ext cx="1143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800"/>
                  <a:t>In-process</a:t>
                </a:r>
              </a:p>
              <a:p>
                <a:pPr algn="ctr" eaLnBrk="1" hangingPunct="1"/>
                <a:r>
                  <a:rPr lang="sv-SE" sz="800"/>
                  <a:t>Host instance</a:t>
                </a:r>
              </a:p>
            </p:txBody>
          </p:sp>
          <p:sp>
            <p:nvSpPr>
              <p:cNvPr id="118" name="Rounded Rectangle 117"/>
              <p:cNvSpPr/>
              <p:nvPr/>
            </p:nvSpPr>
            <p:spPr bwMode="auto">
              <a:xfrm>
                <a:off x="995973" y="3356491"/>
                <a:ext cx="3144965" cy="1498835"/>
              </a:xfrm>
              <a:prstGeom prst="roundRect">
                <a:avLst>
                  <a:gd name="adj" fmla="val 9405"/>
                </a:avLst>
              </a:prstGeom>
              <a:solidFill>
                <a:schemeClr val="lt1">
                  <a:alpha val="73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none" lIns="0" tIns="0" rIns="0" bIns="0" anchor="ctr"/>
              <a:lstStyle/>
              <a:p>
                <a:pPr algn="ctr">
                  <a:buClr>
                    <a:schemeClr val="bg2"/>
                  </a:buClr>
                  <a:defRPr/>
                </a:pPr>
                <a:endParaRPr lang="sv-SE" sz="1000">
                  <a:solidFill>
                    <a:schemeClr val="tx1"/>
                  </a:solidFill>
                </a:endParaRPr>
              </a:p>
            </p:txBody>
          </p:sp>
          <p:pic>
            <p:nvPicPr>
              <p:cNvPr id="1232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24" y="3071810"/>
                <a:ext cx="512545"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sv-SE" smtClean="0"/>
              <a:t>Planing BizTalk Hosts and Host instances</a:t>
            </a:r>
          </a:p>
        </p:txBody>
      </p:sp>
      <p:sp>
        <p:nvSpPr>
          <p:cNvPr id="6" name="Rounded Rectangle 5"/>
          <p:cNvSpPr>
            <a:spLocks noChangeArrowheads="1"/>
          </p:cNvSpPr>
          <p:nvPr/>
        </p:nvSpPr>
        <p:spPr bwMode="auto">
          <a:xfrm>
            <a:off x="714375" y="1484784"/>
            <a:ext cx="2500313" cy="3873029"/>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dirty="0">
              <a:latin typeface="+mn-lt"/>
              <a:cs typeface="+mn-cs"/>
            </a:endParaRPr>
          </a:p>
        </p:txBody>
      </p:sp>
      <p:grpSp>
        <p:nvGrpSpPr>
          <p:cNvPr id="13318" name="Group 36"/>
          <p:cNvGrpSpPr>
            <a:grpSpLocks/>
          </p:cNvGrpSpPr>
          <p:nvPr/>
        </p:nvGrpSpPr>
        <p:grpSpPr bwMode="auto">
          <a:xfrm>
            <a:off x="803276" y="2007390"/>
            <a:ext cx="2306637" cy="331787"/>
            <a:chOff x="1483680" y="1912316"/>
            <a:chExt cx="2307997" cy="331952"/>
          </a:xfrm>
        </p:grpSpPr>
        <p:sp>
          <p:nvSpPr>
            <p:cNvPr id="7" name="Rounded Rectangle 6"/>
            <p:cNvSpPr>
              <a:spLocks noChangeArrowheads="1"/>
            </p:cNvSpPr>
            <p:nvPr/>
          </p:nvSpPr>
          <p:spPr bwMode="auto">
            <a:xfrm>
              <a:off x="1483680" y="1912316"/>
              <a:ext cx="2307997" cy="33036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3377"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206" y="1940306"/>
              <a:ext cx="284188" cy="2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78" name="TextBox 8"/>
            <p:cNvSpPr txBox="1">
              <a:spLocks noChangeArrowheads="1"/>
            </p:cNvSpPr>
            <p:nvPr/>
          </p:nvSpPr>
          <p:spPr bwMode="auto">
            <a:xfrm>
              <a:off x="1758442" y="1967269"/>
              <a:ext cx="15055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Default </a:t>
              </a:r>
              <a:r>
                <a:rPr lang="sv-SE" sz="1200" b="1"/>
                <a:t>Receive</a:t>
              </a:r>
              <a:r>
                <a:rPr lang="sv-SE" sz="1200"/>
                <a:t> 32</a:t>
              </a:r>
            </a:p>
          </p:txBody>
        </p:sp>
      </p:grpSp>
      <p:grpSp>
        <p:nvGrpSpPr>
          <p:cNvPr id="13319" name="Group 37"/>
          <p:cNvGrpSpPr>
            <a:grpSpLocks/>
          </p:cNvGrpSpPr>
          <p:nvPr/>
        </p:nvGrpSpPr>
        <p:grpSpPr bwMode="auto">
          <a:xfrm>
            <a:off x="801688" y="2396327"/>
            <a:ext cx="2308225" cy="333375"/>
            <a:chOff x="1483680" y="1912316"/>
            <a:chExt cx="2307997" cy="331952"/>
          </a:xfrm>
        </p:grpSpPr>
        <p:sp>
          <p:nvSpPr>
            <p:cNvPr id="39" name="Rounded Rectangle 38"/>
            <p:cNvSpPr>
              <a:spLocks noChangeArrowheads="1"/>
            </p:cNvSpPr>
            <p:nvPr/>
          </p:nvSpPr>
          <p:spPr bwMode="auto">
            <a:xfrm>
              <a:off x="1483680" y="1912316"/>
              <a:ext cx="2307997" cy="330372"/>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3374"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206" y="1940306"/>
              <a:ext cx="284188" cy="2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75" name="TextBox 40"/>
            <p:cNvSpPr txBox="1">
              <a:spLocks noChangeArrowheads="1"/>
            </p:cNvSpPr>
            <p:nvPr/>
          </p:nvSpPr>
          <p:spPr bwMode="auto">
            <a:xfrm>
              <a:off x="1758442" y="1967269"/>
              <a:ext cx="15055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Default </a:t>
              </a:r>
              <a:r>
                <a:rPr lang="sv-SE" sz="1200" b="1"/>
                <a:t>Receive</a:t>
              </a:r>
              <a:r>
                <a:rPr lang="sv-SE" sz="1200"/>
                <a:t> 64</a:t>
              </a:r>
            </a:p>
          </p:txBody>
        </p:sp>
      </p:grpSp>
      <p:grpSp>
        <p:nvGrpSpPr>
          <p:cNvPr id="13320" name="Group 57"/>
          <p:cNvGrpSpPr>
            <a:grpSpLocks/>
          </p:cNvGrpSpPr>
          <p:nvPr/>
        </p:nvGrpSpPr>
        <p:grpSpPr bwMode="auto">
          <a:xfrm>
            <a:off x="801688" y="3584575"/>
            <a:ext cx="2308225" cy="331788"/>
            <a:chOff x="1483680" y="1912316"/>
            <a:chExt cx="2307997" cy="331952"/>
          </a:xfrm>
        </p:grpSpPr>
        <p:sp>
          <p:nvSpPr>
            <p:cNvPr id="59" name="Rounded Rectangle 58"/>
            <p:cNvSpPr>
              <a:spLocks noChangeArrowheads="1"/>
            </p:cNvSpPr>
            <p:nvPr/>
          </p:nvSpPr>
          <p:spPr bwMode="auto">
            <a:xfrm>
              <a:off x="1483680" y="1912316"/>
              <a:ext cx="2307997" cy="330363"/>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3371"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206" y="1940306"/>
              <a:ext cx="284188" cy="2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72" name="TextBox 60"/>
            <p:cNvSpPr txBox="1">
              <a:spLocks noChangeArrowheads="1"/>
            </p:cNvSpPr>
            <p:nvPr/>
          </p:nvSpPr>
          <p:spPr bwMode="auto">
            <a:xfrm>
              <a:off x="1758442" y="1967269"/>
              <a:ext cx="16498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Clustered Receive 32</a:t>
              </a:r>
            </a:p>
          </p:txBody>
        </p:sp>
      </p:grpSp>
      <p:grpSp>
        <p:nvGrpSpPr>
          <p:cNvPr id="13324" name="Group 69"/>
          <p:cNvGrpSpPr>
            <a:grpSpLocks/>
          </p:cNvGrpSpPr>
          <p:nvPr/>
        </p:nvGrpSpPr>
        <p:grpSpPr bwMode="auto">
          <a:xfrm>
            <a:off x="801688" y="4738688"/>
            <a:ext cx="2308225" cy="331787"/>
            <a:chOff x="1483680" y="1912316"/>
            <a:chExt cx="2307997" cy="331952"/>
          </a:xfrm>
        </p:grpSpPr>
        <p:sp>
          <p:nvSpPr>
            <p:cNvPr id="71" name="Rounded Rectangle 70"/>
            <p:cNvSpPr>
              <a:spLocks noChangeArrowheads="1"/>
            </p:cNvSpPr>
            <p:nvPr/>
          </p:nvSpPr>
          <p:spPr bwMode="auto">
            <a:xfrm>
              <a:off x="1483680" y="1912316"/>
              <a:ext cx="2307997" cy="33036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3368"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206" y="1940306"/>
              <a:ext cx="284188" cy="2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9" name="TextBox 72"/>
            <p:cNvSpPr txBox="1">
              <a:spLocks noChangeArrowheads="1"/>
            </p:cNvSpPr>
            <p:nvPr/>
          </p:nvSpPr>
          <p:spPr bwMode="auto">
            <a:xfrm>
              <a:off x="1758442" y="1967269"/>
              <a:ext cx="7672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Tracking</a:t>
              </a:r>
            </a:p>
          </p:txBody>
        </p:sp>
      </p:grpSp>
      <p:sp>
        <p:nvSpPr>
          <p:cNvPr id="74" name="Rounded Rectangle 73"/>
          <p:cNvSpPr>
            <a:spLocks noChangeArrowheads="1"/>
          </p:cNvSpPr>
          <p:nvPr/>
        </p:nvSpPr>
        <p:spPr bwMode="auto">
          <a:xfrm>
            <a:off x="3357563" y="1484784"/>
            <a:ext cx="2500312" cy="3873029"/>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grpSp>
        <p:nvGrpSpPr>
          <p:cNvPr id="13326" name="Group 82"/>
          <p:cNvGrpSpPr>
            <a:grpSpLocks/>
          </p:cNvGrpSpPr>
          <p:nvPr/>
        </p:nvGrpSpPr>
        <p:grpSpPr bwMode="auto">
          <a:xfrm>
            <a:off x="3429000" y="2786063"/>
            <a:ext cx="2308225" cy="331787"/>
            <a:chOff x="1483680" y="1912316"/>
            <a:chExt cx="2307997" cy="331952"/>
          </a:xfrm>
        </p:grpSpPr>
        <p:sp>
          <p:nvSpPr>
            <p:cNvPr id="84" name="Rounded Rectangle 83"/>
            <p:cNvSpPr>
              <a:spLocks noChangeArrowheads="1"/>
            </p:cNvSpPr>
            <p:nvPr/>
          </p:nvSpPr>
          <p:spPr bwMode="auto">
            <a:xfrm>
              <a:off x="1483680" y="1912316"/>
              <a:ext cx="2307997" cy="33036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3365"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206" y="1940306"/>
              <a:ext cx="284188" cy="2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6" name="TextBox 85"/>
            <p:cNvSpPr txBox="1">
              <a:spLocks noChangeArrowheads="1"/>
            </p:cNvSpPr>
            <p:nvPr/>
          </p:nvSpPr>
          <p:spPr bwMode="auto">
            <a:xfrm>
              <a:off x="1758442" y="1967269"/>
              <a:ext cx="13035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Default </a:t>
              </a:r>
              <a:r>
                <a:rPr lang="sv-SE" sz="1200" b="1"/>
                <a:t>Send</a:t>
              </a:r>
              <a:r>
                <a:rPr lang="sv-SE" sz="1200"/>
                <a:t> 32</a:t>
              </a:r>
            </a:p>
          </p:txBody>
        </p:sp>
      </p:grpSp>
      <p:grpSp>
        <p:nvGrpSpPr>
          <p:cNvPr id="13327" name="Group 86"/>
          <p:cNvGrpSpPr>
            <a:grpSpLocks/>
          </p:cNvGrpSpPr>
          <p:nvPr/>
        </p:nvGrpSpPr>
        <p:grpSpPr bwMode="auto">
          <a:xfrm>
            <a:off x="3425825" y="3176588"/>
            <a:ext cx="2308225" cy="331787"/>
            <a:chOff x="1483680" y="1912316"/>
            <a:chExt cx="2307997" cy="331952"/>
          </a:xfrm>
        </p:grpSpPr>
        <p:sp>
          <p:nvSpPr>
            <p:cNvPr id="88" name="Rounded Rectangle 87"/>
            <p:cNvSpPr>
              <a:spLocks noChangeArrowheads="1"/>
            </p:cNvSpPr>
            <p:nvPr/>
          </p:nvSpPr>
          <p:spPr bwMode="auto">
            <a:xfrm>
              <a:off x="1483680" y="1912316"/>
              <a:ext cx="2307997" cy="33036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3362"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206" y="1940306"/>
              <a:ext cx="284188" cy="2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3" name="TextBox 89"/>
            <p:cNvSpPr txBox="1">
              <a:spLocks noChangeArrowheads="1"/>
            </p:cNvSpPr>
            <p:nvPr/>
          </p:nvSpPr>
          <p:spPr bwMode="auto">
            <a:xfrm>
              <a:off x="1758442" y="1967269"/>
              <a:ext cx="13035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Default </a:t>
              </a:r>
              <a:r>
                <a:rPr lang="sv-SE" sz="1200" b="1"/>
                <a:t>Send</a:t>
              </a:r>
              <a:r>
                <a:rPr lang="sv-SE" sz="1200"/>
                <a:t> 64</a:t>
              </a:r>
            </a:p>
          </p:txBody>
        </p:sp>
      </p:grpSp>
      <p:grpSp>
        <p:nvGrpSpPr>
          <p:cNvPr id="13328" name="Group 94"/>
          <p:cNvGrpSpPr>
            <a:grpSpLocks/>
          </p:cNvGrpSpPr>
          <p:nvPr/>
        </p:nvGrpSpPr>
        <p:grpSpPr bwMode="auto">
          <a:xfrm>
            <a:off x="802833" y="3968895"/>
            <a:ext cx="2308225" cy="331787"/>
            <a:chOff x="1483680" y="1912316"/>
            <a:chExt cx="2307997" cy="331952"/>
          </a:xfrm>
        </p:grpSpPr>
        <p:sp>
          <p:nvSpPr>
            <p:cNvPr id="96" name="Rounded Rectangle 95"/>
            <p:cNvSpPr>
              <a:spLocks noChangeArrowheads="1"/>
            </p:cNvSpPr>
            <p:nvPr/>
          </p:nvSpPr>
          <p:spPr bwMode="auto">
            <a:xfrm>
              <a:off x="1483680" y="1912316"/>
              <a:ext cx="2307997" cy="33036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3359"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206" y="1940306"/>
              <a:ext cx="284188" cy="2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0" name="TextBox 97"/>
            <p:cNvSpPr txBox="1">
              <a:spLocks noChangeArrowheads="1"/>
            </p:cNvSpPr>
            <p:nvPr/>
          </p:nvSpPr>
          <p:spPr bwMode="auto">
            <a:xfrm>
              <a:off x="1758442" y="1967269"/>
              <a:ext cx="16498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Clustered Receive 64</a:t>
              </a:r>
            </a:p>
          </p:txBody>
        </p:sp>
      </p:grpSp>
      <p:grpSp>
        <p:nvGrpSpPr>
          <p:cNvPr id="13329" name="Group 102"/>
          <p:cNvGrpSpPr>
            <a:grpSpLocks/>
          </p:cNvGrpSpPr>
          <p:nvPr/>
        </p:nvGrpSpPr>
        <p:grpSpPr bwMode="auto">
          <a:xfrm>
            <a:off x="3444875" y="4738688"/>
            <a:ext cx="2308225" cy="331787"/>
            <a:chOff x="1483680" y="1912316"/>
            <a:chExt cx="2307997" cy="331952"/>
          </a:xfrm>
        </p:grpSpPr>
        <p:sp>
          <p:nvSpPr>
            <p:cNvPr id="104" name="Rounded Rectangle 103"/>
            <p:cNvSpPr>
              <a:spLocks noChangeArrowheads="1"/>
            </p:cNvSpPr>
            <p:nvPr/>
          </p:nvSpPr>
          <p:spPr bwMode="auto">
            <a:xfrm>
              <a:off x="1483680" y="1912316"/>
              <a:ext cx="2307997" cy="33036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3356"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206" y="1940306"/>
              <a:ext cx="284188" cy="2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7" name="TextBox 105"/>
            <p:cNvSpPr txBox="1">
              <a:spLocks noChangeArrowheads="1"/>
            </p:cNvSpPr>
            <p:nvPr/>
          </p:nvSpPr>
          <p:spPr bwMode="auto">
            <a:xfrm>
              <a:off x="1758442" y="1967269"/>
              <a:ext cx="7672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Tracking</a:t>
              </a:r>
            </a:p>
          </p:txBody>
        </p:sp>
      </p:grpSp>
      <p:sp>
        <p:nvSpPr>
          <p:cNvPr id="107" name="TextBox 106"/>
          <p:cNvSpPr txBox="1"/>
          <p:nvPr/>
        </p:nvSpPr>
        <p:spPr>
          <a:xfrm>
            <a:off x="714375" y="1484784"/>
            <a:ext cx="2500313" cy="369887"/>
          </a:xfrm>
          <a:prstGeom prst="rect">
            <a:avLst/>
          </a:prstGeom>
          <a:noFill/>
        </p:spPr>
        <p:txBody>
          <a:bodyPr>
            <a:spAutoFit/>
          </a:bodyPr>
          <a:lstStyle/>
          <a:p>
            <a:pPr algn="ctr">
              <a:defRPr/>
            </a:pPr>
            <a:r>
              <a:rPr lang="sv-SE" sz="1800" b="1" dirty="0">
                <a:effectLst>
                  <a:outerShdw blurRad="38100" dist="38100" dir="2700000" algn="tl">
                    <a:srgbClr val="000000">
                      <a:alpha val="43137"/>
                    </a:srgbClr>
                  </a:outerShdw>
                </a:effectLst>
              </a:rPr>
              <a:t>BizTalk Server 1</a:t>
            </a:r>
          </a:p>
        </p:txBody>
      </p:sp>
      <p:sp>
        <p:nvSpPr>
          <p:cNvPr id="108" name="TextBox 107"/>
          <p:cNvSpPr txBox="1"/>
          <p:nvPr/>
        </p:nvSpPr>
        <p:spPr>
          <a:xfrm>
            <a:off x="3357563" y="1484784"/>
            <a:ext cx="2500312" cy="369887"/>
          </a:xfrm>
          <a:prstGeom prst="rect">
            <a:avLst/>
          </a:prstGeom>
          <a:noFill/>
        </p:spPr>
        <p:txBody>
          <a:bodyPr>
            <a:spAutoFit/>
          </a:bodyPr>
          <a:lstStyle/>
          <a:p>
            <a:pPr algn="ctr">
              <a:defRPr/>
            </a:pPr>
            <a:r>
              <a:rPr lang="sv-SE" sz="1800" b="1" dirty="0">
                <a:effectLst>
                  <a:outerShdw blurRad="38100" dist="38100" dir="2700000" algn="tl">
                    <a:srgbClr val="000000">
                      <a:alpha val="43137"/>
                    </a:srgbClr>
                  </a:outerShdw>
                </a:effectLst>
              </a:rPr>
              <a:t>BizTalk Server 2</a:t>
            </a:r>
          </a:p>
        </p:txBody>
      </p:sp>
      <p:sp>
        <p:nvSpPr>
          <p:cNvPr id="110" name="Rounded Rectangle 109"/>
          <p:cNvSpPr>
            <a:spLocks noChangeArrowheads="1"/>
          </p:cNvSpPr>
          <p:nvPr/>
        </p:nvSpPr>
        <p:spPr bwMode="auto">
          <a:xfrm>
            <a:off x="3429000" y="3562350"/>
            <a:ext cx="2308225" cy="330200"/>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3333"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038" y="3590925"/>
            <a:ext cx="28416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TextBox 111"/>
          <p:cNvSpPr txBox="1"/>
          <p:nvPr/>
        </p:nvSpPr>
        <p:spPr>
          <a:xfrm>
            <a:off x="3703638" y="3617913"/>
            <a:ext cx="1649412" cy="277812"/>
          </a:xfrm>
          <a:prstGeom prst="rect">
            <a:avLst/>
          </a:prstGeom>
          <a:noFill/>
        </p:spPr>
        <p:txBody>
          <a:bodyPr wrap="none">
            <a:spAutoFit/>
          </a:bodyPr>
          <a:lstStyle/>
          <a:p>
            <a:pPr>
              <a:defRPr/>
            </a:pPr>
            <a:r>
              <a:rPr lang="sv-SE" sz="1200" dirty="0">
                <a:solidFill>
                  <a:schemeClr val="bg1">
                    <a:lumMod val="65000"/>
                  </a:schemeClr>
                </a:solidFill>
              </a:rPr>
              <a:t>Clustered Receive 32</a:t>
            </a:r>
          </a:p>
        </p:txBody>
      </p:sp>
      <p:sp>
        <p:nvSpPr>
          <p:cNvPr id="179" name="Rounded Rectangle 178"/>
          <p:cNvSpPr>
            <a:spLocks noChangeArrowheads="1"/>
          </p:cNvSpPr>
          <p:nvPr/>
        </p:nvSpPr>
        <p:spPr bwMode="auto">
          <a:xfrm>
            <a:off x="5956300" y="1484784"/>
            <a:ext cx="2500313" cy="3873029"/>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sp>
        <p:nvSpPr>
          <p:cNvPr id="201" name="Rounded Rectangle 200"/>
          <p:cNvSpPr>
            <a:spLocks noChangeArrowheads="1"/>
          </p:cNvSpPr>
          <p:nvPr/>
        </p:nvSpPr>
        <p:spPr bwMode="auto">
          <a:xfrm>
            <a:off x="6027738" y="4348163"/>
            <a:ext cx="2308225" cy="33020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3337"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775" y="4376738"/>
            <a:ext cx="284163"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8" name="TextBox 202"/>
          <p:cNvSpPr txBox="1">
            <a:spLocks noChangeArrowheads="1"/>
          </p:cNvSpPr>
          <p:nvPr/>
        </p:nvSpPr>
        <p:spPr bwMode="auto">
          <a:xfrm>
            <a:off x="6302375" y="4403725"/>
            <a:ext cx="1184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Orchestrations</a:t>
            </a:r>
          </a:p>
        </p:txBody>
      </p:sp>
      <p:sp>
        <p:nvSpPr>
          <p:cNvPr id="208" name="TextBox 207"/>
          <p:cNvSpPr txBox="1"/>
          <p:nvPr/>
        </p:nvSpPr>
        <p:spPr>
          <a:xfrm>
            <a:off x="5956300" y="1484784"/>
            <a:ext cx="2500313" cy="369887"/>
          </a:xfrm>
          <a:prstGeom prst="rect">
            <a:avLst/>
          </a:prstGeom>
          <a:noFill/>
        </p:spPr>
        <p:txBody>
          <a:bodyPr>
            <a:spAutoFit/>
          </a:bodyPr>
          <a:lstStyle/>
          <a:p>
            <a:pPr algn="ctr">
              <a:defRPr/>
            </a:pPr>
            <a:r>
              <a:rPr lang="sv-SE" sz="1800" b="1" dirty="0">
                <a:effectLst>
                  <a:outerShdw blurRad="38100" dist="38100" dir="2700000" algn="tl">
                    <a:srgbClr val="000000">
                      <a:alpha val="43137"/>
                    </a:srgbClr>
                  </a:outerShdw>
                </a:effectLst>
              </a:rPr>
              <a:t>BizTalk Server 3</a:t>
            </a:r>
          </a:p>
        </p:txBody>
      </p:sp>
      <p:grpSp>
        <p:nvGrpSpPr>
          <p:cNvPr id="13340" name="Group 211"/>
          <p:cNvGrpSpPr>
            <a:grpSpLocks/>
          </p:cNvGrpSpPr>
          <p:nvPr/>
        </p:nvGrpSpPr>
        <p:grpSpPr bwMode="auto">
          <a:xfrm>
            <a:off x="6022975" y="4740275"/>
            <a:ext cx="2308225" cy="331788"/>
            <a:chOff x="1483680" y="1912316"/>
            <a:chExt cx="2307997" cy="331952"/>
          </a:xfrm>
        </p:grpSpPr>
        <p:sp>
          <p:nvSpPr>
            <p:cNvPr id="213" name="Rounded Rectangle 212"/>
            <p:cNvSpPr>
              <a:spLocks noChangeArrowheads="1"/>
            </p:cNvSpPr>
            <p:nvPr/>
          </p:nvSpPr>
          <p:spPr bwMode="auto">
            <a:xfrm>
              <a:off x="1483680" y="1912316"/>
              <a:ext cx="2307997" cy="330363"/>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3353"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206" y="1940306"/>
              <a:ext cx="284188" cy="2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4" name="TextBox 214"/>
            <p:cNvSpPr txBox="1">
              <a:spLocks noChangeArrowheads="1"/>
            </p:cNvSpPr>
            <p:nvPr/>
          </p:nvSpPr>
          <p:spPr bwMode="auto">
            <a:xfrm>
              <a:off x="1758442" y="1967269"/>
              <a:ext cx="7672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Tracking</a:t>
              </a:r>
            </a:p>
          </p:txBody>
        </p:sp>
      </p:grpSp>
      <p:grpSp>
        <p:nvGrpSpPr>
          <p:cNvPr id="13341" name="Group 215"/>
          <p:cNvGrpSpPr>
            <a:grpSpLocks/>
          </p:cNvGrpSpPr>
          <p:nvPr/>
        </p:nvGrpSpPr>
        <p:grpSpPr bwMode="auto">
          <a:xfrm>
            <a:off x="6049963" y="2786063"/>
            <a:ext cx="2308225" cy="331787"/>
            <a:chOff x="1483680" y="1912316"/>
            <a:chExt cx="2307997" cy="331952"/>
          </a:xfrm>
        </p:grpSpPr>
        <p:sp>
          <p:nvSpPr>
            <p:cNvPr id="217" name="Rounded Rectangle 216"/>
            <p:cNvSpPr>
              <a:spLocks noChangeArrowheads="1"/>
            </p:cNvSpPr>
            <p:nvPr/>
          </p:nvSpPr>
          <p:spPr bwMode="auto">
            <a:xfrm>
              <a:off x="1483680" y="1912316"/>
              <a:ext cx="2307997" cy="33036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3350"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206" y="1940306"/>
              <a:ext cx="284188" cy="2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1" name="TextBox 218"/>
            <p:cNvSpPr txBox="1">
              <a:spLocks noChangeArrowheads="1"/>
            </p:cNvSpPr>
            <p:nvPr/>
          </p:nvSpPr>
          <p:spPr bwMode="auto">
            <a:xfrm>
              <a:off x="1758442" y="1967269"/>
              <a:ext cx="13035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Default </a:t>
              </a:r>
              <a:r>
                <a:rPr lang="sv-SE" sz="1200" b="1"/>
                <a:t>Send</a:t>
              </a:r>
              <a:r>
                <a:rPr lang="sv-SE" sz="1200"/>
                <a:t> 32</a:t>
              </a:r>
            </a:p>
          </p:txBody>
        </p:sp>
      </p:grpSp>
      <p:grpSp>
        <p:nvGrpSpPr>
          <p:cNvPr id="13342" name="Group 219"/>
          <p:cNvGrpSpPr>
            <a:grpSpLocks/>
          </p:cNvGrpSpPr>
          <p:nvPr/>
        </p:nvGrpSpPr>
        <p:grpSpPr bwMode="auto">
          <a:xfrm>
            <a:off x="6046788" y="3175000"/>
            <a:ext cx="2308225" cy="333375"/>
            <a:chOff x="1483680" y="1912316"/>
            <a:chExt cx="2307997" cy="331952"/>
          </a:xfrm>
        </p:grpSpPr>
        <p:sp>
          <p:nvSpPr>
            <p:cNvPr id="221" name="Rounded Rectangle 220"/>
            <p:cNvSpPr>
              <a:spLocks noChangeArrowheads="1"/>
            </p:cNvSpPr>
            <p:nvPr/>
          </p:nvSpPr>
          <p:spPr bwMode="auto">
            <a:xfrm>
              <a:off x="1483680" y="1912316"/>
              <a:ext cx="2307997" cy="330372"/>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3347"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206" y="1940306"/>
              <a:ext cx="284188" cy="2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8" name="TextBox 222"/>
            <p:cNvSpPr txBox="1">
              <a:spLocks noChangeArrowheads="1"/>
            </p:cNvSpPr>
            <p:nvPr/>
          </p:nvSpPr>
          <p:spPr bwMode="auto">
            <a:xfrm>
              <a:off x="1758442" y="1967269"/>
              <a:ext cx="13035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Default </a:t>
              </a:r>
              <a:r>
                <a:rPr lang="sv-SE" sz="1200" b="1"/>
                <a:t>Send</a:t>
              </a:r>
              <a:r>
                <a:rPr lang="sv-SE" sz="1200"/>
                <a:t> 64</a:t>
              </a:r>
            </a:p>
          </p:txBody>
        </p:sp>
      </p:grpSp>
      <p:sp>
        <p:nvSpPr>
          <p:cNvPr id="224" name="Rounded Rectangle 223"/>
          <p:cNvSpPr>
            <a:spLocks noChangeArrowheads="1"/>
          </p:cNvSpPr>
          <p:nvPr/>
        </p:nvSpPr>
        <p:spPr bwMode="auto">
          <a:xfrm>
            <a:off x="3429000" y="4356100"/>
            <a:ext cx="2308225" cy="328613"/>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3344"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038" y="4383088"/>
            <a:ext cx="284162"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5" name="TextBox 225"/>
          <p:cNvSpPr txBox="1">
            <a:spLocks noChangeArrowheads="1"/>
          </p:cNvSpPr>
          <p:nvPr/>
        </p:nvSpPr>
        <p:spPr bwMode="auto">
          <a:xfrm>
            <a:off x="3703638" y="4410075"/>
            <a:ext cx="11826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Orchestrations</a:t>
            </a:r>
          </a:p>
        </p:txBody>
      </p:sp>
      <p:grpSp>
        <p:nvGrpSpPr>
          <p:cNvPr id="66" name="Group 36"/>
          <p:cNvGrpSpPr>
            <a:grpSpLocks/>
          </p:cNvGrpSpPr>
          <p:nvPr/>
        </p:nvGrpSpPr>
        <p:grpSpPr bwMode="auto">
          <a:xfrm>
            <a:off x="6012160" y="2007390"/>
            <a:ext cx="2306637" cy="331787"/>
            <a:chOff x="1483680" y="1912316"/>
            <a:chExt cx="2307997" cy="331952"/>
          </a:xfrm>
        </p:grpSpPr>
        <p:sp>
          <p:nvSpPr>
            <p:cNvPr id="67" name="Rounded Rectangle 66"/>
            <p:cNvSpPr>
              <a:spLocks noChangeArrowheads="1"/>
            </p:cNvSpPr>
            <p:nvPr/>
          </p:nvSpPr>
          <p:spPr bwMode="auto">
            <a:xfrm>
              <a:off x="1483680" y="1912316"/>
              <a:ext cx="2307997" cy="33036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68"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206" y="1940306"/>
              <a:ext cx="284188" cy="2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8"/>
            <p:cNvSpPr txBox="1">
              <a:spLocks noChangeArrowheads="1"/>
            </p:cNvSpPr>
            <p:nvPr/>
          </p:nvSpPr>
          <p:spPr bwMode="auto">
            <a:xfrm>
              <a:off x="1758442" y="1967269"/>
              <a:ext cx="15055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Default </a:t>
              </a:r>
              <a:r>
                <a:rPr lang="sv-SE" sz="1200" b="1"/>
                <a:t>Receive</a:t>
              </a:r>
              <a:r>
                <a:rPr lang="sv-SE" sz="1200"/>
                <a:t> 32</a:t>
              </a:r>
            </a:p>
          </p:txBody>
        </p:sp>
      </p:grpSp>
      <p:grpSp>
        <p:nvGrpSpPr>
          <p:cNvPr id="70" name="Group 37"/>
          <p:cNvGrpSpPr>
            <a:grpSpLocks/>
          </p:cNvGrpSpPr>
          <p:nvPr/>
        </p:nvGrpSpPr>
        <p:grpSpPr bwMode="auto">
          <a:xfrm>
            <a:off x="6028035" y="2396327"/>
            <a:ext cx="2308225" cy="333375"/>
            <a:chOff x="1483680" y="1912316"/>
            <a:chExt cx="2307997" cy="331952"/>
          </a:xfrm>
        </p:grpSpPr>
        <p:sp>
          <p:nvSpPr>
            <p:cNvPr id="72" name="Rounded Rectangle 71"/>
            <p:cNvSpPr>
              <a:spLocks noChangeArrowheads="1"/>
            </p:cNvSpPr>
            <p:nvPr/>
          </p:nvSpPr>
          <p:spPr bwMode="auto">
            <a:xfrm>
              <a:off x="1483680" y="1912316"/>
              <a:ext cx="2307997" cy="330372"/>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73"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206" y="1940306"/>
              <a:ext cx="284188" cy="2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TextBox 40"/>
            <p:cNvSpPr txBox="1">
              <a:spLocks noChangeArrowheads="1"/>
            </p:cNvSpPr>
            <p:nvPr/>
          </p:nvSpPr>
          <p:spPr bwMode="auto">
            <a:xfrm>
              <a:off x="1758442" y="1967269"/>
              <a:ext cx="15055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200"/>
                <a:t>Default </a:t>
              </a:r>
              <a:r>
                <a:rPr lang="sv-SE" sz="1200" b="1"/>
                <a:t>Receive</a:t>
              </a:r>
              <a:r>
                <a:rPr lang="sv-SE" sz="1200"/>
                <a:t> 64</a:t>
              </a:r>
            </a:p>
          </p:txBody>
        </p:sp>
      </p:grpSp>
      <p:grpSp>
        <p:nvGrpSpPr>
          <p:cNvPr id="2" name="Group 1"/>
          <p:cNvGrpSpPr/>
          <p:nvPr/>
        </p:nvGrpSpPr>
        <p:grpSpPr>
          <a:xfrm>
            <a:off x="3436685" y="3952731"/>
            <a:ext cx="2308225" cy="333375"/>
            <a:chOff x="801688" y="3973513"/>
            <a:chExt cx="2308225" cy="333375"/>
          </a:xfrm>
        </p:grpSpPr>
        <p:sp>
          <p:nvSpPr>
            <p:cNvPr id="63" name="Rounded Rectangle 62"/>
            <p:cNvSpPr>
              <a:spLocks noChangeArrowheads="1"/>
            </p:cNvSpPr>
            <p:nvPr/>
          </p:nvSpPr>
          <p:spPr bwMode="auto">
            <a:xfrm>
              <a:off x="801688" y="3973513"/>
              <a:ext cx="2308225" cy="330200"/>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sz="1400">
                <a:latin typeface="+mn-lt"/>
                <a:cs typeface="+mn-cs"/>
              </a:endParaRPr>
            </a:p>
          </p:txBody>
        </p:sp>
        <p:pic>
          <p:nvPicPr>
            <p:cNvPr id="13322"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4002088"/>
              <a:ext cx="284163"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64"/>
            <p:cNvSpPr txBox="1"/>
            <p:nvPr/>
          </p:nvSpPr>
          <p:spPr>
            <a:xfrm>
              <a:off x="1076325" y="4029075"/>
              <a:ext cx="1651000" cy="277813"/>
            </a:xfrm>
            <a:prstGeom prst="rect">
              <a:avLst/>
            </a:prstGeom>
            <a:noFill/>
          </p:spPr>
          <p:txBody>
            <a:bodyPr wrap="none">
              <a:spAutoFit/>
            </a:bodyPr>
            <a:lstStyle/>
            <a:p>
              <a:pPr>
                <a:defRPr/>
              </a:pPr>
              <a:r>
                <a:rPr lang="sv-SE" sz="1200" dirty="0">
                  <a:solidFill>
                    <a:schemeClr val="bg1">
                      <a:lumMod val="65000"/>
                    </a:schemeClr>
                  </a:solidFill>
                </a:rPr>
                <a:t>Clustered Receive 64</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ubrik 1"/>
          <p:cNvSpPr>
            <a:spLocks noGrp="1"/>
          </p:cNvSpPr>
          <p:nvPr>
            <p:ph type="title"/>
          </p:nvPr>
        </p:nvSpPr>
        <p:spPr/>
        <p:txBody>
          <a:bodyPr/>
          <a:lstStyle/>
          <a:p>
            <a:r>
              <a:rPr lang="sv-SE" dirty="0"/>
              <a:t>Verifying your BizTalk installation</a:t>
            </a:r>
            <a:endParaRPr lang="en-GB" dirty="0" smtClean="0"/>
          </a:p>
        </p:txBody>
      </p:sp>
      <p:sp>
        <p:nvSpPr>
          <p:cNvPr id="12291" name="Platshållare för innehåll 2"/>
          <p:cNvSpPr>
            <a:spLocks noGrp="1"/>
          </p:cNvSpPr>
          <p:nvPr>
            <p:ph idx="1"/>
          </p:nvPr>
        </p:nvSpPr>
        <p:spPr/>
        <p:txBody>
          <a:bodyPr/>
          <a:lstStyle/>
          <a:p>
            <a:r>
              <a:rPr lang="en-GB" smtClean="0"/>
              <a:t>Baseline performance!</a:t>
            </a:r>
          </a:p>
          <a:p>
            <a:pPr lvl="3"/>
            <a:r>
              <a:rPr lang="en-GB" smtClean="0"/>
              <a:t>500 Msgs/second – Stand-alone BizTalk machine using passthrough pipeline with file adapter</a:t>
            </a:r>
          </a:p>
          <a:p>
            <a:r>
              <a:rPr lang="en-GB" smtClean="0"/>
              <a:t>Actual performance?</a:t>
            </a:r>
          </a:p>
          <a:p>
            <a:pPr lvl="3"/>
            <a:r>
              <a:rPr lang="en-GB" smtClean="0"/>
              <a:t>That depends!</a:t>
            </a:r>
          </a:p>
          <a:p>
            <a:pPr lvl="3"/>
            <a:r>
              <a:rPr lang="en-GB" smtClean="0"/>
              <a:t>Message size/complexity/validation/transformation, performance of developed code and orchestrations, level of tracking and logging, protocols and adapters... Disk and SQL Server!</a:t>
            </a:r>
          </a:p>
          <a:p>
            <a:r>
              <a:rPr lang="en-GB" smtClean="0"/>
              <a:t>You mean you can’t tell us?</a:t>
            </a:r>
          </a:p>
          <a:p>
            <a:pPr lvl="3"/>
            <a:r>
              <a:rPr lang="en-GB" smtClean="0"/>
              <a:t>If you get the exact same blade servers, the exact same processors, memory, virtualization, SAN, backup and restore, local disks, networking etc. etc. as customer X, and also do the same types of messaging and processing - we can!</a:t>
            </a:r>
          </a:p>
          <a:p>
            <a:pPr lvl="4"/>
            <a:r>
              <a:rPr lang="en-GB" smtClean="0"/>
              <a:t>Customer X does 1200 messages a day, ranging between 10KB and 500MB.</a:t>
            </a:r>
          </a:p>
          <a:p>
            <a:pPr lvl="4"/>
            <a:r>
              <a:rPr lang="en-GB" smtClean="0"/>
              <a:t>Customer Y does 500 000 messages a day, all below 3KB.</a:t>
            </a:r>
          </a:p>
          <a:p>
            <a:r>
              <a:rPr lang="en-GB" smtClean="0"/>
              <a:t>Test is key!</a:t>
            </a:r>
          </a:p>
          <a:p>
            <a:r>
              <a:rPr lang="en-GB" smtClean="0"/>
              <a:t>Monitoring is key!</a:t>
            </a:r>
          </a:p>
        </p:txBody>
      </p:sp>
      <p:pic>
        <p:nvPicPr>
          <p:cNvPr id="12292" name="Picture 2" descr="C:\Users\hedbergjh\Pictures\Microsoft Clip Organizer\j0432543.png"/>
          <p:cNvPicPr>
            <a:picLocks noChangeAspect="1" noChangeArrowheads="1"/>
          </p:cNvPicPr>
          <p:nvPr/>
        </p:nvPicPr>
        <p:blipFill>
          <a:blip r:embed="rId3"/>
          <a:srcRect/>
          <a:stretch>
            <a:fillRect/>
          </a:stretch>
        </p:blipFill>
        <p:spPr bwMode="auto">
          <a:xfrm>
            <a:off x="6948264" y="5301208"/>
            <a:ext cx="1243013" cy="904875"/>
          </a:xfrm>
          <a:prstGeom prst="rect">
            <a:avLst/>
          </a:prstGeom>
          <a:noFill/>
          <a:ln w="9525">
            <a:noFill/>
            <a:miter lim="800000"/>
            <a:headEnd/>
            <a:tailEnd/>
          </a:ln>
        </p:spPr>
      </p:pic>
    </p:spTree>
    <p:extLst>
      <p:ext uri="{BB962C8B-B14F-4D97-AF65-F5344CB8AC3E}">
        <p14:creationId xmlns:p14="http://schemas.microsoft.com/office/powerpoint/2010/main" val="37884775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sv-SE" dirty="0" smtClean="0"/>
              <a:t>Verifying your BizTalk installation</a:t>
            </a:r>
          </a:p>
        </p:txBody>
      </p:sp>
      <p:sp>
        <p:nvSpPr>
          <p:cNvPr id="3" name="Content Placeholder 2"/>
          <p:cNvSpPr>
            <a:spLocks noGrp="1"/>
          </p:cNvSpPr>
          <p:nvPr>
            <p:ph idx="1"/>
          </p:nvPr>
        </p:nvSpPr>
        <p:spPr/>
        <p:txBody>
          <a:bodyPr/>
          <a:lstStyle/>
          <a:p>
            <a:pPr marL="0" indent="0">
              <a:buFontTx/>
              <a:buNone/>
              <a:defRPr/>
            </a:pPr>
            <a:r>
              <a:rPr lang="en-US" sz="1600" b="1" dirty="0" smtClean="0"/>
              <a:t>BizTalk Server 2009 Performance Optimization Guide</a:t>
            </a:r>
          </a:p>
          <a:p>
            <a:pPr marL="357188" lvl="1" indent="0">
              <a:buFontTx/>
              <a:buNone/>
              <a:defRPr/>
            </a:pPr>
            <a:r>
              <a:rPr lang="en-US" sz="1400" dirty="0" smtClean="0"/>
              <a:t>The BizTalk Server 2009 Performance Optimization Guide provides prescriptive guidance on the best practices and techniques that should be followed to optimize BizTalk Server performance.</a:t>
            </a:r>
            <a:endParaRPr lang="en-US" sz="1400" b="1" dirty="0" smtClean="0"/>
          </a:p>
          <a:p>
            <a:pPr marL="357188" lvl="1" indent="0">
              <a:buFontTx/>
              <a:buNone/>
              <a:defRPr/>
            </a:pPr>
            <a:endParaRPr lang="en-US" sz="1400" b="1" dirty="0"/>
          </a:p>
          <a:p>
            <a:pPr marL="0" indent="-6350">
              <a:buFontTx/>
              <a:buNone/>
              <a:defRPr/>
            </a:pPr>
            <a:r>
              <a:rPr lang="en-US" sz="1600" b="1" dirty="0" smtClean="0"/>
              <a:t>Performance Analysis of Logs (PAL) Tool</a:t>
            </a:r>
          </a:p>
          <a:p>
            <a:pPr marL="363538" lvl="1" indent="-6350">
              <a:buFontTx/>
              <a:buNone/>
              <a:defRPr/>
            </a:pPr>
            <a:r>
              <a:rPr lang="en-US" sz="1400" dirty="0" smtClean="0"/>
              <a:t>The PAL (Performance Analysis of Logs) tool is a powerful tool that reads in a performance monitor counter log and analyzes it to known thresholds. </a:t>
            </a:r>
            <a:r>
              <a:rPr lang="en-US" sz="1400" b="1" dirty="0" smtClean="0"/>
              <a:t> </a:t>
            </a:r>
          </a:p>
          <a:p>
            <a:pPr marL="363538" lvl="1" indent="-6350">
              <a:buFontTx/>
              <a:buNone/>
              <a:defRPr/>
            </a:pPr>
            <a:endParaRPr lang="en-US" sz="1400" b="1" dirty="0"/>
          </a:p>
          <a:p>
            <a:pPr marL="0" indent="-6350">
              <a:buFontTx/>
              <a:buNone/>
              <a:defRPr/>
            </a:pPr>
            <a:r>
              <a:rPr lang="en-US" sz="1600" b="1" dirty="0" smtClean="0"/>
              <a:t>Microsoft BizTalk </a:t>
            </a:r>
            <a:r>
              <a:rPr lang="en-US" sz="1600" b="1" dirty="0" err="1" smtClean="0"/>
              <a:t>LoadGen</a:t>
            </a:r>
            <a:r>
              <a:rPr lang="en-US" sz="1600" b="1" dirty="0" smtClean="0"/>
              <a:t> 2007 Tool</a:t>
            </a:r>
          </a:p>
          <a:p>
            <a:pPr marL="363538" lvl="1" indent="-6350">
              <a:buFontTx/>
              <a:buNone/>
              <a:defRPr/>
            </a:pPr>
            <a:r>
              <a:rPr lang="en-US" sz="1400" dirty="0" smtClean="0"/>
              <a:t>Microsoft BizTalk </a:t>
            </a:r>
            <a:r>
              <a:rPr lang="en-US" sz="1400" dirty="0" err="1" smtClean="0"/>
              <a:t>LoadGen</a:t>
            </a:r>
            <a:r>
              <a:rPr lang="en-US" sz="1400" dirty="0" smtClean="0"/>
              <a:t> 2007 is a tool that is used to run performance and stress tests.</a:t>
            </a:r>
          </a:p>
          <a:p>
            <a:pPr marL="363538" lvl="1" indent="-6350">
              <a:buFontTx/>
              <a:buNone/>
              <a:defRPr/>
            </a:pPr>
            <a:endParaRPr lang="en-US" sz="1400" b="1" dirty="0"/>
          </a:p>
          <a:p>
            <a:pPr marL="0" indent="-6350">
              <a:buFontTx/>
              <a:buNone/>
              <a:defRPr/>
            </a:pPr>
            <a:r>
              <a:rPr lang="en-US" sz="1600" b="1" dirty="0" smtClean="0"/>
              <a:t>BizTalk Benchmark Wizard</a:t>
            </a:r>
          </a:p>
          <a:p>
            <a:pPr marL="363538" lvl="1" indent="-6350">
              <a:buFontTx/>
              <a:buNone/>
              <a:defRPr/>
            </a:pPr>
            <a:r>
              <a:rPr lang="en-US" sz="1400" dirty="0" smtClean="0"/>
              <a:t>The goal has been to make an easy to install and simple to use, wizard-like application with which one could test a BizTalk environment – and compare the result to the </a:t>
            </a:r>
            <a:r>
              <a:rPr lang="en-US" sz="1400" i="1" dirty="0" err="1" smtClean="0">
                <a:hlinkClick r:id="rId2"/>
              </a:rPr>
              <a:t>The</a:t>
            </a:r>
            <a:r>
              <a:rPr lang="en-US" sz="1400" i="1" dirty="0" smtClean="0">
                <a:hlinkClick r:id="rId2"/>
              </a:rPr>
              <a:t> BizTalk Server 2009 Scale Out Testing Study</a:t>
            </a:r>
            <a:endParaRPr lang="en-US" sz="1400" b="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smtClean="0"/>
              <a:t>Summary</a:t>
            </a:r>
            <a:endParaRPr lang="sv-SE" dirty="0"/>
          </a:p>
        </p:txBody>
      </p:sp>
      <p:sp>
        <p:nvSpPr>
          <p:cNvPr id="7" name="Content Placeholder 6"/>
          <p:cNvSpPr>
            <a:spLocks noGrp="1"/>
          </p:cNvSpPr>
          <p:nvPr>
            <p:ph idx="1"/>
          </p:nvPr>
        </p:nvSpPr>
        <p:spPr/>
        <p:txBody>
          <a:bodyPr/>
          <a:lstStyle/>
          <a:p>
            <a:r>
              <a:rPr lang="sv-SE" dirty="0" smtClean="0"/>
              <a:t>Xxx</a:t>
            </a:r>
            <a:endParaRPr lang="sv-SE" dirty="0"/>
          </a:p>
        </p:txBody>
      </p:sp>
    </p:spTree>
    <p:extLst>
      <p:ext uri="{BB962C8B-B14F-4D97-AF65-F5344CB8AC3E}">
        <p14:creationId xmlns:p14="http://schemas.microsoft.com/office/powerpoint/2010/main" val="3744070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Q &amp; A</a:t>
            </a:r>
            <a:endParaRPr lang="sv-SE" dirty="0"/>
          </a:p>
        </p:txBody>
      </p:sp>
      <p:sp>
        <p:nvSpPr>
          <p:cNvPr id="3" name="Platshållare för innehåll 2"/>
          <p:cNvSpPr>
            <a:spLocks noGrp="1"/>
          </p:cNvSpPr>
          <p:nvPr>
            <p:ph type="body" idx="1"/>
          </p:nvPr>
        </p:nvSpPr>
        <p:spPr/>
        <p:txBody>
          <a:bodyPr/>
          <a:lstStyle/>
          <a:p>
            <a:endParaRPr lang="sv-SE" dirty="0" smtClean="0"/>
          </a:p>
          <a:p>
            <a:endParaRPr lang="sv-SE" dirty="0" smtClean="0"/>
          </a:p>
          <a:p>
            <a:endParaRPr lang="sv-SE" dirty="0" smtClean="0"/>
          </a:p>
          <a:p>
            <a:r>
              <a:rPr lang="sv-SE" dirty="0" smtClean="0"/>
              <a:t>Installing and configuring</a:t>
            </a:r>
            <a:endParaRPr lang="sv-SE" dirty="0"/>
          </a:p>
        </p:txBody>
      </p:sp>
    </p:spTree>
    <p:extLst>
      <p:ext uri="{BB962C8B-B14F-4D97-AF65-F5344CB8AC3E}">
        <p14:creationId xmlns:p14="http://schemas.microsoft.com/office/powerpoint/2010/main" val="2726168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smtClean="0"/>
              <a:t>Hands-On-Labs</a:t>
            </a:r>
            <a:endParaRPr lang="sv-SE" dirty="0"/>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endParaRPr lang="sv-SE" dirty="0"/>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985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Quiz</a:t>
            </a:r>
            <a:endParaRPr lang="sv-SE" dirty="0"/>
          </a:p>
        </p:txBody>
      </p:sp>
      <p:sp>
        <p:nvSpPr>
          <p:cNvPr id="3" name="Content Placeholder 2"/>
          <p:cNvSpPr>
            <a:spLocks noGrp="1"/>
          </p:cNvSpPr>
          <p:nvPr>
            <p:ph idx="1"/>
          </p:nvPr>
        </p:nvSpPr>
        <p:spPr/>
        <p:txBody>
          <a:bodyPr/>
          <a:lstStyle/>
          <a:p>
            <a:r>
              <a:rPr lang="sv-SE" dirty="0" smtClean="0"/>
              <a:t>Xxx</a:t>
            </a:r>
            <a:endParaRPr lang="sv-SE" dirty="0"/>
          </a:p>
        </p:txBody>
      </p:sp>
      <p:pic>
        <p:nvPicPr>
          <p:cNvPr id="9" name="Picture 2" descr="C:\Users\hedbergjh\AppData\Local\Microsoft\Windows\Temporary Internet Files\Content.IE5\I8B783MH\MC9004349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692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sv-SE" dirty="0" smtClean="0"/>
              <a:t>Lesson 1: Installing and configuring BizTalk</a:t>
            </a:r>
          </a:p>
        </p:txBody>
      </p:sp>
      <p:sp>
        <p:nvSpPr>
          <p:cNvPr id="5123" name="Content Placeholder 2"/>
          <p:cNvSpPr>
            <a:spLocks noGrp="1"/>
          </p:cNvSpPr>
          <p:nvPr>
            <p:ph type="body" idx="1"/>
          </p:nvPr>
        </p:nvSpPr>
        <p:spPr/>
        <p:txBody>
          <a:bodyPr/>
          <a:lstStyle/>
          <a:p>
            <a:pPr marL="342900" indent="-342900">
              <a:buFont typeface="Wingdings" pitchFamily="2" charset="2"/>
              <a:buChar char="§"/>
            </a:pPr>
            <a:r>
              <a:rPr lang="en-US" dirty="0" smtClean="0"/>
              <a:t>Choosing the right edition</a:t>
            </a:r>
          </a:p>
          <a:p>
            <a:pPr marL="342900" indent="-342900">
              <a:buFont typeface="Wingdings" pitchFamily="2" charset="2"/>
              <a:buChar char="§"/>
            </a:pPr>
            <a:r>
              <a:rPr lang="en-US" dirty="0" smtClean="0"/>
              <a:t>Installing and Configuring BizTalk Server</a:t>
            </a:r>
          </a:p>
          <a:p>
            <a:pPr marL="342900" indent="-342900">
              <a:buFont typeface="Wingdings" pitchFamily="2" charset="2"/>
              <a:buChar char="§"/>
            </a:pPr>
            <a:r>
              <a:rPr lang="en-US" dirty="0"/>
              <a:t>Hosts and Host Instances</a:t>
            </a:r>
          </a:p>
          <a:p>
            <a:pPr marL="342900" indent="-342900">
              <a:buFont typeface="Wingdings" pitchFamily="2" charset="2"/>
              <a:buChar char="§"/>
            </a:pPr>
            <a:r>
              <a:rPr lang="en-US" dirty="0" smtClean="0"/>
              <a:t>Databases</a:t>
            </a:r>
          </a:p>
          <a:p>
            <a:pPr marL="342900" indent="-342900">
              <a:buFontTx/>
              <a:buAutoNum type="arabicPeriod"/>
            </a:pPr>
            <a:endParaRPr lang="sv-SE" sz="2400" dirty="0" smtClean="0"/>
          </a:p>
        </p:txBody>
      </p:sp>
      <p:sp>
        <p:nvSpPr>
          <p:cNvPr id="4" name="Slide Number Placeholder 3"/>
          <p:cNvSpPr>
            <a:spLocks noGrp="1"/>
          </p:cNvSpPr>
          <p:nvPr>
            <p:ph type="sldNum" sz="quarter" idx="4"/>
          </p:nvPr>
        </p:nvSpPr>
        <p:spPr>
          <a:prstGeom prst="rect">
            <a:avLst/>
          </a:prstGeom>
        </p:spPr>
        <p:txBody>
          <a:bodyPr/>
          <a:lstStyle/>
          <a:p>
            <a:pPr>
              <a:defRPr/>
            </a:pPr>
            <a:fld id="{960F0EC9-A440-4D3D-AA0D-2F36F58EA395}" type="slidenum">
              <a:rPr lang="en-GB" smtClean="0"/>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4090988" y="1357313"/>
            <a:ext cx="1500187" cy="48577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11" name="Rounded Rectangle 10"/>
          <p:cNvSpPr>
            <a:spLocks noChangeArrowheads="1"/>
          </p:cNvSpPr>
          <p:nvPr/>
        </p:nvSpPr>
        <p:spPr bwMode="auto">
          <a:xfrm>
            <a:off x="5653088" y="1357313"/>
            <a:ext cx="1500187" cy="48577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 name="Rounded Rectangle 6"/>
          <p:cNvSpPr>
            <a:spLocks noChangeArrowheads="1"/>
          </p:cNvSpPr>
          <p:nvPr/>
        </p:nvSpPr>
        <p:spPr bwMode="auto">
          <a:xfrm>
            <a:off x="2528888" y="1357313"/>
            <a:ext cx="1500187" cy="48577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8197" name="Title 1"/>
          <p:cNvSpPr>
            <a:spLocks noGrp="1"/>
          </p:cNvSpPr>
          <p:nvPr>
            <p:ph type="title"/>
          </p:nvPr>
        </p:nvSpPr>
        <p:spPr/>
        <p:txBody>
          <a:bodyPr/>
          <a:lstStyle/>
          <a:p>
            <a:r>
              <a:rPr lang="sv-SE" smtClean="0"/>
              <a:t>Editions</a:t>
            </a:r>
          </a:p>
        </p:txBody>
      </p:sp>
      <p:sp>
        <p:nvSpPr>
          <p:cNvPr id="12" name="Rounded Rectangle 11"/>
          <p:cNvSpPr>
            <a:spLocks noChangeArrowheads="1"/>
          </p:cNvSpPr>
          <p:nvPr/>
        </p:nvSpPr>
        <p:spPr bwMode="auto">
          <a:xfrm>
            <a:off x="7215188" y="1357313"/>
            <a:ext cx="1500187" cy="48577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graphicFrame>
        <p:nvGraphicFramePr>
          <p:cNvPr id="6" name="Table 5"/>
          <p:cNvGraphicFramePr>
            <a:graphicFrameLocks noGrp="1"/>
          </p:cNvGraphicFramePr>
          <p:nvPr/>
        </p:nvGraphicFramePr>
        <p:xfrm>
          <a:off x="373063" y="1571625"/>
          <a:ext cx="8353425" cy="1749704"/>
        </p:xfrm>
        <a:graphic>
          <a:graphicData uri="http://schemas.openxmlformats.org/drawingml/2006/table">
            <a:tbl>
              <a:tblPr>
                <a:tableStyleId>{B301B821-A1FF-4177-AEE7-76D212191A09}</a:tableStyleId>
              </a:tblPr>
              <a:tblGrid>
                <a:gridCol w="2247886"/>
                <a:gridCol w="1500198"/>
                <a:gridCol w="1571636"/>
                <a:gridCol w="1500198"/>
                <a:gridCol w="1533507"/>
              </a:tblGrid>
              <a:tr h="218678">
                <a:tc>
                  <a:txBody>
                    <a:bodyPr/>
                    <a:lstStyle/>
                    <a:p>
                      <a:pPr algn="ctr" fontAlgn="ctr"/>
                      <a:r>
                        <a:rPr lang="sv-SE" sz="600" u="none" strike="noStrike" dirty="0">
                          <a:effectLst/>
                        </a:rPr>
                        <a:t> </a:t>
                      </a:r>
                      <a:endParaRPr lang="sv-SE" sz="600" b="1" i="0" u="none" strike="noStrike" dirty="0">
                        <a:solidFill>
                          <a:srgbClr val="000000"/>
                        </a:solidFill>
                        <a:effectLst/>
                        <a:latin typeface="Tahoma"/>
                      </a:endParaRPr>
                    </a:p>
                  </a:txBody>
                  <a:tcPr marL="5355" marR="5355" marT="5353" marB="0" anchor="ctr"/>
                </a:tc>
                <a:tc>
                  <a:txBody>
                    <a:bodyPr/>
                    <a:lstStyle/>
                    <a:p>
                      <a:pPr algn="ctr" fontAlgn="ctr"/>
                      <a:r>
                        <a:rPr lang="sv-SE" sz="1400" b="1" u="none" strike="noStrike" dirty="0">
                          <a:effectLst>
                            <a:outerShdw blurRad="38100" dist="38100" dir="2700000" algn="tl">
                              <a:srgbClr val="000000">
                                <a:alpha val="43137"/>
                              </a:srgbClr>
                            </a:outerShdw>
                          </a:effectLst>
                        </a:rPr>
                        <a:t>Enterprise</a:t>
                      </a:r>
                      <a:endParaRPr lang="sv-SE" sz="1400" b="1" i="0" u="none" strike="noStrike" dirty="0">
                        <a:solidFill>
                          <a:srgbClr val="000000"/>
                        </a:solidFill>
                        <a:effectLst>
                          <a:outerShdw blurRad="38100" dist="38100" dir="2700000" algn="tl">
                            <a:srgbClr val="000000">
                              <a:alpha val="43137"/>
                            </a:srgbClr>
                          </a:outerShdw>
                        </a:effectLst>
                        <a:latin typeface="Tahoma"/>
                      </a:endParaRPr>
                    </a:p>
                  </a:txBody>
                  <a:tcPr marL="5355" marR="5355" marT="5353" marB="0" anchor="ctr"/>
                </a:tc>
                <a:tc>
                  <a:txBody>
                    <a:bodyPr/>
                    <a:lstStyle/>
                    <a:p>
                      <a:pPr algn="ctr" fontAlgn="ctr"/>
                      <a:r>
                        <a:rPr lang="sv-SE" sz="1400" b="1" u="none" strike="noStrike" dirty="0">
                          <a:effectLst>
                            <a:outerShdw blurRad="38100" dist="38100" dir="2700000" algn="tl">
                              <a:srgbClr val="000000">
                                <a:alpha val="43137"/>
                              </a:srgbClr>
                            </a:outerShdw>
                          </a:effectLst>
                        </a:rPr>
                        <a:t>Standard</a:t>
                      </a:r>
                      <a:endParaRPr lang="sv-SE" sz="1400" b="1" i="0" u="none" strike="noStrike" dirty="0">
                        <a:solidFill>
                          <a:srgbClr val="000000"/>
                        </a:solidFill>
                        <a:effectLst>
                          <a:outerShdw blurRad="38100" dist="38100" dir="2700000" algn="tl">
                            <a:srgbClr val="000000">
                              <a:alpha val="43137"/>
                            </a:srgbClr>
                          </a:outerShdw>
                        </a:effectLst>
                        <a:latin typeface="Tahoma"/>
                      </a:endParaRPr>
                    </a:p>
                  </a:txBody>
                  <a:tcPr marL="5355" marR="5355" marT="5353" marB="0" anchor="ctr"/>
                </a:tc>
                <a:tc>
                  <a:txBody>
                    <a:bodyPr/>
                    <a:lstStyle/>
                    <a:p>
                      <a:pPr algn="ctr" fontAlgn="ctr"/>
                      <a:r>
                        <a:rPr lang="sv-SE" sz="1400" b="1" u="none" strike="noStrike" dirty="0">
                          <a:effectLst>
                            <a:outerShdw blurRad="38100" dist="38100" dir="2700000" algn="tl">
                              <a:srgbClr val="000000">
                                <a:alpha val="43137"/>
                              </a:srgbClr>
                            </a:outerShdw>
                          </a:effectLst>
                        </a:rPr>
                        <a:t>Branch</a:t>
                      </a:r>
                      <a:endParaRPr lang="sv-SE" sz="1400" b="1" i="0" u="none" strike="noStrike" dirty="0">
                        <a:solidFill>
                          <a:srgbClr val="000000"/>
                        </a:solidFill>
                        <a:effectLst>
                          <a:outerShdw blurRad="38100" dist="38100" dir="2700000" algn="tl">
                            <a:srgbClr val="000000">
                              <a:alpha val="43137"/>
                            </a:srgbClr>
                          </a:outerShdw>
                        </a:effectLst>
                        <a:latin typeface="Tahoma"/>
                      </a:endParaRPr>
                    </a:p>
                  </a:txBody>
                  <a:tcPr marL="5355" marR="5355" marT="5353" marB="0" anchor="ctr"/>
                </a:tc>
                <a:tc>
                  <a:txBody>
                    <a:bodyPr/>
                    <a:lstStyle/>
                    <a:p>
                      <a:pPr algn="ctr" fontAlgn="ctr"/>
                      <a:r>
                        <a:rPr lang="sv-SE" sz="1400" b="1" u="none" strike="noStrike" dirty="0">
                          <a:effectLst>
                            <a:outerShdw blurRad="38100" dist="38100" dir="2700000" algn="tl">
                              <a:srgbClr val="000000">
                                <a:alpha val="43137"/>
                              </a:srgbClr>
                            </a:outerShdw>
                          </a:effectLst>
                        </a:rPr>
                        <a:t>Developer</a:t>
                      </a:r>
                      <a:endParaRPr lang="sv-SE" sz="1400" b="1" i="0" u="none" strike="noStrike" dirty="0">
                        <a:solidFill>
                          <a:srgbClr val="000000"/>
                        </a:solidFill>
                        <a:effectLst>
                          <a:outerShdw blurRad="38100" dist="38100" dir="2700000" algn="tl">
                            <a:srgbClr val="000000">
                              <a:alpha val="43137"/>
                            </a:srgbClr>
                          </a:outerShdw>
                        </a:effectLst>
                        <a:latin typeface="Tahoma"/>
                      </a:endParaRPr>
                    </a:p>
                  </a:txBody>
                  <a:tcPr marL="5355" marR="5355" marT="5353" marB="0" anchor="ctr"/>
                </a:tc>
              </a:tr>
              <a:tr h="218678">
                <a:tc>
                  <a:txBody>
                    <a:bodyPr/>
                    <a:lstStyle/>
                    <a:p>
                      <a:pPr algn="l" fontAlgn="ctr"/>
                      <a:r>
                        <a:rPr lang="sv-SE" sz="1400" b="1" u="none" strike="noStrike" dirty="0">
                          <a:effectLst/>
                        </a:rPr>
                        <a:t>License</a:t>
                      </a:r>
                      <a:endParaRPr lang="sv-SE" sz="1400" b="1" i="0" u="none" strike="noStrike" dirty="0">
                        <a:solidFill>
                          <a:srgbClr val="000000"/>
                        </a:solidFill>
                        <a:effectLst/>
                        <a:latin typeface="Tahoma"/>
                      </a:endParaRPr>
                    </a:p>
                  </a:txBody>
                  <a:tcPr marL="48193" marR="5355" marT="5353" marB="0" anchor="ctr"/>
                </a:tc>
                <a:tc>
                  <a:txBody>
                    <a:bodyPr/>
                    <a:lstStyle/>
                    <a:p>
                      <a:pPr algn="l" fontAlgn="ctr"/>
                      <a:r>
                        <a:rPr lang="sv-SE" sz="1200" u="none" strike="noStrike" dirty="0">
                          <a:effectLst/>
                        </a:rPr>
                        <a:t>Per processor basis</a:t>
                      </a:r>
                      <a:endParaRPr lang="sv-SE" sz="1200" b="0" i="0" u="none" strike="noStrike" dirty="0">
                        <a:solidFill>
                          <a:srgbClr val="000000"/>
                        </a:solidFill>
                        <a:effectLst/>
                        <a:latin typeface="Tahoma"/>
                      </a:endParaRPr>
                    </a:p>
                  </a:txBody>
                  <a:tcPr marL="48193" marR="5355" marT="5353" marB="0" anchor="ctr"/>
                </a:tc>
                <a:tc>
                  <a:txBody>
                    <a:bodyPr/>
                    <a:lstStyle/>
                    <a:p>
                      <a:pPr algn="l" fontAlgn="ctr"/>
                      <a:r>
                        <a:rPr lang="sv-SE" sz="1200" u="none" strike="noStrike">
                          <a:effectLst/>
                        </a:rPr>
                        <a:t>Per processor basis</a:t>
                      </a:r>
                      <a:endParaRPr lang="sv-SE" sz="1200" b="0" i="0" u="none" strike="noStrike">
                        <a:solidFill>
                          <a:srgbClr val="000000"/>
                        </a:solidFill>
                        <a:effectLst/>
                        <a:latin typeface="Tahoma"/>
                      </a:endParaRPr>
                    </a:p>
                  </a:txBody>
                  <a:tcPr marL="48193" marR="5355" marT="5353" marB="0" anchor="ctr"/>
                </a:tc>
                <a:tc>
                  <a:txBody>
                    <a:bodyPr/>
                    <a:lstStyle/>
                    <a:p>
                      <a:pPr algn="l" fontAlgn="ctr"/>
                      <a:r>
                        <a:rPr lang="sv-SE" sz="1200" u="none" strike="noStrike">
                          <a:effectLst/>
                        </a:rPr>
                        <a:t>Per processor basis</a:t>
                      </a:r>
                      <a:endParaRPr lang="sv-SE" sz="1200" b="0" i="0" u="none" strike="noStrike">
                        <a:solidFill>
                          <a:srgbClr val="000000"/>
                        </a:solidFill>
                        <a:effectLst/>
                        <a:latin typeface="Tahoma"/>
                      </a:endParaRPr>
                    </a:p>
                  </a:txBody>
                  <a:tcPr marL="48193" marR="5355" marT="5353" marB="0" anchor="ctr"/>
                </a:tc>
                <a:tc>
                  <a:txBody>
                    <a:bodyPr/>
                    <a:lstStyle/>
                    <a:p>
                      <a:pPr algn="l" fontAlgn="ctr"/>
                      <a:r>
                        <a:rPr lang="sv-SE" sz="1200" u="none" strike="noStrike" dirty="0">
                          <a:effectLst/>
                        </a:rPr>
                        <a:t>Per user basis</a:t>
                      </a:r>
                      <a:endParaRPr lang="sv-SE" sz="1200" b="0" i="0" u="none" strike="noStrike" dirty="0">
                        <a:solidFill>
                          <a:srgbClr val="000000"/>
                        </a:solidFill>
                        <a:effectLst/>
                        <a:latin typeface="Tahoma"/>
                      </a:endParaRPr>
                    </a:p>
                  </a:txBody>
                  <a:tcPr marL="48193" marR="5355" marT="5353" marB="0" anchor="ctr"/>
                </a:tc>
              </a:tr>
              <a:tr h="218678">
                <a:tc>
                  <a:txBody>
                    <a:bodyPr/>
                    <a:lstStyle/>
                    <a:p>
                      <a:pPr algn="l" fontAlgn="ctr"/>
                      <a:r>
                        <a:rPr lang="en-US" sz="1400" b="1" u="none" strike="noStrike" dirty="0">
                          <a:effectLst/>
                        </a:rPr>
                        <a:t>Price per </a:t>
                      </a:r>
                      <a:r>
                        <a:rPr lang="en-US" sz="1400" b="1" u="none" strike="noStrike" dirty="0" smtClean="0">
                          <a:effectLst/>
                        </a:rPr>
                        <a:t>processor</a:t>
                      </a:r>
                      <a:endParaRPr lang="en-US" sz="1400" b="1" i="0" u="none" strike="noStrike" dirty="0">
                        <a:solidFill>
                          <a:srgbClr val="000000"/>
                        </a:solidFill>
                        <a:effectLst/>
                        <a:latin typeface="Tahoma"/>
                      </a:endParaRPr>
                    </a:p>
                  </a:txBody>
                  <a:tcPr marL="48193" marR="5355" marT="5353" marB="0" anchor="ctr"/>
                </a:tc>
                <a:tc>
                  <a:txBody>
                    <a:bodyPr/>
                    <a:lstStyle/>
                    <a:p>
                      <a:pPr algn="l" fontAlgn="ctr"/>
                      <a:r>
                        <a:rPr lang="sv-SE" sz="1200" u="none" strike="noStrike" dirty="0">
                          <a:effectLst/>
                        </a:rPr>
                        <a:t>$</a:t>
                      </a:r>
                      <a:r>
                        <a:rPr lang="sv-SE" sz="1200" u="none" strike="noStrike" dirty="0" smtClean="0">
                          <a:effectLst/>
                        </a:rPr>
                        <a:t>35.000</a:t>
                      </a:r>
                      <a:endParaRPr lang="sv-SE" sz="1200" b="0" i="0" u="none" strike="noStrike" dirty="0">
                        <a:solidFill>
                          <a:srgbClr val="000000"/>
                        </a:solidFill>
                        <a:effectLst/>
                        <a:latin typeface="Tahoma"/>
                      </a:endParaRPr>
                    </a:p>
                  </a:txBody>
                  <a:tcPr marL="48193" marR="5355" marT="5353" marB="0" anchor="ctr"/>
                </a:tc>
                <a:tc>
                  <a:txBody>
                    <a:bodyPr/>
                    <a:lstStyle/>
                    <a:p>
                      <a:pPr algn="l" fontAlgn="ctr"/>
                      <a:r>
                        <a:rPr lang="sv-SE" sz="1200" u="none" strike="noStrike" dirty="0">
                          <a:effectLst/>
                        </a:rPr>
                        <a:t>$</a:t>
                      </a:r>
                      <a:r>
                        <a:rPr lang="sv-SE" sz="1200" u="none" strike="noStrike" dirty="0" smtClean="0">
                          <a:effectLst/>
                        </a:rPr>
                        <a:t>8.500</a:t>
                      </a:r>
                      <a:endParaRPr lang="sv-SE" sz="1200" b="0" i="0" u="none" strike="noStrike" dirty="0">
                        <a:solidFill>
                          <a:srgbClr val="000000"/>
                        </a:solidFill>
                        <a:effectLst/>
                        <a:latin typeface="Tahoma"/>
                      </a:endParaRPr>
                    </a:p>
                  </a:txBody>
                  <a:tcPr marL="48193" marR="5355" marT="5353" marB="0" anchor="ctr"/>
                </a:tc>
                <a:tc>
                  <a:txBody>
                    <a:bodyPr/>
                    <a:lstStyle/>
                    <a:p>
                      <a:pPr algn="l" fontAlgn="ctr"/>
                      <a:r>
                        <a:rPr lang="sv-SE" sz="1200" u="none" strike="noStrike" dirty="0">
                          <a:effectLst/>
                        </a:rPr>
                        <a:t>$</a:t>
                      </a:r>
                      <a:r>
                        <a:rPr lang="sv-SE" sz="1200" u="none" strike="noStrike" dirty="0" smtClean="0">
                          <a:effectLst/>
                        </a:rPr>
                        <a:t>1.800</a:t>
                      </a:r>
                      <a:endParaRPr lang="sv-SE" sz="1200" b="0" i="0" u="none" strike="noStrike" dirty="0">
                        <a:solidFill>
                          <a:srgbClr val="000000"/>
                        </a:solidFill>
                        <a:effectLst/>
                        <a:latin typeface="Tahoma"/>
                      </a:endParaRPr>
                    </a:p>
                  </a:txBody>
                  <a:tcPr marL="48193" marR="5355" marT="5353" marB="0" anchor="ctr"/>
                </a:tc>
                <a:tc>
                  <a:txBody>
                    <a:bodyPr/>
                    <a:lstStyle/>
                    <a:p>
                      <a:pPr algn="l" fontAlgn="ctr"/>
                      <a:r>
                        <a:rPr lang="sv-SE" sz="1200" u="none" strike="noStrike" dirty="0">
                          <a:effectLst/>
                        </a:rPr>
                        <a:t>$500 per user</a:t>
                      </a:r>
                      <a:endParaRPr lang="sv-SE" sz="1200" b="0" i="0" u="none" strike="noStrike" dirty="0">
                        <a:solidFill>
                          <a:srgbClr val="000000"/>
                        </a:solidFill>
                        <a:effectLst/>
                        <a:latin typeface="Tahoma"/>
                      </a:endParaRPr>
                    </a:p>
                  </a:txBody>
                  <a:tcPr marL="48193" marR="5355" marT="5353" marB="0" anchor="ctr"/>
                </a:tc>
              </a:tr>
              <a:tr h="218678">
                <a:tc>
                  <a:txBody>
                    <a:bodyPr/>
                    <a:lstStyle/>
                    <a:p>
                      <a:pPr algn="l" fontAlgn="ctr"/>
                      <a:r>
                        <a:rPr lang="sv-SE" sz="1400" b="1" u="none" strike="noStrike" dirty="0">
                          <a:effectLst/>
                        </a:rPr>
                        <a:t>Applications</a:t>
                      </a:r>
                      <a:endParaRPr lang="sv-SE" sz="1400" b="1" i="0" u="none" strike="noStrike" dirty="0">
                        <a:solidFill>
                          <a:srgbClr val="000000"/>
                        </a:solidFill>
                        <a:effectLst/>
                        <a:latin typeface="Tahoma"/>
                      </a:endParaRPr>
                    </a:p>
                  </a:txBody>
                  <a:tcPr marL="48193" marR="5355" marT="5353" marB="0" anchor="ctr"/>
                </a:tc>
                <a:tc>
                  <a:txBody>
                    <a:bodyPr/>
                    <a:lstStyle/>
                    <a:p>
                      <a:pPr algn="l" fontAlgn="ctr"/>
                      <a:r>
                        <a:rPr lang="sv-SE" sz="1200" u="none" strike="noStrike" dirty="0">
                          <a:effectLst/>
                        </a:rPr>
                        <a:t>Unlimited</a:t>
                      </a:r>
                      <a:endParaRPr lang="sv-SE" sz="1200" b="0" i="0" u="none" strike="noStrike" dirty="0">
                        <a:solidFill>
                          <a:srgbClr val="000000"/>
                        </a:solidFill>
                        <a:effectLst/>
                        <a:latin typeface="Tahoma"/>
                      </a:endParaRPr>
                    </a:p>
                  </a:txBody>
                  <a:tcPr marL="48193" marR="5355" marT="5353" marB="0" anchor="ctr"/>
                </a:tc>
                <a:tc>
                  <a:txBody>
                    <a:bodyPr/>
                    <a:lstStyle/>
                    <a:p>
                      <a:pPr algn="l" fontAlgn="ctr"/>
                      <a:r>
                        <a:rPr lang="sv-SE" sz="1200" u="none" strike="noStrike">
                          <a:effectLst/>
                        </a:rPr>
                        <a:t>Five</a:t>
                      </a:r>
                      <a:endParaRPr lang="sv-SE" sz="1200" b="0" i="0" u="none" strike="noStrike">
                        <a:solidFill>
                          <a:srgbClr val="000000"/>
                        </a:solidFill>
                        <a:effectLst/>
                        <a:latin typeface="Tahoma"/>
                      </a:endParaRPr>
                    </a:p>
                  </a:txBody>
                  <a:tcPr marL="48193" marR="5355" marT="5353" marB="0" anchor="ctr"/>
                </a:tc>
                <a:tc>
                  <a:txBody>
                    <a:bodyPr/>
                    <a:lstStyle/>
                    <a:p>
                      <a:pPr algn="l" fontAlgn="ctr"/>
                      <a:r>
                        <a:rPr lang="sv-SE" sz="1200" u="none" strike="noStrike" dirty="0">
                          <a:effectLst/>
                        </a:rPr>
                        <a:t>One</a:t>
                      </a:r>
                      <a:endParaRPr lang="sv-SE" sz="1200" b="0" i="0" u="none" strike="noStrike" dirty="0">
                        <a:solidFill>
                          <a:srgbClr val="000000"/>
                        </a:solidFill>
                        <a:effectLst/>
                        <a:latin typeface="Tahoma"/>
                      </a:endParaRPr>
                    </a:p>
                  </a:txBody>
                  <a:tcPr marL="48193" marR="5355" marT="5353" marB="0" anchor="ctr"/>
                </a:tc>
                <a:tc>
                  <a:txBody>
                    <a:bodyPr/>
                    <a:lstStyle/>
                    <a:p>
                      <a:pPr algn="l" fontAlgn="ctr"/>
                      <a:r>
                        <a:rPr lang="sv-SE" sz="1200" u="none" strike="noStrike">
                          <a:effectLst/>
                        </a:rPr>
                        <a:t>Unlimited</a:t>
                      </a:r>
                      <a:endParaRPr lang="sv-SE" sz="1200" b="0" i="0" u="none" strike="noStrike">
                        <a:solidFill>
                          <a:srgbClr val="000000"/>
                        </a:solidFill>
                        <a:effectLst/>
                        <a:latin typeface="Tahoma"/>
                      </a:endParaRPr>
                    </a:p>
                  </a:txBody>
                  <a:tcPr marL="48193" marR="5355" marT="5353" marB="0" anchor="ctr"/>
                </a:tc>
              </a:tr>
              <a:tr h="218678">
                <a:tc>
                  <a:txBody>
                    <a:bodyPr/>
                    <a:lstStyle/>
                    <a:p>
                      <a:pPr algn="l" fontAlgn="ctr"/>
                      <a:r>
                        <a:rPr lang="sv-SE" sz="1400" b="1" u="none" strike="noStrike" dirty="0" smtClean="0">
                          <a:effectLst/>
                        </a:rPr>
                        <a:t>Failover support</a:t>
                      </a:r>
                      <a:endParaRPr lang="sv-SE" sz="1400" b="1" i="0" u="none" strike="noStrike" dirty="0">
                        <a:solidFill>
                          <a:srgbClr val="000000"/>
                        </a:solidFill>
                        <a:effectLst/>
                        <a:latin typeface="Tahoma"/>
                      </a:endParaRPr>
                    </a:p>
                  </a:txBody>
                  <a:tcPr marL="48193" marR="5355" marT="5353" marB="0" anchor="ctr"/>
                </a:tc>
                <a:tc>
                  <a:txBody>
                    <a:bodyPr/>
                    <a:lstStyle/>
                    <a:p>
                      <a:pPr algn="l" fontAlgn="ctr"/>
                      <a:r>
                        <a:rPr lang="sv-SE" sz="1200" u="none" strike="noStrike" dirty="0" smtClean="0">
                          <a:effectLst/>
                        </a:rPr>
                        <a:t>Yes</a:t>
                      </a:r>
                      <a:endParaRPr lang="sv-SE" sz="1200" b="0" i="0" u="none" strike="noStrike" dirty="0">
                        <a:solidFill>
                          <a:srgbClr val="000000"/>
                        </a:solidFill>
                        <a:effectLst/>
                        <a:latin typeface="Tahoma"/>
                      </a:endParaRPr>
                    </a:p>
                  </a:txBody>
                  <a:tcPr marL="48193" marR="5355" marT="5353" marB="0" anchor="ctr"/>
                </a:tc>
                <a:tc>
                  <a:txBody>
                    <a:bodyPr/>
                    <a:lstStyle/>
                    <a:p>
                      <a:pPr algn="l" fontAlgn="ctr"/>
                      <a:r>
                        <a:rPr lang="sv-SE" sz="1200" u="none" strike="noStrike" dirty="0" smtClean="0">
                          <a:effectLst/>
                        </a:rPr>
                        <a:t>No</a:t>
                      </a:r>
                      <a:endParaRPr lang="sv-SE" sz="1200" b="0" i="0" u="none" strike="noStrike" dirty="0">
                        <a:solidFill>
                          <a:srgbClr val="000000"/>
                        </a:solidFill>
                        <a:effectLst/>
                        <a:latin typeface="Tahoma"/>
                      </a:endParaRPr>
                    </a:p>
                  </a:txBody>
                  <a:tcPr marL="48193" marR="5355" marT="5353" marB="0" anchor="ctr"/>
                </a:tc>
                <a:tc>
                  <a:txBody>
                    <a:bodyPr/>
                    <a:lstStyle/>
                    <a:p>
                      <a:pPr algn="l" fontAlgn="ctr"/>
                      <a:r>
                        <a:rPr lang="sv-SE" sz="1200" u="none" strike="noStrike" dirty="0" smtClean="0">
                          <a:effectLst/>
                        </a:rPr>
                        <a:t>No</a:t>
                      </a:r>
                      <a:endParaRPr lang="sv-SE" sz="1200" b="0" i="0" u="none" strike="noStrike" dirty="0">
                        <a:solidFill>
                          <a:srgbClr val="000000"/>
                        </a:solidFill>
                        <a:effectLst/>
                        <a:latin typeface="Tahoma"/>
                      </a:endParaRPr>
                    </a:p>
                  </a:txBody>
                  <a:tcPr marL="48193" marR="5355" marT="5353" marB="0" anchor="ctr"/>
                </a:tc>
                <a:tc>
                  <a:txBody>
                    <a:bodyPr/>
                    <a:lstStyle/>
                    <a:p>
                      <a:pPr algn="l" fontAlgn="ctr"/>
                      <a:r>
                        <a:rPr lang="sv-SE" sz="1200" u="none" strike="noStrike" dirty="0">
                          <a:effectLst/>
                        </a:rPr>
                        <a:t>Non-production</a:t>
                      </a:r>
                      <a:endParaRPr lang="sv-SE" sz="1200" b="0" i="0" u="none" strike="noStrike" dirty="0">
                        <a:solidFill>
                          <a:srgbClr val="000000"/>
                        </a:solidFill>
                        <a:effectLst/>
                        <a:latin typeface="Tahoma"/>
                      </a:endParaRPr>
                    </a:p>
                  </a:txBody>
                  <a:tcPr marL="48193" marR="5355" marT="5353" marB="0" anchor="ctr"/>
                </a:tc>
              </a:tr>
              <a:tr h="218678">
                <a:tc>
                  <a:txBody>
                    <a:bodyPr/>
                    <a:lstStyle/>
                    <a:p>
                      <a:pPr algn="l" fontAlgn="ctr"/>
                      <a:r>
                        <a:rPr lang="sv-SE" sz="1400" b="1" i="0" u="none" strike="noStrike" dirty="0" smtClean="0">
                          <a:solidFill>
                            <a:srgbClr val="000000"/>
                          </a:solidFill>
                          <a:effectLst/>
                          <a:latin typeface="+mn-lt"/>
                        </a:rPr>
                        <a:t>64</a:t>
                      </a:r>
                      <a:r>
                        <a:rPr lang="sv-SE" sz="1400" b="1" i="0" u="none" strike="noStrike" baseline="0" dirty="0" smtClean="0">
                          <a:solidFill>
                            <a:srgbClr val="000000"/>
                          </a:solidFill>
                          <a:effectLst/>
                          <a:latin typeface="+mn-lt"/>
                        </a:rPr>
                        <a:t> Bit Support</a:t>
                      </a:r>
                      <a:endParaRPr lang="sv-SE" sz="1400" b="1" i="0" u="none" strike="noStrike" dirty="0">
                        <a:solidFill>
                          <a:srgbClr val="000000"/>
                        </a:solidFill>
                        <a:effectLst/>
                        <a:latin typeface="+mn-lt"/>
                      </a:endParaRPr>
                    </a:p>
                  </a:txBody>
                  <a:tcPr marL="48193" marR="5355" marT="5353" marB="0" anchor="ctr"/>
                </a:tc>
                <a:tc>
                  <a:txBody>
                    <a:bodyPr/>
                    <a:lstStyle/>
                    <a:p>
                      <a:pPr algn="l" fontAlgn="ctr"/>
                      <a:r>
                        <a:rPr lang="sv-SE" sz="1200" b="0" i="0" u="none" strike="noStrike" dirty="0" smtClean="0">
                          <a:solidFill>
                            <a:srgbClr val="000000"/>
                          </a:solidFill>
                          <a:effectLst/>
                          <a:latin typeface="Tahoma"/>
                        </a:rPr>
                        <a:t>Yes</a:t>
                      </a:r>
                      <a:endParaRPr lang="sv-SE" sz="1200" b="0" i="0" u="none" strike="noStrike" dirty="0">
                        <a:solidFill>
                          <a:srgbClr val="000000"/>
                        </a:solidFill>
                        <a:effectLst/>
                        <a:latin typeface="Tahoma"/>
                      </a:endParaRPr>
                    </a:p>
                  </a:txBody>
                  <a:tcPr marL="48193" marR="5355" marT="5353" marB="0" anchor="ctr"/>
                </a:tc>
                <a:tc>
                  <a:txBody>
                    <a:bodyPr/>
                    <a:lstStyle/>
                    <a:p>
                      <a:pPr algn="l" fontAlgn="ctr"/>
                      <a:r>
                        <a:rPr lang="sv-SE" sz="1200" b="0" i="0" u="none" strike="noStrike" dirty="0" smtClean="0">
                          <a:solidFill>
                            <a:srgbClr val="000000"/>
                          </a:solidFill>
                          <a:effectLst/>
                          <a:latin typeface="Tahoma"/>
                        </a:rPr>
                        <a:t>No</a:t>
                      </a:r>
                      <a:endParaRPr lang="sv-SE" sz="1200" b="0" i="0" u="none" strike="noStrike" dirty="0">
                        <a:solidFill>
                          <a:srgbClr val="000000"/>
                        </a:solidFill>
                        <a:effectLst/>
                        <a:latin typeface="Tahoma"/>
                      </a:endParaRPr>
                    </a:p>
                  </a:txBody>
                  <a:tcPr marL="48193" marR="5355" marT="5353" marB="0" anchor="ctr"/>
                </a:tc>
                <a:tc>
                  <a:txBody>
                    <a:bodyPr/>
                    <a:lstStyle/>
                    <a:p>
                      <a:pPr algn="l" fontAlgn="ctr"/>
                      <a:r>
                        <a:rPr lang="sv-SE" sz="1200" b="0" i="0" u="none" strike="noStrike" dirty="0" smtClean="0">
                          <a:solidFill>
                            <a:srgbClr val="000000"/>
                          </a:solidFill>
                          <a:effectLst/>
                          <a:latin typeface="Tahoma"/>
                        </a:rPr>
                        <a:t>Yes</a:t>
                      </a:r>
                      <a:endParaRPr lang="sv-SE" sz="1200" b="0" i="0" u="none" strike="noStrike" dirty="0">
                        <a:solidFill>
                          <a:srgbClr val="000000"/>
                        </a:solidFill>
                        <a:effectLst/>
                        <a:latin typeface="Tahoma"/>
                      </a:endParaRPr>
                    </a:p>
                  </a:txBody>
                  <a:tcPr marL="48193" marR="5355" marT="5353" marB="0" anchor="ctr"/>
                </a:tc>
                <a:tc>
                  <a:txBody>
                    <a:bodyPr/>
                    <a:lstStyle/>
                    <a:p>
                      <a:pPr algn="l" fontAlgn="ctr"/>
                      <a:r>
                        <a:rPr lang="sv-SE" sz="1200" b="0" i="0" u="none" strike="noStrike" dirty="0" smtClean="0">
                          <a:solidFill>
                            <a:srgbClr val="000000"/>
                          </a:solidFill>
                          <a:effectLst/>
                          <a:latin typeface="Tahoma"/>
                        </a:rPr>
                        <a:t>Yes</a:t>
                      </a:r>
                      <a:endParaRPr lang="sv-SE" sz="1200" b="0" i="0" u="none" strike="noStrike" dirty="0">
                        <a:solidFill>
                          <a:srgbClr val="000000"/>
                        </a:solidFill>
                        <a:effectLst/>
                        <a:latin typeface="Tahoma"/>
                      </a:endParaRPr>
                    </a:p>
                  </a:txBody>
                  <a:tcPr marL="48193" marR="5355" marT="5353" marB="0" anchor="ctr"/>
                </a:tc>
              </a:tr>
              <a:tr h="218678">
                <a:tc>
                  <a:txBody>
                    <a:bodyPr/>
                    <a:lstStyle/>
                    <a:p>
                      <a:pPr algn="l" fontAlgn="ctr"/>
                      <a:r>
                        <a:rPr lang="sv-SE" sz="1400" b="1" u="none" strike="noStrike">
                          <a:effectLst/>
                        </a:rPr>
                        <a:t>Maximum Processors</a:t>
                      </a:r>
                      <a:endParaRPr lang="sv-SE" sz="1400" b="1" i="0" u="none" strike="noStrike">
                        <a:solidFill>
                          <a:srgbClr val="000000"/>
                        </a:solidFill>
                        <a:effectLst/>
                        <a:latin typeface="Tahoma"/>
                      </a:endParaRPr>
                    </a:p>
                  </a:txBody>
                  <a:tcPr marL="48193" marR="5355" marT="5353" marB="0" anchor="ctr"/>
                </a:tc>
                <a:tc>
                  <a:txBody>
                    <a:bodyPr/>
                    <a:lstStyle/>
                    <a:p>
                      <a:pPr algn="l" fontAlgn="ctr"/>
                      <a:r>
                        <a:rPr lang="sv-SE" sz="1200" u="none" strike="noStrike">
                          <a:effectLst/>
                        </a:rPr>
                        <a:t>Unlimited</a:t>
                      </a:r>
                      <a:endParaRPr lang="sv-SE" sz="1200" b="0" i="0" u="none" strike="noStrike">
                        <a:solidFill>
                          <a:srgbClr val="000000"/>
                        </a:solidFill>
                        <a:effectLst/>
                        <a:latin typeface="Tahoma"/>
                      </a:endParaRPr>
                    </a:p>
                  </a:txBody>
                  <a:tcPr marL="48193" marR="5355" marT="5353" marB="0" anchor="ctr"/>
                </a:tc>
                <a:tc>
                  <a:txBody>
                    <a:bodyPr/>
                    <a:lstStyle/>
                    <a:p>
                      <a:pPr algn="l" fontAlgn="ctr"/>
                      <a:r>
                        <a:rPr lang="sv-SE" sz="1200" u="none" strike="noStrike">
                          <a:effectLst/>
                        </a:rPr>
                        <a:t>Two</a:t>
                      </a:r>
                      <a:endParaRPr lang="sv-SE" sz="1200" b="0" i="0" u="none" strike="noStrike">
                        <a:solidFill>
                          <a:srgbClr val="000000"/>
                        </a:solidFill>
                        <a:effectLst/>
                        <a:latin typeface="Tahoma"/>
                      </a:endParaRPr>
                    </a:p>
                  </a:txBody>
                  <a:tcPr marL="48193" marR="5355" marT="5353" marB="0" anchor="ctr"/>
                </a:tc>
                <a:tc>
                  <a:txBody>
                    <a:bodyPr/>
                    <a:lstStyle/>
                    <a:p>
                      <a:pPr algn="l" fontAlgn="ctr"/>
                      <a:r>
                        <a:rPr lang="sv-SE" sz="1200" u="none" strike="noStrike">
                          <a:effectLst/>
                        </a:rPr>
                        <a:t>Two</a:t>
                      </a:r>
                      <a:endParaRPr lang="sv-SE" sz="1200" b="0" i="0" u="none" strike="noStrike">
                        <a:solidFill>
                          <a:srgbClr val="000000"/>
                        </a:solidFill>
                        <a:effectLst/>
                        <a:latin typeface="Tahoma"/>
                      </a:endParaRPr>
                    </a:p>
                  </a:txBody>
                  <a:tcPr marL="48193" marR="5355" marT="5353" marB="0" anchor="ctr"/>
                </a:tc>
                <a:tc>
                  <a:txBody>
                    <a:bodyPr/>
                    <a:lstStyle/>
                    <a:p>
                      <a:pPr algn="l" fontAlgn="ctr"/>
                      <a:r>
                        <a:rPr lang="sv-SE" sz="1200" u="none" strike="noStrike" dirty="0">
                          <a:effectLst/>
                        </a:rPr>
                        <a:t>Not Applicable</a:t>
                      </a:r>
                      <a:endParaRPr lang="sv-SE" sz="1200" b="0" i="0" u="none" strike="noStrike" dirty="0">
                        <a:solidFill>
                          <a:srgbClr val="000000"/>
                        </a:solidFill>
                        <a:effectLst/>
                        <a:latin typeface="Tahoma"/>
                      </a:endParaRPr>
                    </a:p>
                  </a:txBody>
                  <a:tcPr marL="48193" marR="5355" marT="5353" marB="0" anchor="ctr"/>
                </a:tc>
              </a:tr>
              <a:tr h="218678">
                <a:tc>
                  <a:txBody>
                    <a:bodyPr/>
                    <a:lstStyle/>
                    <a:p>
                      <a:pPr algn="l" fontAlgn="ctr"/>
                      <a:r>
                        <a:rPr lang="sv-SE" sz="1400" b="1" u="none" strike="noStrike" dirty="0">
                          <a:effectLst/>
                        </a:rPr>
                        <a:t>Virtual Processors</a:t>
                      </a:r>
                      <a:endParaRPr lang="sv-SE" sz="1400" b="1" i="0" u="none" strike="noStrike" dirty="0">
                        <a:solidFill>
                          <a:srgbClr val="000000"/>
                        </a:solidFill>
                        <a:effectLst/>
                        <a:latin typeface="Tahoma"/>
                      </a:endParaRPr>
                    </a:p>
                  </a:txBody>
                  <a:tcPr marL="48193" marR="5355" marT="5353" marB="0" anchor="ctr"/>
                </a:tc>
                <a:tc>
                  <a:txBody>
                    <a:bodyPr/>
                    <a:lstStyle/>
                    <a:p>
                      <a:pPr algn="l" fontAlgn="ctr"/>
                      <a:r>
                        <a:rPr lang="sv-SE" sz="1200" u="none" strike="noStrike">
                          <a:effectLst/>
                        </a:rPr>
                        <a:t>Unlimited</a:t>
                      </a:r>
                      <a:endParaRPr lang="sv-SE" sz="1200" b="0" i="0" u="none" strike="noStrike">
                        <a:solidFill>
                          <a:srgbClr val="000000"/>
                        </a:solidFill>
                        <a:effectLst/>
                        <a:latin typeface="Tahoma"/>
                      </a:endParaRPr>
                    </a:p>
                  </a:txBody>
                  <a:tcPr marL="48193" marR="5355" marT="5353" marB="0" anchor="ctr"/>
                </a:tc>
                <a:tc>
                  <a:txBody>
                    <a:bodyPr/>
                    <a:lstStyle/>
                    <a:p>
                      <a:pPr algn="l" fontAlgn="ctr"/>
                      <a:r>
                        <a:rPr lang="sv-SE" sz="1200" u="none" strike="noStrike" dirty="0">
                          <a:effectLst/>
                        </a:rPr>
                        <a:t>-</a:t>
                      </a:r>
                      <a:endParaRPr lang="sv-SE" sz="1200" b="0" i="0" u="none" strike="noStrike" dirty="0">
                        <a:solidFill>
                          <a:srgbClr val="000000"/>
                        </a:solidFill>
                        <a:effectLst/>
                        <a:latin typeface="Tahoma"/>
                      </a:endParaRPr>
                    </a:p>
                  </a:txBody>
                  <a:tcPr marL="48193" marR="5355" marT="5353" marB="0" anchor="ctr"/>
                </a:tc>
                <a:tc>
                  <a:txBody>
                    <a:bodyPr/>
                    <a:lstStyle/>
                    <a:p>
                      <a:pPr algn="l" fontAlgn="ctr"/>
                      <a:r>
                        <a:rPr lang="sv-SE" sz="1200" u="none" strike="noStrike" dirty="0">
                          <a:effectLst/>
                        </a:rPr>
                        <a:t>-</a:t>
                      </a:r>
                      <a:endParaRPr lang="sv-SE" sz="1200" b="0" i="0" u="none" strike="noStrike" dirty="0">
                        <a:solidFill>
                          <a:srgbClr val="000000"/>
                        </a:solidFill>
                        <a:effectLst/>
                        <a:latin typeface="Tahoma"/>
                      </a:endParaRPr>
                    </a:p>
                  </a:txBody>
                  <a:tcPr marL="48193" marR="5355" marT="5353" marB="0" anchor="ctr"/>
                </a:tc>
                <a:tc>
                  <a:txBody>
                    <a:bodyPr/>
                    <a:lstStyle/>
                    <a:p>
                      <a:pPr algn="l" fontAlgn="ctr"/>
                      <a:r>
                        <a:rPr lang="sv-SE" sz="1200" u="none" strike="noStrike" dirty="0">
                          <a:effectLst/>
                        </a:rPr>
                        <a:t>- </a:t>
                      </a:r>
                      <a:endParaRPr lang="sv-SE" sz="1200" b="0" i="0" u="none" strike="noStrike" dirty="0">
                        <a:solidFill>
                          <a:srgbClr val="000000"/>
                        </a:solidFill>
                        <a:effectLst/>
                        <a:latin typeface="Tahoma"/>
                      </a:endParaRPr>
                    </a:p>
                  </a:txBody>
                  <a:tcPr marL="48193" marR="5355" marT="5353" marB="0" anchor="ctr"/>
                </a:tc>
              </a:tr>
            </a:tbl>
          </a:graphicData>
        </a:graphic>
      </p:graphicFrame>
      <p:sp>
        <p:nvSpPr>
          <p:cNvPr id="8253" name="TextBox 12"/>
          <p:cNvSpPr txBox="1">
            <a:spLocks noChangeArrowheads="1"/>
          </p:cNvSpPr>
          <p:nvPr/>
        </p:nvSpPr>
        <p:spPr bwMode="auto">
          <a:xfrm>
            <a:off x="2500313" y="3429000"/>
            <a:ext cx="150018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400"/>
              <a:t>Designed for customers with enterprise-level requirements for high volume, reliability, and availability</a:t>
            </a:r>
          </a:p>
        </p:txBody>
      </p:sp>
      <p:sp>
        <p:nvSpPr>
          <p:cNvPr id="8254" name="TextBox 13"/>
          <p:cNvSpPr txBox="1">
            <a:spLocks noChangeArrowheads="1"/>
          </p:cNvSpPr>
          <p:nvPr/>
        </p:nvSpPr>
        <p:spPr bwMode="auto">
          <a:xfrm>
            <a:off x="4090988" y="3429000"/>
            <a:ext cx="150018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400"/>
              <a:t>Designed for businesses with moderate volume and deployment scale requirements</a:t>
            </a:r>
          </a:p>
        </p:txBody>
      </p:sp>
      <p:sp>
        <p:nvSpPr>
          <p:cNvPr id="8255" name="TextBox 14"/>
          <p:cNvSpPr txBox="1">
            <a:spLocks noChangeArrowheads="1"/>
          </p:cNvSpPr>
          <p:nvPr/>
        </p:nvSpPr>
        <p:spPr bwMode="auto">
          <a:xfrm>
            <a:off x="5683250" y="3429000"/>
            <a:ext cx="15001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400"/>
              <a:t>Specialty version of BizTalk Server designed for hub and spoke deployment scenarios including RFID</a:t>
            </a:r>
          </a:p>
        </p:txBody>
      </p:sp>
      <p:sp>
        <p:nvSpPr>
          <p:cNvPr id="8256" name="TextBox 15"/>
          <p:cNvSpPr txBox="1">
            <a:spLocks noChangeArrowheads="1"/>
          </p:cNvSpPr>
          <p:nvPr/>
        </p:nvSpPr>
        <p:spPr bwMode="auto">
          <a:xfrm>
            <a:off x="7215188" y="3429000"/>
            <a:ext cx="157162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400"/>
              <a:t>For development and testing purposes, and use BizTalk Server 2009 Evaluation Edition (EVAL) is free for evaluation purposes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smtClean="0"/>
              <a:t>System requirements – BizTalk Server 2009</a:t>
            </a:r>
            <a:endParaRPr lang="sv-SE" dirty="0"/>
          </a:p>
        </p:txBody>
      </p:sp>
      <p:sp>
        <p:nvSpPr>
          <p:cNvPr id="6" name="AutoShape 5"/>
          <p:cNvSpPr>
            <a:spLocks noChangeArrowheads="1"/>
          </p:cNvSpPr>
          <p:nvPr/>
        </p:nvSpPr>
        <p:spPr bwMode="auto">
          <a:xfrm>
            <a:off x="214282" y="1714488"/>
            <a:ext cx="4192175" cy="192882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a:t>Minimum hardware requirements</a:t>
            </a:r>
          </a:p>
        </p:txBody>
      </p:sp>
      <p:sp>
        <p:nvSpPr>
          <p:cNvPr id="7" name="AutoShape 6"/>
          <p:cNvSpPr>
            <a:spLocks noChangeArrowheads="1"/>
          </p:cNvSpPr>
          <p:nvPr/>
        </p:nvSpPr>
        <p:spPr bwMode="auto">
          <a:xfrm>
            <a:off x="392082" y="2149462"/>
            <a:ext cx="3894166" cy="1279537"/>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smtClean="0"/>
              <a:t>1 GHz Intel Pentium compatible CPU</a:t>
            </a:r>
          </a:p>
          <a:p>
            <a:pPr marL="225425" indent="-225425" algn="l">
              <a:lnSpc>
                <a:spcPct val="90000"/>
              </a:lnSpc>
              <a:spcBef>
                <a:spcPct val="40000"/>
              </a:spcBef>
              <a:buClr>
                <a:srgbClr val="8DACD0"/>
              </a:buClr>
              <a:buSzPct val="80000"/>
              <a:buFont typeface="Wingdings" pitchFamily="2" charset="2"/>
              <a:buBlip>
                <a:blip r:embed="rId2"/>
              </a:buBlip>
            </a:pPr>
            <a:r>
              <a:rPr lang="en-US" dirty="0" smtClean="0"/>
              <a:t>32-bit</a:t>
            </a:r>
            <a:endParaRPr lang="en-US" dirty="0"/>
          </a:p>
          <a:p>
            <a:pPr marL="225425" indent="-225425" algn="l">
              <a:lnSpc>
                <a:spcPct val="90000"/>
              </a:lnSpc>
              <a:spcBef>
                <a:spcPct val="40000"/>
              </a:spcBef>
              <a:buClr>
                <a:srgbClr val="8DACD0"/>
              </a:buClr>
              <a:buSzPct val="80000"/>
              <a:buFont typeface="Wingdings" pitchFamily="2" charset="2"/>
              <a:buBlip>
                <a:blip r:embed="rId2"/>
              </a:buBlip>
            </a:pPr>
            <a:r>
              <a:rPr lang="en-US" dirty="0" smtClean="0"/>
              <a:t>2 GB </a:t>
            </a:r>
            <a:r>
              <a:rPr lang="en-US" dirty="0"/>
              <a:t>of RAM</a:t>
            </a:r>
          </a:p>
          <a:p>
            <a:pPr marL="225425" indent="-225425" algn="l">
              <a:lnSpc>
                <a:spcPct val="90000"/>
              </a:lnSpc>
              <a:spcBef>
                <a:spcPct val="40000"/>
              </a:spcBef>
              <a:buClr>
                <a:srgbClr val="8DACD0"/>
              </a:buClr>
              <a:buSzPct val="80000"/>
              <a:buFont typeface="Wingdings" pitchFamily="2" charset="2"/>
              <a:buBlip>
                <a:blip r:embed="rId2"/>
              </a:buBlip>
            </a:pPr>
            <a:r>
              <a:rPr lang="en-US" dirty="0"/>
              <a:t>10 GB of available hard disk space </a:t>
            </a:r>
          </a:p>
        </p:txBody>
      </p:sp>
      <p:sp>
        <p:nvSpPr>
          <p:cNvPr id="8" name="AutoShape 7"/>
          <p:cNvSpPr>
            <a:spLocks noChangeArrowheads="1"/>
          </p:cNvSpPr>
          <p:nvPr/>
        </p:nvSpPr>
        <p:spPr bwMode="auto">
          <a:xfrm>
            <a:off x="214282" y="3857628"/>
            <a:ext cx="4214842" cy="214314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a:t>Recommended hardware</a:t>
            </a:r>
          </a:p>
        </p:txBody>
      </p:sp>
      <p:sp>
        <p:nvSpPr>
          <p:cNvPr id="9" name="AutoShape 8"/>
          <p:cNvSpPr>
            <a:spLocks noChangeArrowheads="1"/>
          </p:cNvSpPr>
          <p:nvPr/>
        </p:nvSpPr>
        <p:spPr bwMode="auto">
          <a:xfrm>
            <a:off x="400019" y="4292602"/>
            <a:ext cx="3768979" cy="1493852"/>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smtClean="0"/>
              <a:t>1 (or more) Quad core processor</a:t>
            </a:r>
          </a:p>
          <a:p>
            <a:pPr marL="225425" indent="-225425" algn="l">
              <a:lnSpc>
                <a:spcPct val="90000"/>
              </a:lnSpc>
              <a:spcBef>
                <a:spcPct val="40000"/>
              </a:spcBef>
              <a:buClr>
                <a:srgbClr val="8DACD0"/>
              </a:buClr>
              <a:buSzPct val="80000"/>
              <a:buFont typeface="Wingdings" pitchFamily="2" charset="2"/>
              <a:buBlip>
                <a:blip r:embed="rId2"/>
              </a:buBlip>
            </a:pPr>
            <a:r>
              <a:rPr lang="en-US" dirty="0" smtClean="0"/>
              <a:t>64-bit</a:t>
            </a:r>
            <a:endParaRPr lang="en-US" dirty="0"/>
          </a:p>
          <a:p>
            <a:pPr marL="225425" indent="-225425" algn="l">
              <a:lnSpc>
                <a:spcPct val="90000"/>
              </a:lnSpc>
              <a:spcBef>
                <a:spcPct val="40000"/>
              </a:spcBef>
              <a:buClr>
                <a:srgbClr val="8DACD0"/>
              </a:buClr>
              <a:buSzPct val="80000"/>
              <a:buFont typeface="Wingdings" pitchFamily="2" charset="2"/>
              <a:buBlip>
                <a:blip r:embed="rId2"/>
              </a:buBlip>
            </a:pPr>
            <a:r>
              <a:rPr lang="en-US" dirty="0" smtClean="0"/>
              <a:t>4 </a:t>
            </a:r>
            <a:r>
              <a:rPr lang="en-US" dirty="0"/>
              <a:t>GB </a:t>
            </a:r>
            <a:r>
              <a:rPr lang="en-US" dirty="0" smtClean="0"/>
              <a:t>or more of RAM</a:t>
            </a:r>
            <a:endParaRPr lang="en-US" dirty="0"/>
          </a:p>
          <a:p>
            <a:pPr marL="225425" indent="-225425" algn="l">
              <a:lnSpc>
                <a:spcPct val="90000"/>
              </a:lnSpc>
              <a:spcBef>
                <a:spcPct val="40000"/>
              </a:spcBef>
              <a:buClr>
                <a:srgbClr val="8DACD0"/>
              </a:buClr>
              <a:buSzPct val="80000"/>
              <a:buFont typeface="Wingdings" pitchFamily="2" charset="2"/>
              <a:buBlip>
                <a:blip r:embed="rId2"/>
              </a:buBlip>
            </a:pPr>
            <a:r>
              <a:rPr lang="en-US" dirty="0" smtClean="0"/>
              <a:t>45+15 </a:t>
            </a:r>
            <a:r>
              <a:rPr lang="en-US" dirty="0"/>
              <a:t>GB or more </a:t>
            </a:r>
            <a:r>
              <a:rPr lang="en-US" dirty="0" smtClean="0"/>
              <a:t>available </a:t>
            </a:r>
            <a:r>
              <a:rPr lang="en-US" dirty="0"/>
              <a:t>hard disk </a:t>
            </a:r>
            <a:r>
              <a:rPr lang="en-US" dirty="0" smtClean="0"/>
              <a:t>space</a:t>
            </a:r>
          </a:p>
        </p:txBody>
      </p:sp>
      <p:sp>
        <p:nvSpPr>
          <p:cNvPr id="10" name="AutoShape 5"/>
          <p:cNvSpPr>
            <a:spLocks noChangeArrowheads="1"/>
          </p:cNvSpPr>
          <p:nvPr/>
        </p:nvSpPr>
        <p:spPr bwMode="auto">
          <a:xfrm>
            <a:off x="4714876" y="1714488"/>
            <a:ext cx="4192175" cy="192882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a:t>Minimum </a:t>
            </a:r>
            <a:r>
              <a:rPr lang="en-US" sz="2000" dirty="0" smtClean="0"/>
              <a:t>software </a:t>
            </a:r>
            <a:r>
              <a:rPr lang="en-US" sz="2000" dirty="0"/>
              <a:t>requirements</a:t>
            </a:r>
          </a:p>
        </p:txBody>
      </p:sp>
      <p:sp>
        <p:nvSpPr>
          <p:cNvPr id="11" name="AutoShape 6"/>
          <p:cNvSpPr>
            <a:spLocks noChangeArrowheads="1"/>
          </p:cNvSpPr>
          <p:nvPr/>
        </p:nvSpPr>
        <p:spPr bwMode="auto">
          <a:xfrm>
            <a:off x="4892676" y="2149462"/>
            <a:ext cx="3894166" cy="1279537"/>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smtClean="0"/>
              <a:t>Windows Server 2003</a:t>
            </a:r>
          </a:p>
          <a:p>
            <a:pPr marL="225425" indent="-225425" algn="l">
              <a:lnSpc>
                <a:spcPct val="90000"/>
              </a:lnSpc>
              <a:spcBef>
                <a:spcPct val="40000"/>
              </a:spcBef>
              <a:buClr>
                <a:srgbClr val="8DACD0"/>
              </a:buClr>
              <a:buSzPct val="80000"/>
              <a:buFont typeface="Wingdings" pitchFamily="2" charset="2"/>
              <a:buBlip>
                <a:blip r:embed="rId2"/>
              </a:buBlip>
            </a:pPr>
            <a:r>
              <a:rPr lang="en-US" dirty="0" smtClean="0"/>
              <a:t>SQL Server 2005 </a:t>
            </a:r>
            <a:r>
              <a:rPr lang="en-US" dirty="0" err="1" smtClean="0"/>
              <a:t>Std</a:t>
            </a:r>
            <a:endParaRPr lang="en-US" dirty="0" smtClean="0"/>
          </a:p>
          <a:p>
            <a:pPr marL="225425" indent="-225425" algn="l">
              <a:lnSpc>
                <a:spcPct val="90000"/>
              </a:lnSpc>
              <a:spcBef>
                <a:spcPct val="40000"/>
              </a:spcBef>
              <a:buClr>
                <a:srgbClr val="8DACD0"/>
              </a:buClr>
              <a:buSzPct val="80000"/>
              <a:buFont typeface="Wingdings" pitchFamily="2" charset="2"/>
              <a:buBlip>
                <a:blip r:embed="rId2"/>
              </a:buBlip>
            </a:pPr>
            <a:r>
              <a:rPr lang="en-US" dirty="0" smtClean="0"/>
              <a:t>BizTalk pre-requisite CAB file</a:t>
            </a:r>
          </a:p>
        </p:txBody>
      </p:sp>
      <p:sp>
        <p:nvSpPr>
          <p:cNvPr id="12" name="AutoShape 7"/>
          <p:cNvSpPr>
            <a:spLocks noChangeArrowheads="1"/>
          </p:cNvSpPr>
          <p:nvPr/>
        </p:nvSpPr>
        <p:spPr bwMode="auto">
          <a:xfrm>
            <a:off x="4714876" y="3857628"/>
            <a:ext cx="4214842" cy="214314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a:t>Recommended </a:t>
            </a:r>
            <a:r>
              <a:rPr lang="en-US" sz="2000" dirty="0" smtClean="0"/>
              <a:t>software</a:t>
            </a:r>
            <a:endParaRPr lang="en-US" sz="2000" dirty="0"/>
          </a:p>
        </p:txBody>
      </p:sp>
      <p:sp>
        <p:nvSpPr>
          <p:cNvPr id="13" name="AutoShape 8"/>
          <p:cNvSpPr>
            <a:spLocks noChangeArrowheads="1"/>
          </p:cNvSpPr>
          <p:nvPr/>
        </p:nvSpPr>
        <p:spPr bwMode="auto">
          <a:xfrm>
            <a:off x="4900613" y="4292602"/>
            <a:ext cx="3768979" cy="1493852"/>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smtClean="0"/>
              <a:t>Windows Server 2008 </a:t>
            </a:r>
            <a:r>
              <a:rPr lang="en-US" dirty="0" err="1" smtClean="0"/>
              <a:t>Ent</a:t>
            </a:r>
            <a:r>
              <a:rPr lang="en-US" dirty="0" smtClean="0"/>
              <a:t> SP2</a:t>
            </a:r>
          </a:p>
          <a:p>
            <a:pPr marL="225425" indent="-225425" algn="l">
              <a:lnSpc>
                <a:spcPct val="90000"/>
              </a:lnSpc>
              <a:spcBef>
                <a:spcPct val="40000"/>
              </a:spcBef>
              <a:buClr>
                <a:srgbClr val="8DACD0"/>
              </a:buClr>
              <a:buSzPct val="80000"/>
              <a:buFont typeface="Wingdings" pitchFamily="2" charset="2"/>
              <a:buBlip>
                <a:blip r:embed="rId2"/>
              </a:buBlip>
            </a:pPr>
            <a:r>
              <a:rPr lang="en-US" dirty="0" smtClean="0"/>
              <a:t>SQL Server 2008 SP1 </a:t>
            </a:r>
            <a:r>
              <a:rPr lang="en-US" dirty="0" err="1" smtClean="0"/>
              <a:t>Std</a:t>
            </a:r>
            <a:endParaRPr lang="en-US" dirty="0" smtClean="0"/>
          </a:p>
        </p:txBody>
      </p:sp>
    </p:spTree>
    <p:extLst>
      <p:ext uri="{BB962C8B-B14F-4D97-AF65-F5344CB8AC3E}">
        <p14:creationId xmlns:p14="http://schemas.microsoft.com/office/powerpoint/2010/main" val="565150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Contents of the Pre-requisite CAB file</a:t>
            </a:r>
            <a:endParaRPr lang="sv-SE" dirty="0" smtClean="0"/>
          </a:p>
        </p:txBody>
      </p:sp>
      <p:sp>
        <p:nvSpPr>
          <p:cNvPr id="10" name="AutoShape 5"/>
          <p:cNvSpPr>
            <a:spLocks noChangeArrowheads="1"/>
          </p:cNvSpPr>
          <p:nvPr/>
        </p:nvSpPr>
        <p:spPr bwMode="auto">
          <a:xfrm>
            <a:off x="2699792" y="2124156"/>
            <a:ext cx="4680520" cy="360910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smtClean="0"/>
              <a:t>BTS2009Redist cab</a:t>
            </a:r>
            <a:endParaRPr lang="en-US" sz="2000" dirty="0"/>
          </a:p>
        </p:txBody>
      </p:sp>
      <p:sp>
        <p:nvSpPr>
          <p:cNvPr id="11" name="AutoShape 6"/>
          <p:cNvSpPr>
            <a:spLocks noChangeArrowheads="1"/>
          </p:cNvSpPr>
          <p:nvPr/>
        </p:nvSpPr>
        <p:spPr bwMode="auto">
          <a:xfrm>
            <a:off x="2877592" y="2559131"/>
            <a:ext cx="4358704" cy="2958101"/>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nSpc>
                <a:spcPct val="90000"/>
              </a:lnSpc>
              <a:spcBef>
                <a:spcPct val="40000"/>
              </a:spcBef>
              <a:buClr>
                <a:srgbClr val="8DACD0"/>
              </a:buClr>
              <a:buSzPct val="80000"/>
              <a:buBlip>
                <a:blip r:embed="rId2"/>
              </a:buBlip>
              <a:defRPr/>
            </a:pPr>
            <a:r>
              <a:rPr lang="sv-SE" dirty="0"/>
              <a:t>Microsoft </a:t>
            </a:r>
            <a:r>
              <a:rPr lang="sv-SE" dirty="0" smtClean="0"/>
              <a:t>Office 2003 Web Components (OWC11) Version 4</a:t>
            </a:r>
            <a:endParaRPr lang="en-US" dirty="0"/>
          </a:p>
          <a:p>
            <a:pPr marL="225425" indent="-225425">
              <a:lnSpc>
                <a:spcPct val="90000"/>
              </a:lnSpc>
              <a:spcBef>
                <a:spcPct val="40000"/>
              </a:spcBef>
              <a:buClr>
                <a:srgbClr val="8DACD0"/>
              </a:buClr>
              <a:buSzPct val="80000"/>
              <a:buBlip>
                <a:blip r:embed="rId2"/>
              </a:buBlip>
              <a:defRPr/>
            </a:pPr>
            <a:r>
              <a:rPr lang="fr-FR" dirty="0"/>
              <a:t>Microsoft </a:t>
            </a:r>
            <a:r>
              <a:rPr lang="fr-FR" dirty="0" smtClean="0"/>
              <a:t>Data Access Components (MDAC) 2.8 SP1</a:t>
            </a:r>
            <a:endParaRPr lang="fr-FR" dirty="0"/>
          </a:p>
          <a:p>
            <a:pPr marL="225425" indent="-225425">
              <a:lnSpc>
                <a:spcPct val="90000"/>
              </a:lnSpc>
              <a:spcBef>
                <a:spcPct val="40000"/>
              </a:spcBef>
              <a:buClr>
                <a:srgbClr val="8DACD0"/>
              </a:buClr>
              <a:buSzPct val="80000"/>
              <a:buBlip>
                <a:blip r:embed="rId2"/>
              </a:buBlip>
              <a:defRPr/>
            </a:pPr>
            <a:r>
              <a:rPr lang="en-US" dirty="0" smtClean="0"/>
              <a:t>Microsoft XML Core Services (MSXML) 6.0 with SP1</a:t>
            </a:r>
            <a:endParaRPr lang="en-US" dirty="0"/>
          </a:p>
          <a:p>
            <a:pPr marL="225425" indent="-225425">
              <a:lnSpc>
                <a:spcPct val="90000"/>
              </a:lnSpc>
              <a:spcBef>
                <a:spcPct val="40000"/>
              </a:spcBef>
              <a:buClr>
                <a:srgbClr val="8DACD0"/>
              </a:buClr>
              <a:buSzPct val="80000"/>
              <a:buBlip>
                <a:blip r:embed="rId2"/>
              </a:buBlip>
              <a:defRPr/>
            </a:pPr>
            <a:r>
              <a:rPr lang="en-US" dirty="0"/>
              <a:t>Microsoft </a:t>
            </a:r>
            <a:r>
              <a:rPr lang="en-US" dirty="0" smtClean="0"/>
              <a:t>.NET Framework 3.5 SP1</a:t>
            </a:r>
            <a:endParaRPr lang="en-US" dirty="0"/>
          </a:p>
          <a:p>
            <a:pPr marL="225425" indent="-225425">
              <a:lnSpc>
                <a:spcPct val="90000"/>
              </a:lnSpc>
              <a:spcBef>
                <a:spcPct val="40000"/>
              </a:spcBef>
              <a:buClr>
                <a:srgbClr val="8DACD0"/>
              </a:buClr>
              <a:buSzPct val="80000"/>
              <a:buBlip>
                <a:blip r:embed="rId2"/>
              </a:buBlip>
              <a:defRPr/>
            </a:pPr>
            <a:r>
              <a:rPr lang="sv-SE" dirty="0" smtClean="0"/>
              <a:t>SQLXML 4.0 SP1</a:t>
            </a:r>
            <a:endParaRPr lang="sv-SE" dirty="0"/>
          </a:p>
          <a:p>
            <a:pPr marL="225425" indent="-225425">
              <a:lnSpc>
                <a:spcPct val="90000"/>
              </a:lnSpc>
              <a:spcBef>
                <a:spcPct val="40000"/>
              </a:spcBef>
              <a:buClr>
                <a:srgbClr val="8DACD0"/>
              </a:buClr>
              <a:buSzPct val="80000"/>
              <a:buBlip>
                <a:blip r:embed="rId2"/>
              </a:buBlip>
              <a:defRPr/>
            </a:pPr>
            <a:r>
              <a:rPr lang="sv-SE" dirty="0" smtClean="0"/>
              <a:t>ADOMD.NET 9.0</a:t>
            </a:r>
            <a:endParaRPr lang="sv-SE" dirty="0"/>
          </a:p>
          <a:p>
            <a:pPr marL="225425" indent="-225425">
              <a:lnSpc>
                <a:spcPct val="90000"/>
              </a:lnSpc>
              <a:spcBef>
                <a:spcPct val="40000"/>
              </a:spcBef>
              <a:buClr>
                <a:srgbClr val="8DACD0"/>
              </a:buClr>
              <a:buSzPct val="80000"/>
              <a:buBlip>
                <a:blip r:embed="rId2"/>
              </a:buBlip>
              <a:defRPr/>
            </a:pPr>
            <a:r>
              <a:rPr lang="sv-SE" dirty="0" smtClean="0"/>
              <a:t>ADOMD.NET 10</a:t>
            </a:r>
            <a:endParaRPr lang="sv-SE" dirty="0"/>
          </a:p>
        </p:txBody>
      </p:sp>
      <p:grpSp>
        <p:nvGrpSpPr>
          <p:cNvPr id="19" name="Group 18"/>
          <p:cNvGrpSpPr/>
          <p:nvPr/>
        </p:nvGrpSpPr>
        <p:grpSpPr>
          <a:xfrm>
            <a:off x="3289821" y="5858195"/>
            <a:ext cx="3500462" cy="617537"/>
            <a:chOff x="2714612" y="5883297"/>
            <a:chExt cx="3500462" cy="617537"/>
          </a:xfrm>
        </p:grpSpPr>
        <p:sp>
          <p:nvSpPr>
            <p:cNvPr id="20" name="Rounded Rectangle 19"/>
            <p:cNvSpPr>
              <a:spLocks noChangeArrowheads="1"/>
            </p:cNvSpPr>
            <p:nvPr/>
          </p:nvSpPr>
          <p:spPr bwMode="auto">
            <a:xfrm>
              <a:off x="3143240" y="5883297"/>
              <a:ext cx="3071834" cy="571504"/>
            </a:xfrm>
            <a:prstGeom prst="roundRect">
              <a:avLst>
                <a:gd name="adj" fmla="val 41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1113" tIns="35556" rIns="71113" bIns="35556"/>
            <a:lstStyle/>
            <a:p>
              <a:pPr algn="ctr" eaLnBrk="0" hangingPunct="0">
                <a:spcBef>
                  <a:spcPct val="0"/>
                </a:spcBef>
                <a:buFontTx/>
                <a:buNone/>
              </a:pPr>
              <a:r>
                <a:rPr lang="en-US" sz="1400" b="1" dirty="0" smtClean="0">
                  <a:latin typeface="Arial Narrow" pitchFamily="34" charset="0"/>
                </a:rPr>
                <a:t>There are both 32-bit and </a:t>
              </a:r>
              <a:br>
                <a:rPr lang="en-US" sz="1400" b="1" dirty="0" smtClean="0">
                  <a:latin typeface="Arial Narrow" pitchFamily="34" charset="0"/>
                </a:rPr>
              </a:br>
              <a:r>
                <a:rPr lang="en-US" sz="1400" b="1" dirty="0" smtClean="0">
                  <a:latin typeface="Arial Narrow" pitchFamily="34" charset="0"/>
                </a:rPr>
                <a:t>64-bit versions available.</a:t>
              </a:r>
              <a:endParaRPr lang="en-US" sz="1400" b="1" dirty="0">
                <a:latin typeface="Arial Narrow" pitchFamily="34" charset="0"/>
              </a:endParaRPr>
            </a:p>
          </p:txBody>
        </p:sp>
        <p:pic>
          <p:nvPicPr>
            <p:cNvPr id="21" name="Picture 3" descr="C:\xxx\Ikoner\Ikoner\Application Basics\48x48\shadow\lightbulb_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12" y="5883297"/>
              <a:ext cx="617537" cy="6175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01702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Optional Software</a:t>
            </a:r>
            <a:endParaRPr lang="sv-SE" dirty="0" smtClean="0"/>
          </a:p>
        </p:txBody>
      </p:sp>
      <p:sp>
        <p:nvSpPr>
          <p:cNvPr id="10" name="AutoShape 5"/>
          <p:cNvSpPr>
            <a:spLocks noChangeArrowheads="1"/>
          </p:cNvSpPr>
          <p:nvPr/>
        </p:nvSpPr>
        <p:spPr bwMode="auto">
          <a:xfrm>
            <a:off x="2699792" y="2124156"/>
            <a:ext cx="4680520" cy="3456384"/>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smtClean="0"/>
              <a:t>Optional Software</a:t>
            </a:r>
            <a:endParaRPr lang="en-US" sz="2000" dirty="0"/>
          </a:p>
        </p:txBody>
      </p:sp>
      <p:sp>
        <p:nvSpPr>
          <p:cNvPr id="11" name="AutoShape 6"/>
          <p:cNvSpPr>
            <a:spLocks noChangeArrowheads="1"/>
          </p:cNvSpPr>
          <p:nvPr/>
        </p:nvSpPr>
        <p:spPr bwMode="auto">
          <a:xfrm>
            <a:off x="2877592" y="2559131"/>
            <a:ext cx="4358704" cy="2805385"/>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nSpc>
                <a:spcPct val="90000"/>
              </a:lnSpc>
              <a:spcBef>
                <a:spcPct val="40000"/>
              </a:spcBef>
              <a:buClr>
                <a:srgbClr val="8DACD0"/>
              </a:buClr>
              <a:buSzPct val="80000"/>
              <a:buBlip>
                <a:blip r:embed="rId3"/>
              </a:buBlip>
              <a:defRPr/>
            </a:pPr>
            <a:r>
              <a:rPr lang="sv-SE" dirty="0"/>
              <a:t>Microsoft Visual Studio® 2008</a:t>
            </a:r>
            <a:endParaRPr lang="en-US" dirty="0"/>
          </a:p>
          <a:p>
            <a:pPr marL="225425" indent="-225425">
              <a:lnSpc>
                <a:spcPct val="90000"/>
              </a:lnSpc>
              <a:spcBef>
                <a:spcPct val="40000"/>
              </a:spcBef>
              <a:buClr>
                <a:srgbClr val="8DACD0"/>
              </a:buClr>
              <a:buSzPct val="80000"/>
              <a:buBlip>
                <a:blip r:embed="rId3"/>
              </a:buBlip>
              <a:defRPr/>
            </a:pPr>
            <a:r>
              <a:rPr lang="fr-FR" dirty="0"/>
              <a:t>Microsoft Internet Information Services (IIS) 6.0 or 7.0</a:t>
            </a:r>
          </a:p>
          <a:p>
            <a:pPr marL="225425" indent="-225425">
              <a:lnSpc>
                <a:spcPct val="90000"/>
              </a:lnSpc>
              <a:spcBef>
                <a:spcPct val="40000"/>
              </a:spcBef>
              <a:buClr>
                <a:srgbClr val="8DACD0"/>
              </a:buClr>
              <a:buSzPct val="80000"/>
              <a:buBlip>
                <a:blip r:embed="rId3"/>
              </a:buBlip>
              <a:defRPr/>
            </a:pPr>
            <a:r>
              <a:rPr lang="en-US" dirty="0"/>
              <a:t>Windows SharePoint Services 3.0 SP1</a:t>
            </a:r>
          </a:p>
          <a:p>
            <a:pPr marL="225425" indent="-225425">
              <a:lnSpc>
                <a:spcPct val="90000"/>
              </a:lnSpc>
              <a:spcBef>
                <a:spcPct val="40000"/>
              </a:spcBef>
              <a:buClr>
                <a:srgbClr val="8DACD0"/>
              </a:buClr>
              <a:buSzPct val="80000"/>
              <a:buBlip>
                <a:blip r:embed="rId3"/>
              </a:buBlip>
              <a:defRPr/>
            </a:pPr>
            <a:r>
              <a:rPr lang="en-US" dirty="0"/>
              <a:t>Microsoft Office SharePoint Server 2007 (MOSS)</a:t>
            </a:r>
          </a:p>
          <a:p>
            <a:pPr marL="225425" indent="-225425">
              <a:lnSpc>
                <a:spcPct val="90000"/>
              </a:lnSpc>
              <a:spcBef>
                <a:spcPct val="40000"/>
              </a:spcBef>
              <a:buClr>
                <a:srgbClr val="8DACD0"/>
              </a:buClr>
              <a:buSzPct val="80000"/>
              <a:buBlip>
                <a:blip r:embed="rId3"/>
              </a:buBlip>
              <a:defRPr/>
            </a:pPr>
            <a:r>
              <a:rPr lang="sv-SE" dirty="0"/>
              <a:t>Microsoft Office Excel 2007</a:t>
            </a:r>
          </a:p>
          <a:p>
            <a:pPr marL="225425" indent="-225425">
              <a:lnSpc>
                <a:spcPct val="90000"/>
              </a:lnSpc>
              <a:spcBef>
                <a:spcPct val="40000"/>
              </a:spcBef>
              <a:buClr>
                <a:srgbClr val="8DACD0"/>
              </a:buClr>
              <a:buSzPct val="80000"/>
              <a:buBlip>
                <a:blip r:embed="rId3"/>
              </a:buBlip>
              <a:defRPr/>
            </a:pPr>
            <a:r>
              <a:rPr lang="sv-SE" dirty="0"/>
              <a:t>SQL Server Integration Services</a:t>
            </a:r>
          </a:p>
          <a:p>
            <a:pPr marL="225425" indent="-225425">
              <a:lnSpc>
                <a:spcPct val="90000"/>
              </a:lnSpc>
              <a:spcBef>
                <a:spcPct val="40000"/>
              </a:spcBef>
              <a:buClr>
                <a:srgbClr val="8DACD0"/>
              </a:buClr>
              <a:buSzPct val="80000"/>
              <a:buBlip>
                <a:blip r:embed="rId3"/>
              </a:buBlip>
              <a:defRPr/>
            </a:pPr>
            <a:r>
              <a:rPr lang="sv-SE" dirty="0"/>
              <a:t>SQL Server 2005 Notification Services</a:t>
            </a:r>
          </a:p>
        </p:txBody>
      </p:sp>
      <p:sp>
        <p:nvSpPr>
          <p:cNvPr id="12" name="AutoShape 71"/>
          <p:cNvSpPr>
            <a:spLocks noChangeArrowheads="1"/>
          </p:cNvSpPr>
          <p:nvPr/>
        </p:nvSpPr>
        <p:spPr bwMode="auto">
          <a:xfrm>
            <a:off x="251520" y="2194180"/>
            <a:ext cx="2073882" cy="347329"/>
          </a:xfrm>
          <a:prstGeom prst="wedgeRoundRectCallout">
            <a:avLst>
              <a:gd name="adj1" fmla="val 77061"/>
              <a:gd name="adj2" fmla="val 119861"/>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square" anchor="ctr">
            <a:spAutoFit/>
          </a:bodyPr>
          <a:lstStyle/>
          <a:p>
            <a:pPr algn="ctr">
              <a:lnSpc>
                <a:spcPct val="90000"/>
              </a:lnSpc>
              <a:spcBef>
                <a:spcPct val="40000"/>
              </a:spcBef>
              <a:defRPr/>
            </a:pPr>
            <a:r>
              <a:rPr lang="en-US" dirty="0" smtClean="0">
                <a:solidFill>
                  <a:schemeClr val="dk1"/>
                </a:solidFill>
                <a:latin typeface="+mn-lt"/>
                <a:cs typeface="+mn-cs"/>
              </a:rPr>
              <a:t>Development</a:t>
            </a:r>
            <a:endParaRPr lang="en-US" dirty="0">
              <a:solidFill>
                <a:schemeClr val="dk1"/>
              </a:solidFill>
              <a:latin typeface="+mn-lt"/>
              <a:cs typeface="+mn-cs"/>
            </a:endParaRPr>
          </a:p>
        </p:txBody>
      </p:sp>
      <p:sp>
        <p:nvSpPr>
          <p:cNvPr id="13" name="AutoShape 71"/>
          <p:cNvSpPr>
            <a:spLocks noChangeArrowheads="1"/>
          </p:cNvSpPr>
          <p:nvPr/>
        </p:nvSpPr>
        <p:spPr bwMode="auto">
          <a:xfrm>
            <a:off x="6588224" y="2071593"/>
            <a:ext cx="2396204" cy="592503"/>
          </a:xfrm>
          <a:prstGeom prst="wedgeRoundRectCallout">
            <a:avLst>
              <a:gd name="adj1" fmla="val -40239"/>
              <a:gd name="adj2" fmla="val 120755"/>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square" anchor="ctr">
            <a:spAutoFit/>
          </a:bodyPr>
          <a:lstStyle/>
          <a:p>
            <a:pPr algn="ctr">
              <a:lnSpc>
                <a:spcPct val="90000"/>
              </a:lnSpc>
              <a:spcBef>
                <a:spcPct val="40000"/>
              </a:spcBef>
              <a:defRPr/>
            </a:pPr>
            <a:r>
              <a:rPr lang="en-US" dirty="0" smtClean="0">
                <a:solidFill>
                  <a:schemeClr val="dk1"/>
                </a:solidFill>
                <a:latin typeface="+mn-lt"/>
                <a:cs typeface="+mn-cs"/>
              </a:rPr>
              <a:t>EDI, BAM Portal, </a:t>
            </a:r>
            <a:br>
              <a:rPr lang="en-US" dirty="0" smtClean="0">
                <a:solidFill>
                  <a:schemeClr val="dk1"/>
                </a:solidFill>
                <a:latin typeface="+mn-lt"/>
                <a:cs typeface="+mn-cs"/>
              </a:rPr>
            </a:br>
            <a:r>
              <a:rPr lang="en-US" dirty="0" smtClean="0">
                <a:solidFill>
                  <a:schemeClr val="dk1"/>
                </a:solidFill>
                <a:latin typeface="+mn-lt"/>
                <a:cs typeface="+mn-cs"/>
              </a:rPr>
              <a:t>WSS Adapter, UDDI</a:t>
            </a:r>
            <a:endParaRPr lang="en-US" dirty="0">
              <a:solidFill>
                <a:schemeClr val="dk1"/>
              </a:solidFill>
              <a:latin typeface="+mn-lt"/>
              <a:cs typeface="+mn-cs"/>
            </a:endParaRPr>
          </a:p>
        </p:txBody>
      </p:sp>
      <p:sp>
        <p:nvSpPr>
          <p:cNvPr id="14" name="AutoShape 71"/>
          <p:cNvSpPr>
            <a:spLocks noChangeArrowheads="1"/>
          </p:cNvSpPr>
          <p:nvPr/>
        </p:nvSpPr>
        <p:spPr bwMode="auto">
          <a:xfrm>
            <a:off x="611560" y="3788158"/>
            <a:ext cx="1862509" cy="347329"/>
          </a:xfrm>
          <a:prstGeom prst="wedgeRoundRectCallout">
            <a:avLst>
              <a:gd name="adj1" fmla="val 74597"/>
              <a:gd name="adj2" fmla="val -57088"/>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square" anchor="ctr">
            <a:spAutoFit/>
          </a:bodyPr>
          <a:lstStyle/>
          <a:p>
            <a:pPr algn="ctr">
              <a:lnSpc>
                <a:spcPct val="90000"/>
              </a:lnSpc>
              <a:spcBef>
                <a:spcPct val="40000"/>
              </a:spcBef>
              <a:defRPr/>
            </a:pPr>
            <a:r>
              <a:rPr lang="en-US" dirty="0" smtClean="0">
                <a:solidFill>
                  <a:schemeClr val="dk1"/>
                </a:solidFill>
                <a:latin typeface="+mn-lt"/>
                <a:cs typeface="+mn-cs"/>
              </a:rPr>
              <a:t>WSS Adapter</a:t>
            </a:r>
            <a:endParaRPr lang="en-US" dirty="0">
              <a:solidFill>
                <a:schemeClr val="dk1"/>
              </a:solidFill>
              <a:latin typeface="+mn-lt"/>
              <a:cs typeface="+mn-cs"/>
            </a:endParaRPr>
          </a:p>
        </p:txBody>
      </p:sp>
      <p:sp>
        <p:nvSpPr>
          <p:cNvPr id="15" name="AutoShape 71"/>
          <p:cNvSpPr>
            <a:spLocks noChangeArrowheads="1"/>
          </p:cNvSpPr>
          <p:nvPr/>
        </p:nvSpPr>
        <p:spPr bwMode="auto">
          <a:xfrm>
            <a:off x="6950201" y="4061487"/>
            <a:ext cx="1672250" cy="347329"/>
          </a:xfrm>
          <a:prstGeom prst="wedgeRoundRectCallout">
            <a:avLst>
              <a:gd name="adj1" fmla="val -80127"/>
              <a:gd name="adj2" fmla="val 163020"/>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square" anchor="ctr">
            <a:spAutoFit/>
          </a:bodyPr>
          <a:lstStyle/>
          <a:p>
            <a:pPr algn="ctr">
              <a:lnSpc>
                <a:spcPct val="90000"/>
              </a:lnSpc>
              <a:spcBef>
                <a:spcPct val="40000"/>
              </a:spcBef>
              <a:defRPr/>
            </a:pPr>
            <a:r>
              <a:rPr lang="en-US" dirty="0" smtClean="0">
                <a:solidFill>
                  <a:schemeClr val="dk1"/>
                </a:solidFill>
                <a:latin typeface="+mn-lt"/>
                <a:cs typeface="+mn-cs"/>
              </a:rPr>
              <a:t>BAM</a:t>
            </a:r>
            <a:endParaRPr lang="en-US" dirty="0">
              <a:solidFill>
                <a:schemeClr val="dk1"/>
              </a:solidFill>
              <a:latin typeface="+mn-lt"/>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Basic steps for Installing BizTalk Server on stand-alone server</a:t>
            </a:r>
            <a:endParaRPr lang="sv-SE" dirty="0"/>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2360517578"/>
              </p:ext>
            </p:extLst>
          </p:nvPr>
        </p:nvGraphicFramePr>
        <p:xfrm>
          <a:off x="395288" y="1484313"/>
          <a:ext cx="8353425"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737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765175"/>
            <a:ext cx="8497192" cy="359569"/>
          </a:xfrm>
        </p:spPr>
        <p:txBody>
          <a:bodyPr/>
          <a:lstStyle/>
          <a:p>
            <a:r>
              <a:rPr lang="sv-SE" dirty="0" smtClean="0"/>
              <a:t>Basic steps for Installing BizTalk Server in a multi-server environment</a:t>
            </a:r>
            <a:endParaRPr lang="sv-SE" dirty="0"/>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4176763409"/>
              </p:ext>
            </p:extLst>
          </p:nvPr>
        </p:nvGraphicFramePr>
        <p:xfrm>
          <a:off x="395288" y="1484313"/>
          <a:ext cx="8353425"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2200139"/>
      </p:ext>
    </p:extLst>
  </p:cSld>
  <p:clrMapOvr>
    <a:masterClrMapping/>
  </p:clrMapOvr>
</p:sld>
</file>

<file path=ppt/theme/theme1.xml><?xml version="1.0" encoding="utf-8"?>
<a:theme xmlns:a="http://schemas.openxmlformats.org/drawingml/2006/main" name="Anpassad Addskills Theme">
  <a:themeElements>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 2008 Logica 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lnDef>
  </a:objectDefaults>
  <a:extraClrSchemeLst>
    <a:extraClrScheme>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2009-12-15T09:02:31Z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Håkansson, Mikael (Integration and Application Cente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20082</TotalTime>
  <Words>1958</Words>
  <Application>Microsoft Office PowerPoint</Application>
  <PresentationFormat>Bildspel på skärmen (4:3)</PresentationFormat>
  <Paragraphs>448</Paragraphs>
  <Slides>28</Slides>
  <Notes>6</Notes>
  <HiddenSlides>4</HiddenSlides>
  <MMClips>0</MMClips>
  <ScaleCrop>false</ScaleCrop>
  <HeadingPairs>
    <vt:vector size="4" baseType="variant">
      <vt:variant>
        <vt:lpstr>Tema</vt:lpstr>
      </vt:variant>
      <vt:variant>
        <vt:i4>1</vt:i4>
      </vt:variant>
      <vt:variant>
        <vt:lpstr>Bildrubriker</vt:lpstr>
      </vt:variant>
      <vt:variant>
        <vt:i4>28</vt:i4>
      </vt:variant>
    </vt:vector>
  </HeadingPairs>
  <TitlesOfParts>
    <vt:vector size="29" baseType="lpstr">
      <vt:lpstr>Anpassad Addskills Theme</vt:lpstr>
      <vt:lpstr>Developing Integration Solutions using Microsoft BizTalk Server 2009</vt:lpstr>
      <vt:lpstr>Course Outline</vt:lpstr>
      <vt:lpstr>Lesson 1: Installing and configuring BizTalk</vt:lpstr>
      <vt:lpstr>Editions</vt:lpstr>
      <vt:lpstr>System requirements – BizTalk Server 2009</vt:lpstr>
      <vt:lpstr>Contents of the Pre-requisite CAB file</vt:lpstr>
      <vt:lpstr>Optional Software</vt:lpstr>
      <vt:lpstr>Basic steps for Installing BizTalk Server on stand-alone server</vt:lpstr>
      <vt:lpstr>Basic steps for Installing BizTalk Server in a multi-server environment</vt:lpstr>
      <vt:lpstr>Basic steps for Installing BizTalk Server on Development machine</vt:lpstr>
      <vt:lpstr>Choosing BizTalk Server Features and Components</vt:lpstr>
      <vt:lpstr>Configuring BizTalk Server</vt:lpstr>
      <vt:lpstr>Hosts and Host instances</vt:lpstr>
      <vt:lpstr>Isolated Hosts and Host Instances</vt:lpstr>
      <vt:lpstr>BizTalk Server Databases</vt:lpstr>
      <vt:lpstr>Lesson 2: SCALING</vt:lpstr>
      <vt:lpstr>Scaling BizTalk Server</vt:lpstr>
      <vt:lpstr>Scaling out BizTalk – Single Server</vt:lpstr>
      <vt:lpstr>Scaling out BizTalk – Basic Scale-out</vt:lpstr>
      <vt:lpstr>Scaling out BizTalk – Scale-out For High Throughput</vt:lpstr>
      <vt:lpstr>Scaling out BizTalk –  Scale-out For High(er) Throughput</vt:lpstr>
      <vt:lpstr>Planing BizTalk Hosts and Host instances</vt:lpstr>
      <vt:lpstr>Verifying your BizTalk installation</vt:lpstr>
      <vt:lpstr>Verifying your BizTalk installation</vt:lpstr>
      <vt:lpstr>Summary</vt:lpstr>
      <vt:lpstr>Q &amp; A</vt:lpstr>
      <vt:lpstr>Hands-On-Labs</vt:lpstr>
      <vt:lpstr>Quiz</vt:lpstr>
    </vt:vector>
  </TitlesOfParts>
  <Company>WM-Data 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AutoBVT</cp:lastModifiedBy>
  <cp:revision>386</cp:revision>
  <dcterms:created xsi:type="dcterms:W3CDTF">2009-03-09T21:00:21Z</dcterms:created>
  <dcterms:modified xsi:type="dcterms:W3CDTF">2011-04-19T07:04:08Z</dcterms:modified>
  <cp:category>Sales &amp; Marketing</cp:category>
</cp:coreProperties>
</file>