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2"/>
  </p:sldMasterIdLst>
  <p:notesMasterIdLst>
    <p:notesMasterId r:id="rId4"/>
  </p:notesMasterIdLst>
  <p:handoutMasterIdLst>
    <p:handoutMasterId r:id="rId5"/>
  </p:handoutMasterIdLst>
  <p:sldIdLst>
    <p:sldId id="261" r:id="rId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141"/>
    <a:srgbClr val="FF0000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78511" autoAdjust="0"/>
  </p:normalViewPr>
  <p:slideViewPr>
    <p:cSldViewPr>
      <p:cViewPr>
        <p:scale>
          <a:sx n="70" d="100"/>
          <a:sy n="70" d="100"/>
        </p:scale>
        <p:origin x="24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84B3F09-AAE3-40A3-B656-F4EDF1768C9B}" type="datetime4">
              <a:rPr lang="en-GB"/>
              <a:pPr>
                <a:defRPr/>
              </a:pPr>
              <a:t>06 October 2010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AFF6A0B-A844-47CE-9A7A-3E137FACF92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004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6. Oktober 2010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B893BFA-A3B0-4747-9986-B3246A38687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8445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77850" y="2328863"/>
            <a:ext cx="5734050" cy="5035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460" tIns="44865" rIns="179460" bIns="44865"/>
          <a:lstStyle/>
          <a:p>
            <a:pPr>
              <a:buClr>
                <a:schemeClr val="bg2"/>
              </a:buClr>
            </a:pPr>
            <a:r>
              <a:rPr lang="en-US" sz="1000"/>
              <a:t>Explain the Microsoft Learning program and present the list of additional recommended courses.</a:t>
            </a:r>
          </a:p>
          <a:p>
            <a:pPr>
              <a:buClr>
                <a:schemeClr val="bg2"/>
              </a:buClr>
            </a:pPr>
            <a:endParaRPr lang="en-US" sz="1000"/>
          </a:p>
          <a:p>
            <a:pPr>
              <a:buClr>
                <a:schemeClr val="bg2"/>
              </a:buClr>
            </a:pPr>
            <a:r>
              <a:rPr lang="en-US" sz="1000"/>
              <a:t>Refer students to the Microsoft Learning Web page at</a:t>
            </a:r>
          </a:p>
          <a:p>
            <a:pPr>
              <a:buClr>
                <a:schemeClr val="bg2"/>
              </a:buClr>
            </a:pPr>
            <a:r>
              <a:rPr lang="en-US" sz="1000"/>
              <a:t>http://www.microsoft.com/learning/ for information about curriculum paths</a:t>
            </a:r>
          </a:p>
          <a:p>
            <a:pPr>
              <a:buClr>
                <a:schemeClr val="bg2"/>
              </a:buClr>
            </a:pPr>
            <a:endParaRPr lang="en-US" sz="1000"/>
          </a:p>
        </p:txBody>
      </p:sp>
      <p:sp>
        <p:nvSpPr>
          <p:cNvPr id="17412" name="Rectangle 2"/>
          <p:cNvSpPr txBox="1">
            <a:spLocks noGrp="1" noChangeArrowheads="1"/>
          </p:cNvSpPr>
          <p:nvPr/>
        </p:nvSpPr>
        <p:spPr bwMode="auto">
          <a:xfrm>
            <a:off x="0" y="234950"/>
            <a:ext cx="2971800" cy="341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0" rIns="8973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>
                <a:solidFill>
                  <a:srgbClr val="336699"/>
                </a:solidFill>
              </a:rPr>
              <a:t>Module 0: Introduction</a:t>
            </a:r>
          </a:p>
        </p:txBody>
      </p:sp>
      <p:sp>
        <p:nvSpPr>
          <p:cNvPr id="17413" name="Rectangle 3"/>
          <p:cNvSpPr txBox="1">
            <a:spLocks noGrp="1" noChangeArrowheads="1"/>
          </p:cNvSpPr>
          <p:nvPr/>
        </p:nvSpPr>
        <p:spPr bwMode="auto">
          <a:xfrm>
            <a:off x="0" y="0"/>
            <a:ext cx="2971800" cy="219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/>
              <a:t>Course 6461A</a:t>
            </a:r>
          </a:p>
        </p:txBody>
      </p:sp>
      <p:sp>
        <p:nvSpPr>
          <p:cNvPr id="174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>
                <a:schemeClr val="bg2"/>
              </a:buClr>
            </a:pPr>
            <a:fld id="{B018DC83-E63C-4735-956F-4BD69863D63D}" type="slidenum">
              <a:rPr lang="en-US" sz="1200"/>
              <a:pPr algn="r" eaLnBrk="1" hangingPunct="1">
                <a:buClr>
                  <a:schemeClr val="bg2"/>
                </a:buClr>
              </a:pPr>
              <a:t>1</a:t>
            </a:fld>
            <a:endParaRPr lang="en-US" sz="1200"/>
          </a:p>
        </p:txBody>
      </p:sp>
      <p:sp>
        <p:nvSpPr>
          <p:cNvPr id="17415" name="Notes Placeholder 1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 smtClean="0"/>
              <a:t>http://www.microsoft.com/learning/en/us/course.aspx?ID=2933A&amp;locale=en-us#tab2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1835150" y="4221163"/>
            <a:ext cx="73088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bg2"/>
              </a:buClr>
              <a:defRPr/>
            </a:pPr>
            <a:endParaRPr lang="sv-SE"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21163"/>
            <a:ext cx="6913563" cy="1800225"/>
          </a:xfrm>
        </p:spPr>
        <p:txBody>
          <a:bodyPr tIns="118800" bIns="45720"/>
          <a:lstStyle>
            <a:lvl1pPr marL="0" indent="0">
              <a:buFontTx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35150" y="3500438"/>
            <a:ext cx="6913563" cy="720725"/>
          </a:xfrm>
        </p:spPr>
        <p:txBody>
          <a:bodyPr tIns="45720" bIns="82800"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25" name="Bildobjekt 6" descr="ADDSKILLS_NEGATIVE_TRANSPARENCY_RGB.png"/>
          <p:cNvPicPr>
            <a:picLocks noChangeAspect="1"/>
          </p:cNvPicPr>
          <p:nvPr/>
        </p:nvPicPr>
        <p:blipFill>
          <a:blip r:embed="rId2"/>
          <a:srcRect l="11055" t="23690" r="11068" b="23772"/>
          <a:stretch>
            <a:fillRect/>
          </a:stretch>
        </p:blipFill>
        <p:spPr>
          <a:xfrm>
            <a:off x="7423200" y="6116400"/>
            <a:ext cx="1440000" cy="45572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885" y="-177800"/>
            <a:ext cx="9523413" cy="721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790217" y="6350023"/>
            <a:ext cx="900000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233C19F3-55FC-47DB-A646-05D7157761C9}" type="datetimeFigureOut">
              <a:rPr lang="sv-SE" smtClean="0"/>
              <a:pPr/>
              <a:t>2010-10-06</a:t>
            </a:fld>
            <a:endParaRPr lang="sv-SE" dirty="0"/>
          </a:p>
        </p:txBody>
      </p:sp>
      <p:sp>
        <p:nvSpPr>
          <p:cNvPr id="3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746546" y="6350023"/>
            <a:ext cx="2895600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3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675504" y="6350023"/>
            <a:ext cx="468000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FE31450E-34DA-474F-BC6E-30BC5F0A7877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879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el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4754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458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sv-S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94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872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5175"/>
            <a:ext cx="2087563" cy="5327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765175"/>
            <a:ext cx="6113462" cy="5327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219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7357"/>
            <a:ext cx="7773988" cy="741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8788" y="992188"/>
            <a:ext cx="7751762" cy="438626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531044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84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847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Bildobjekt 7" descr="ADDSKILLS_NEGATIVE_TRANSPARENCY_RGB.png"/>
          <p:cNvPicPr>
            <a:picLocks noChangeAspect="1"/>
          </p:cNvPicPr>
          <p:nvPr/>
        </p:nvPicPr>
        <p:blipFill>
          <a:blip r:embed="rId2"/>
          <a:srcRect l="11055" t="23690" r="11068" b="23772"/>
          <a:stretch>
            <a:fillRect/>
          </a:stretch>
        </p:blipFill>
        <p:spPr>
          <a:xfrm>
            <a:off x="7565514" y="6247586"/>
            <a:ext cx="1440000" cy="47627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680064" y="6350023"/>
            <a:ext cx="4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10B8FCEB-1481-4B43-BBB2-0223F388189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71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 marL="541338" indent="-184150">
              <a:buClr>
                <a:schemeClr val="accent1"/>
              </a:buClr>
              <a:buFont typeface="Wingdings" pitchFamily="2" charset="2"/>
              <a:buChar char="§"/>
              <a:defRPr/>
            </a:lvl2pPr>
            <a:lvl3pPr marL="896938" indent="-176213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252538" indent="-176213">
              <a:buClr>
                <a:schemeClr val="accent1"/>
              </a:buClr>
              <a:buFont typeface="Wingdings" pitchFamily="2" charset="2"/>
              <a:buChar char="§"/>
              <a:defRPr/>
            </a:lvl4pPr>
            <a:lvl5pPr marL="1616075" indent="-184150">
              <a:buClr>
                <a:schemeClr val="accent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95602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1005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10051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5233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0122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773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lo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Rectangle 2"/>
          <p:cNvSpPr/>
          <p:nvPr/>
        </p:nvSpPr>
        <p:spPr bwMode="auto">
          <a:xfrm>
            <a:off x="7040947" y="5974854"/>
            <a:ext cx="2088232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5357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99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elt tom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99143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885" y="-177800"/>
            <a:ext cx="9523413" cy="721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288" y="1484313"/>
            <a:ext cx="8353425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GB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76517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add title</a:t>
            </a:r>
          </a:p>
        </p:txBody>
      </p:sp>
      <p:pic>
        <p:nvPicPr>
          <p:cNvPr id="19" name="Bildobjekt 13" descr="ADDSKILLS_NEGATIVE_TRANSPARENCY_RGB.png"/>
          <p:cNvPicPr>
            <a:picLocks noChangeAspect="1"/>
          </p:cNvPicPr>
          <p:nvPr/>
        </p:nvPicPr>
        <p:blipFill>
          <a:blip r:embed="rId20" cstate="print"/>
          <a:srcRect l="10704" t="22681" r="10949" b="23195"/>
          <a:stretch>
            <a:fillRect/>
          </a:stretch>
        </p:blipFill>
        <p:spPr>
          <a:xfrm>
            <a:off x="7561156" y="6248482"/>
            <a:ext cx="1440000" cy="466666"/>
          </a:xfrm>
          <a:prstGeom prst="rect">
            <a:avLst/>
          </a:prstGeom>
        </p:spPr>
      </p:pic>
      <p:sp>
        <p:nvSpPr>
          <p:cNvPr id="31" name="Platshållare för bildnummer 5"/>
          <p:cNvSpPr txBox="1">
            <a:spLocks/>
          </p:cNvSpPr>
          <p:nvPr/>
        </p:nvSpPr>
        <p:spPr>
          <a:xfrm>
            <a:off x="4675504" y="6350023"/>
            <a:ext cx="4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FE31450E-34DA-474F-BC6E-30BC5F0A7877}" type="slidenum">
              <a:rPr lang="sv-SE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sv-SE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120000"/>
        <a:buFont typeface="Wingdings" pitchFamily="2" charset="2"/>
        <a:buChar char="§"/>
        <a:defRPr lang="sv-SE" sz="14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en-GB" sz="14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732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304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876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448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9"/>
          <p:cNvSpPr/>
          <p:nvPr/>
        </p:nvSpPr>
        <p:spPr bwMode="blackWhite">
          <a:xfrm>
            <a:off x="1763688" y="1700808"/>
            <a:ext cx="2009028" cy="115212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 smtClean="0">
                <a:solidFill>
                  <a:schemeClr val="tx2">
                    <a:lumMod val="25000"/>
                  </a:schemeClr>
                </a:solidFill>
              </a:rPr>
              <a:t>Rcv_Start</a:t>
            </a:r>
            <a:endParaRPr lang="en-US" sz="1400" b="1" dirty="0" smtClean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>
            <a:off x="1873598" y="2014782"/>
            <a:ext cx="1794516" cy="66449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sv-SE" sz="1400" dirty="0" smtClean="0"/>
              <a:t>Rcv_Start_FILE</a:t>
            </a:r>
            <a:endParaRPr lang="en-US" sz="1400" dirty="0"/>
          </a:p>
        </p:txBody>
      </p:sp>
      <p:sp>
        <p:nvSpPr>
          <p:cNvPr id="8" name="Rounded Rectangle 9"/>
          <p:cNvSpPr/>
          <p:nvPr/>
        </p:nvSpPr>
        <p:spPr bwMode="blackWhite">
          <a:xfrm>
            <a:off x="5141946" y="1700808"/>
            <a:ext cx="2094155" cy="115212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 smtClean="0">
                <a:solidFill>
                  <a:schemeClr val="tx2">
                    <a:lumMod val="25000"/>
                  </a:schemeClr>
                </a:solidFill>
              </a:rPr>
              <a:t>Snd_Middle_MSMQ</a:t>
            </a:r>
            <a:endParaRPr lang="en-US" sz="1400" b="1" dirty="0" smtClean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9" name="Rounded Rectangle 9"/>
          <p:cNvSpPr/>
          <p:nvPr/>
        </p:nvSpPr>
        <p:spPr bwMode="blackWhite">
          <a:xfrm>
            <a:off x="5170670" y="4404582"/>
            <a:ext cx="2193277" cy="115212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 smtClean="0">
                <a:solidFill>
                  <a:schemeClr val="tx2">
                    <a:lumMod val="25000"/>
                  </a:schemeClr>
                </a:solidFill>
              </a:rPr>
              <a:t>Rcv_Middle</a:t>
            </a:r>
            <a:endParaRPr lang="en-US" sz="1400" b="1" dirty="0" smtClean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321979" y="4753431"/>
            <a:ext cx="1944336" cy="66449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sv-SE" sz="1400" dirty="0" smtClean="0"/>
              <a:t>Rcv_Middle_MSMQ</a:t>
            </a:r>
            <a:endParaRPr lang="en-US" sz="1400" dirty="0"/>
          </a:p>
        </p:txBody>
      </p:sp>
      <p:sp>
        <p:nvSpPr>
          <p:cNvPr id="11" name="Rounded Rectangle 9"/>
          <p:cNvSpPr/>
          <p:nvPr/>
        </p:nvSpPr>
        <p:spPr bwMode="blackWhite">
          <a:xfrm>
            <a:off x="1806749" y="4437112"/>
            <a:ext cx="2094155" cy="115212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 smtClean="0">
                <a:solidFill>
                  <a:schemeClr val="tx2">
                    <a:lumMod val="25000"/>
                  </a:schemeClr>
                </a:solidFill>
              </a:rPr>
              <a:t>Snd_End_FILE</a:t>
            </a:r>
            <a:endParaRPr lang="en-US" sz="1400" b="1" dirty="0" smtClean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" name="Flowchart: Magnetic Disk 1"/>
          <p:cNvSpPr/>
          <p:nvPr/>
        </p:nvSpPr>
        <p:spPr bwMode="auto">
          <a:xfrm>
            <a:off x="3665795" y="3133808"/>
            <a:ext cx="1656184" cy="977048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Down Arrow 2"/>
          <p:cNvSpPr/>
          <p:nvPr/>
        </p:nvSpPr>
        <p:spPr bwMode="auto">
          <a:xfrm rot="18591553">
            <a:off x="3494319" y="2411653"/>
            <a:ext cx="425313" cy="96060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 rot="13271610">
            <a:off x="4855906" y="2480097"/>
            <a:ext cx="403069" cy="101362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Pentagon 4"/>
          <p:cNvSpPr/>
          <p:nvPr/>
        </p:nvSpPr>
        <p:spPr bwMode="auto">
          <a:xfrm>
            <a:off x="7524328" y="3114478"/>
            <a:ext cx="1548172" cy="584773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hevron 11"/>
          <p:cNvSpPr/>
          <p:nvPr/>
        </p:nvSpPr>
        <p:spPr bwMode="auto">
          <a:xfrm>
            <a:off x="8498219" y="3186486"/>
            <a:ext cx="250245" cy="440757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hevron 16"/>
          <p:cNvSpPr/>
          <p:nvPr/>
        </p:nvSpPr>
        <p:spPr bwMode="auto">
          <a:xfrm>
            <a:off x="8282195" y="3186486"/>
            <a:ext cx="250245" cy="440757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Chevron 17"/>
          <p:cNvSpPr/>
          <p:nvPr/>
        </p:nvSpPr>
        <p:spPr bwMode="auto">
          <a:xfrm>
            <a:off x="7634123" y="3195195"/>
            <a:ext cx="250245" cy="440757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8543" y="3800073"/>
            <a:ext cx="164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MSMQ</a:t>
            </a:r>
            <a:endParaRPr lang="sv-SE" sz="1200" dirty="0"/>
          </a:p>
        </p:txBody>
      </p:sp>
      <p:sp>
        <p:nvSpPr>
          <p:cNvPr id="14" name="Down Arrow 13"/>
          <p:cNvSpPr/>
          <p:nvPr/>
        </p:nvSpPr>
        <p:spPr bwMode="auto">
          <a:xfrm rot="18837291">
            <a:off x="7060399" y="2448021"/>
            <a:ext cx="425313" cy="89237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2248938">
            <a:off x="6992025" y="3498157"/>
            <a:ext cx="403069" cy="99058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7892033">
            <a:off x="4958013" y="3703164"/>
            <a:ext cx="425313" cy="96060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6" y="3356992"/>
            <a:ext cx="664228" cy="55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Down Arrow 23"/>
          <p:cNvSpPr/>
          <p:nvPr/>
        </p:nvSpPr>
        <p:spPr bwMode="auto">
          <a:xfrm rot="2248938">
            <a:off x="3549106" y="3708863"/>
            <a:ext cx="403069" cy="99058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Down Arrow 24"/>
          <p:cNvSpPr/>
          <p:nvPr/>
        </p:nvSpPr>
        <p:spPr bwMode="auto">
          <a:xfrm rot="7892033">
            <a:off x="1259486" y="3624598"/>
            <a:ext cx="425313" cy="96060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Down Arrow 25"/>
          <p:cNvSpPr/>
          <p:nvPr/>
        </p:nvSpPr>
        <p:spPr bwMode="auto">
          <a:xfrm rot="13271610">
            <a:off x="1220729" y="2552105"/>
            <a:ext cx="403069" cy="101362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passad Addskills Theme">
  <a:themeElements>
    <a:clrScheme name="© 2008 Logica Slide Master 1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© 2008 Logica 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© 2008 Logica Slide Master 1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FFCC00"/>
        </a:accent1>
        <a:accent2>
          <a:srgbClr val="8D979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F888C"/>
        </a:accent6>
        <a:hlink>
          <a:srgbClr val="A5AA78"/>
        </a:hlink>
        <a:folHlink>
          <a:srgbClr val="CE6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2009-11-15T02:04:17Z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Hedberg, Johan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5862</TotalTime>
  <Words>49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Anpassad Addskills Theme</vt:lpstr>
      <vt:lpstr>PowerPoint Presentation</vt:lpstr>
    </vt:vector>
  </TitlesOfParts>
  <Company>WM-Data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Hedberg, Johan</cp:lastModifiedBy>
  <cp:revision>167</cp:revision>
  <dcterms:created xsi:type="dcterms:W3CDTF">2009-03-09T21:00:21Z</dcterms:created>
  <dcterms:modified xsi:type="dcterms:W3CDTF">2010-10-06T05:31:39Z</dcterms:modified>
  <cp:category>Sales &amp; Marketing</cp:category>
</cp:coreProperties>
</file>