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4" r:id="rId2"/>
  </p:sldMasterIdLst>
  <p:notesMasterIdLst>
    <p:notesMasterId r:id="rId38"/>
  </p:notesMasterIdLst>
  <p:handoutMasterIdLst>
    <p:handoutMasterId r:id="rId39"/>
  </p:handoutMasterIdLst>
  <p:sldIdLst>
    <p:sldId id="309" r:id="rId3"/>
    <p:sldId id="310" r:id="rId4"/>
    <p:sldId id="279" r:id="rId5"/>
    <p:sldId id="337" r:id="rId6"/>
    <p:sldId id="338" r:id="rId7"/>
    <p:sldId id="328" r:id="rId8"/>
    <p:sldId id="329" r:id="rId9"/>
    <p:sldId id="340" r:id="rId10"/>
    <p:sldId id="333" r:id="rId11"/>
    <p:sldId id="339" r:id="rId12"/>
    <p:sldId id="327" r:id="rId13"/>
    <p:sldId id="322" r:id="rId14"/>
    <p:sldId id="321" r:id="rId15"/>
    <p:sldId id="316" r:id="rId16"/>
    <p:sldId id="315" r:id="rId17"/>
    <p:sldId id="342" r:id="rId18"/>
    <p:sldId id="317" r:id="rId19"/>
    <p:sldId id="345" r:id="rId20"/>
    <p:sldId id="346" r:id="rId21"/>
    <p:sldId id="347" r:id="rId22"/>
    <p:sldId id="348" r:id="rId23"/>
    <p:sldId id="349" r:id="rId24"/>
    <p:sldId id="350" r:id="rId25"/>
    <p:sldId id="351" r:id="rId26"/>
    <p:sldId id="335" r:id="rId27"/>
    <p:sldId id="326" r:id="rId28"/>
    <p:sldId id="343" r:id="rId29"/>
    <p:sldId id="344" r:id="rId30"/>
    <p:sldId id="323" r:id="rId31"/>
    <p:sldId id="325" r:id="rId32"/>
    <p:sldId id="324" r:id="rId33"/>
    <p:sldId id="311" r:id="rId34"/>
    <p:sldId id="312" r:id="rId35"/>
    <p:sldId id="331" r:id="rId36"/>
    <p:sldId id="332" r:id="rId37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4141"/>
    <a:srgbClr val="292929"/>
    <a:srgbClr val="B2B2B2"/>
    <a:srgbClr val="CFD1B7"/>
    <a:srgbClr val="FFE575"/>
    <a:srgbClr val="FFF1B3"/>
    <a:srgbClr val="FFB7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86" autoAdjust="0"/>
    <p:restoredTop sz="82546" autoAdjust="0"/>
  </p:normalViewPr>
  <p:slideViewPr>
    <p:cSldViewPr>
      <p:cViewPr varScale="1">
        <p:scale>
          <a:sx n="108" d="100"/>
          <a:sy n="108" d="100"/>
        </p:scale>
        <p:origin x="109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50D243-2C53-433D-83B5-11E46DF35305}" type="doc">
      <dgm:prSet loTypeId="urn:microsoft.com/office/officeart/2005/8/layout/vList5" loCatId="list" qsTypeId="urn:microsoft.com/office/officeart/2005/8/quickstyle/3d1" qsCatId="3D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28F8D379-8B78-4F75-9B33-605DB1D0BA3E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1</a:t>
          </a:r>
        </a:p>
      </dgm:t>
    </dgm:pt>
    <dgm:pt modelId="{0AE93605-1E15-4195-B27A-345D384EB455}" type="parTrans" cxnId="{CFEF53BF-ABAA-49DC-8CFD-90763E14B18F}">
      <dgm:prSet/>
      <dgm:spPr/>
      <dgm:t>
        <a:bodyPr/>
        <a:lstStyle/>
        <a:p>
          <a:endParaRPr lang="en-US"/>
        </a:p>
      </dgm:t>
    </dgm:pt>
    <dgm:pt modelId="{35CB1AC4-DF49-4279-9C96-729819D1C9C3}" type="sibTrans" cxnId="{CFEF53BF-ABAA-49DC-8CFD-90763E14B18F}">
      <dgm:prSet/>
      <dgm:spPr/>
      <dgm:t>
        <a:bodyPr/>
        <a:lstStyle/>
        <a:p>
          <a:endParaRPr lang="en-US"/>
        </a:p>
      </dgm:t>
    </dgm:pt>
    <dgm:pt modelId="{48D294A6-4B7E-4C0F-98AE-E649F44D7A31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2</a:t>
          </a:r>
        </a:p>
      </dgm:t>
    </dgm:pt>
    <dgm:pt modelId="{74C74D6C-619B-489D-9C64-CF9B02E11778}" type="parTrans" cxnId="{191A25D5-0D16-4EF2-85C7-3ACDBFE2D48B}">
      <dgm:prSet/>
      <dgm:spPr/>
      <dgm:t>
        <a:bodyPr/>
        <a:lstStyle/>
        <a:p>
          <a:endParaRPr lang="en-US"/>
        </a:p>
      </dgm:t>
    </dgm:pt>
    <dgm:pt modelId="{94E2B152-3463-4111-8929-7D5836B03086}" type="sibTrans" cxnId="{191A25D5-0D16-4EF2-85C7-3ACDBFE2D48B}">
      <dgm:prSet/>
      <dgm:spPr/>
      <dgm:t>
        <a:bodyPr/>
        <a:lstStyle/>
        <a:p>
          <a:endParaRPr lang="en-US"/>
        </a:p>
      </dgm:t>
    </dgm:pt>
    <dgm:pt modelId="{543C4D73-2BD9-4FD3-B225-BA927636A30E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3</a:t>
          </a:r>
        </a:p>
      </dgm:t>
    </dgm:pt>
    <dgm:pt modelId="{E47569A2-16AA-4A1C-9D7E-B3E3CF00892E}" type="parTrans" cxnId="{4F745B43-7357-4769-B38E-D1A5714AA2D5}">
      <dgm:prSet/>
      <dgm:spPr/>
      <dgm:t>
        <a:bodyPr/>
        <a:lstStyle/>
        <a:p>
          <a:endParaRPr lang="en-US"/>
        </a:p>
      </dgm:t>
    </dgm:pt>
    <dgm:pt modelId="{5A7BC45B-A5C9-443C-B2F8-8D3AD5A77B12}" type="sibTrans" cxnId="{4F745B43-7357-4769-B38E-D1A5714AA2D5}">
      <dgm:prSet/>
      <dgm:spPr/>
      <dgm:t>
        <a:bodyPr/>
        <a:lstStyle/>
        <a:p>
          <a:endParaRPr lang="en-US"/>
        </a:p>
      </dgm:t>
    </dgm:pt>
    <dgm:pt modelId="{5D54E867-2EE5-4E6E-ADF3-70FD46C29A9E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Set Enable Unit Testing to true on BizTalk project</a:t>
          </a:r>
        </a:p>
      </dgm:t>
    </dgm:pt>
    <dgm:pt modelId="{434BEC62-34DF-436A-A268-E80CDC1A6181}" type="parTrans" cxnId="{4753D5B9-39F6-441D-84AF-B5EE76FD1A6E}">
      <dgm:prSet/>
      <dgm:spPr/>
      <dgm:t>
        <a:bodyPr/>
        <a:lstStyle/>
        <a:p>
          <a:endParaRPr lang="sv-SE"/>
        </a:p>
      </dgm:t>
    </dgm:pt>
    <dgm:pt modelId="{F7350657-FB02-42D2-BC7F-7337ACD37322}" type="sibTrans" cxnId="{4753D5B9-39F6-441D-84AF-B5EE76FD1A6E}">
      <dgm:prSet/>
      <dgm:spPr/>
      <dgm:t>
        <a:bodyPr/>
        <a:lstStyle/>
        <a:p>
          <a:endParaRPr lang="sv-SE"/>
        </a:p>
      </dgm:t>
    </dgm:pt>
    <dgm:pt modelId="{91C62179-2964-4056-BEC8-6F947A0A7F38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Add a Test project to solution</a:t>
          </a:r>
        </a:p>
      </dgm:t>
    </dgm:pt>
    <dgm:pt modelId="{E98A37BF-268E-4B86-906A-EBFFBB7F84CB}" type="parTrans" cxnId="{666C3790-A048-49F6-B1C3-ED40DDCB1D88}">
      <dgm:prSet/>
      <dgm:spPr/>
      <dgm:t>
        <a:bodyPr/>
        <a:lstStyle/>
        <a:p>
          <a:endParaRPr lang="sv-SE"/>
        </a:p>
      </dgm:t>
    </dgm:pt>
    <dgm:pt modelId="{E400CB7B-D2AA-4F1B-A73A-C77EF5640614}" type="sibTrans" cxnId="{666C3790-A048-49F6-B1C3-ED40DDCB1D88}">
      <dgm:prSet/>
      <dgm:spPr/>
      <dgm:t>
        <a:bodyPr/>
        <a:lstStyle/>
        <a:p>
          <a:endParaRPr lang="sv-SE"/>
        </a:p>
      </dgm:t>
    </dgm:pt>
    <dgm:pt modelId="{918E5147-95D9-4A10-A481-3DD7B72ACD27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Select the artifacts to test</a:t>
          </a:r>
        </a:p>
      </dgm:t>
    </dgm:pt>
    <dgm:pt modelId="{0FADB9FF-E2C5-4236-8645-1FC0C8202671}" type="parTrans" cxnId="{83DCBB00-7B27-4582-95DA-E0493F4EA896}">
      <dgm:prSet/>
      <dgm:spPr/>
      <dgm:t>
        <a:bodyPr/>
        <a:lstStyle/>
        <a:p>
          <a:endParaRPr lang="sv-SE"/>
        </a:p>
      </dgm:t>
    </dgm:pt>
    <dgm:pt modelId="{10E0F58B-C1E3-4F9D-9352-03EE3526194B}" type="sibTrans" cxnId="{83DCBB00-7B27-4582-95DA-E0493F4EA896}">
      <dgm:prSet/>
      <dgm:spPr/>
      <dgm:t>
        <a:bodyPr/>
        <a:lstStyle/>
        <a:p>
          <a:endParaRPr lang="sv-SE"/>
        </a:p>
      </dgm:t>
    </dgm:pt>
    <dgm:pt modelId="{9276FFF9-D79C-40AF-8922-4549E158446F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4</a:t>
          </a:r>
        </a:p>
      </dgm:t>
    </dgm:pt>
    <dgm:pt modelId="{DD012C86-1E50-468B-9C59-345B52212D7B}" type="parTrans" cxnId="{DE4B7613-D93E-426B-9F40-B3DB226A8715}">
      <dgm:prSet/>
      <dgm:spPr/>
      <dgm:t>
        <a:bodyPr/>
        <a:lstStyle/>
        <a:p>
          <a:endParaRPr lang="sv-SE"/>
        </a:p>
      </dgm:t>
    </dgm:pt>
    <dgm:pt modelId="{A4852E42-E2A8-47A5-8214-FF6A5F6842E4}" type="sibTrans" cxnId="{DE4B7613-D93E-426B-9F40-B3DB226A8715}">
      <dgm:prSet/>
      <dgm:spPr/>
      <dgm:t>
        <a:bodyPr/>
        <a:lstStyle/>
        <a:p>
          <a:endParaRPr lang="sv-SE"/>
        </a:p>
      </dgm:t>
    </dgm:pt>
    <dgm:pt modelId="{90922D1B-DBD8-4D9E-B67E-B598830D5F47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Add reference to </a:t>
          </a:r>
          <a:r>
            <a:rPr lang="en-US" dirty="0" err="1"/>
            <a:t>Microsoft.BizTalk.TestTools</a:t>
          </a:r>
          <a:endParaRPr lang="en-US" dirty="0"/>
        </a:p>
      </dgm:t>
    </dgm:pt>
    <dgm:pt modelId="{343B2824-7FE3-4635-8B66-BAEEF26802E9}" type="parTrans" cxnId="{5BEB166A-9021-4D37-BAC4-DE238FE58F3F}">
      <dgm:prSet/>
      <dgm:spPr/>
      <dgm:t>
        <a:bodyPr/>
        <a:lstStyle/>
        <a:p>
          <a:endParaRPr lang="sv-SE"/>
        </a:p>
      </dgm:t>
    </dgm:pt>
    <dgm:pt modelId="{F37E840D-9ECE-47E0-ADDD-D3DB4CC158ED}" type="sibTrans" cxnId="{5BEB166A-9021-4D37-BAC4-DE238FE58F3F}">
      <dgm:prSet/>
      <dgm:spPr/>
      <dgm:t>
        <a:bodyPr/>
        <a:lstStyle/>
        <a:p>
          <a:endParaRPr lang="sv-SE"/>
        </a:p>
      </dgm:t>
    </dgm:pt>
    <dgm:pt modelId="{99E8B152-4D2D-45F2-ACA2-E9B1C2BD6DE8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5</a:t>
          </a:r>
        </a:p>
      </dgm:t>
    </dgm:pt>
    <dgm:pt modelId="{F28AFD1F-305C-4FB2-96C5-339B8E121015}" type="parTrans" cxnId="{D544F27D-EA9D-4A14-94C9-27BE411A00F3}">
      <dgm:prSet/>
      <dgm:spPr/>
      <dgm:t>
        <a:bodyPr/>
        <a:lstStyle/>
        <a:p>
          <a:endParaRPr lang="sv-SE"/>
        </a:p>
      </dgm:t>
    </dgm:pt>
    <dgm:pt modelId="{EAF88F85-3D8F-4F9F-BBF4-C425D834D4C4}" type="sibTrans" cxnId="{D544F27D-EA9D-4A14-94C9-27BE411A00F3}">
      <dgm:prSet/>
      <dgm:spPr/>
      <dgm:t>
        <a:bodyPr/>
        <a:lstStyle/>
        <a:p>
          <a:endParaRPr lang="sv-SE"/>
        </a:p>
      </dgm:t>
    </dgm:pt>
    <dgm:pt modelId="{0027CDFD-0B4E-4C78-B7AD-36EE1167E62D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Add reference to Microsoft XLANG/s </a:t>
          </a:r>
          <a:r>
            <a:rPr lang="en-US"/>
            <a:t>Base Types</a:t>
          </a:r>
          <a:endParaRPr lang="en-US" dirty="0"/>
        </a:p>
      </dgm:t>
    </dgm:pt>
    <dgm:pt modelId="{02194185-D9B8-4580-BEFE-221A71EF25BE}" type="parTrans" cxnId="{CBF0D1F2-8301-468E-89B7-07624FA6186C}">
      <dgm:prSet/>
      <dgm:spPr/>
      <dgm:t>
        <a:bodyPr/>
        <a:lstStyle/>
        <a:p>
          <a:endParaRPr lang="sv-SE"/>
        </a:p>
      </dgm:t>
    </dgm:pt>
    <dgm:pt modelId="{BEFD9A57-C3CB-49F5-B1F6-180C5E85B7A6}" type="sibTrans" cxnId="{CBF0D1F2-8301-468E-89B7-07624FA6186C}">
      <dgm:prSet/>
      <dgm:spPr/>
      <dgm:t>
        <a:bodyPr/>
        <a:lstStyle/>
        <a:p>
          <a:endParaRPr lang="sv-SE"/>
        </a:p>
      </dgm:t>
    </dgm:pt>
    <dgm:pt modelId="{E7F73476-85DD-4098-BAD4-49014E0FB9B4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6</a:t>
          </a:r>
        </a:p>
      </dgm:t>
    </dgm:pt>
    <dgm:pt modelId="{37B7FC70-5909-4922-857F-AB312C3C3F18}" type="parTrans" cxnId="{1D80FF97-089B-4307-BF66-4AB687CE5231}">
      <dgm:prSet/>
      <dgm:spPr/>
      <dgm:t>
        <a:bodyPr/>
        <a:lstStyle/>
        <a:p>
          <a:endParaRPr lang="sv-SE"/>
        </a:p>
      </dgm:t>
    </dgm:pt>
    <dgm:pt modelId="{A207DDED-1076-4D5E-8B73-454965FF8036}" type="sibTrans" cxnId="{1D80FF97-089B-4307-BF66-4AB687CE5231}">
      <dgm:prSet/>
      <dgm:spPr/>
      <dgm:t>
        <a:bodyPr/>
        <a:lstStyle/>
        <a:p>
          <a:endParaRPr lang="sv-SE"/>
        </a:p>
      </dgm:t>
    </dgm:pt>
    <dgm:pt modelId="{C048FFD4-4AF4-4C98-96DD-1DE3B9155507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Collect test input (and optionally output) data</a:t>
          </a:r>
        </a:p>
      </dgm:t>
    </dgm:pt>
    <dgm:pt modelId="{39655BFD-0ECE-452E-A0CD-E4AB0354B80D}" type="parTrans" cxnId="{6E732E31-99C6-4BC0-98D7-AED8E9547676}">
      <dgm:prSet/>
      <dgm:spPr/>
      <dgm:t>
        <a:bodyPr/>
        <a:lstStyle/>
        <a:p>
          <a:endParaRPr lang="sv-SE"/>
        </a:p>
      </dgm:t>
    </dgm:pt>
    <dgm:pt modelId="{CED5ADC1-E1AC-44B6-A8C4-1E32480B29D1}" type="sibTrans" cxnId="{6E732E31-99C6-4BC0-98D7-AED8E9547676}">
      <dgm:prSet/>
      <dgm:spPr/>
      <dgm:t>
        <a:bodyPr/>
        <a:lstStyle/>
        <a:p>
          <a:endParaRPr lang="sv-SE"/>
        </a:p>
      </dgm:t>
    </dgm:pt>
    <dgm:pt modelId="{719C47DE-F31E-40B8-8C39-F5934A15DDBC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7</a:t>
          </a:r>
        </a:p>
      </dgm:t>
    </dgm:pt>
    <dgm:pt modelId="{21763861-BDA6-4B07-B951-34DAD8AE812B}" type="parTrans" cxnId="{5A5FA901-A0FB-4960-AFF9-DD677C9DCAD8}">
      <dgm:prSet/>
      <dgm:spPr/>
      <dgm:t>
        <a:bodyPr/>
        <a:lstStyle/>
        <a:p>
          <a:endParaRPr lang="sv-SE"/>
        </a:p>
      </dgm:t>
    </dgm:pt>
    <dgm:pt modelId="{36A14769-82A7-424F-B1B1-0E0A45F8EF4A}" type="sibTrans" cxnId="{5A5FA901-A0FB-4960-AFF9-DD677C9DCAD8}">
      <dgm:prSet/>
      <dgm:spPr/>
      <dgm:t>
        <a:bodyPr/>
        <a:lstStyle/>
        <a:p>
          <a:endParaRPr lang="sv-SE"/>
        </a:p>
      </dgm:t>
    </dgm:pt>
    <dgm:pt modelId="{B248103A-E7D3-490A-88F9-91A15A944083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Add code to execute test</a:t>
          </a:r>
        </a:p>
      </dgm:t>
    </dgm:pt>
    <dgm:pt modelId="{16134BBE-B555-46F3-9332-8608118C61E0}" type="parTrans" cxnId="{6500C54C-8950-49C8-8D30-0089C76D6047}">
      <dgm:prSet/>
      <dgm:spPr/>
      <dgm:t>
        <a:bodyPr/>
        <a:lstStyle/>
        <a:p>
          <a:endParaRPr lang="sv-SE"/>
        </a:p>
      </dgm:t>
    </dgm:pt>
    <dgm:pt modelId="{D80705FF-F174-4038-9F65-600114DB5DC3}" type="sibTrans" cxnId="{6500C54C-8950-49C8-8D30-0089C76D6047}">
      <dgm:prSet/>
      <dgm:spPr/>
      <dgm:t>
        <a:bodyPr/>
        <a:lstStyle/>
        <a:p>
          <a:endParaRPr lang="sv-SE"/>
        </a:p>
      </dgm:t>
    </dgm:pt>
    <dgm:pt modelId="{266D7ADC-C6B9-4F7D-A0E8-E402B1FA3962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/>
            <a:t>7</a:t>
          </a:r>
          <a:endParaRPr lang="en-US" dirty="0"/>
        </a:p>
      </dgm:t>
    </dgm:pt>
    <dgm:pt modelId="{86F86CFE-A982-41FE-AB6B-5B453AA32A9B}" type="parTrans" cxnId="{1EA2DA44-E392-49C6-9A56-2AD6888DA2D0}">
      <dgm:prSet/>
      <dgm:spPr/>
    </dgm:pt>
    <dgm:pt modelId="{4D332AB7-8AA5-44A4-9F05-14EC2963D307}" type="sibTrans" cxnId="{1EA2DA44-E392-49C6-9A56-2AD6888DA2D0}">
      <dgm:prSet/>
      <dgm:spPr/>
    </dgm:pt>
    <dgm:pt modelId="{806F5A1A-B9EE-4176-9A9B-E11EA8F6AAF5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Run test and verify outcome</a:t>
          </a:r>
        </a:p>
      </dgm:t>
    </dgm:pt>
    <dgm:pt modelId="{4FC237E4-9697-4708-B222-DD925623C292}" type="parTrans" cxnId="{EF7530DE-F01C-4A94-9278-2798D1CD602B}">
      <dgm:prSet/>
      <dgm:spPr/>
      <dgm:t>
        <a:bodyPr/>
        <a:lstStyle/>
        <a:p>
          <a:endParaRPr lang="sv-SE"/>
        </a:p>
      </dgm:t>
    </dgm:pt>
    <dgm:pt modelId="{EECB68E6-A823-4F9D-B5B9-39DD64AFDA85}" type="sibTrans" cxnId="{EF7530DE-F01C-4A94-9278-2798D1CD602B}">
      <dgm:prSet/>
      <dgm:spPr/>
      <dgm:t>
        <a:bodyPr/>
        <a:lstStyle/>
        <a:p>
          <a:endParaRPr lang="sv-SE"/>
        </a:p>
      </dgm:t>
    </dgm:pt>
    <dgm:pt modelId="{008FD7B1-49B2-4BA3-B80E-C5B2EAD406EA}" type="pres">
      <dgm:prSet presAssocID="{CC50D243-2C53-433D-83B5-11E46DF35305}" presName="Name0" presStyleCnt="0">
        <dgm:presLayoutVars>
          <dgm:dir/>
          <dgm:animLvl val="lvl"/>
          <dgm:resizeHandles val="exact"/>
        </dgm:presLayoutVars>
      </dgm:prSet>
      <dgm:spPr/>
    </dgm:pt>
    <dgm:pt modelId="{3F7F0EEE-74DE-4FFF-ADD7-A426C33A7C48}" type="pres">
      <dgm:prSet presAssocID="{28F8D379-8B78-4F75-9B33-605DB1D0BA3E}" presName="linNode" presStyleCnt="0"/>
      <dgm:spPr/>
    </dgm:pt>
    <dgm:pt modelId="{11908AA2-17DB-48BB-B152-062C361AC5C4}" type="pres">
      <dgm:prSet presAssocID="{28F8D379-8B78-4F75-9B33-605DB1D0BA3E}" presName="parentText" presStyleLbl="node1" presStyleIdx="0" presStyleCnt="8" custScaleX="25743">
        <dgm:presLayoutVars>
          <dgm:chMax val="1"/>
          <dgm:bulletEnabled val="1"/>
        </dgm:presLayoutVars>
      </dgm:prSet>
      <dgm:spPr/>
    </dgm:pt>
    <dgm:pt modelId="{97A5505E-23ED-47A6-8FD4-A49DECDD05D3}" type="pres">
      <dgm:prSet presAssocID="{28F8D379-8B78-4F75-9B33-605DB1D0BA3E}" presName="descendantText" presStyleLbl="alignAccFollowNode1" presStyleIdx="0" presStyleCnt="8">
        <dgm:presLayoutVars>
          <dgm:bulletEnabled val="1"/>
        </dgm:presLayoutVars>
      </dgm:prSet>
      <dgm:spPr/>
    </dgm:pt>
    <dgm:pt modelId="{68F33C57-0132-49E6-9E88-E9E59EC45718}" type="pres">
      <dgm:prSet presAssocID="{35CB1AC4-DF49-4279-9C96-729819D1C9C3}" presName="sp" presStyleCnt="0"/>
      <dgm:spPr/>
    </dgm:pt>
    <dgm:pt modelId="{A41A2C35-F26C-4C96-8342-4EBB078F3130}" type="pres">
      <dgm:prSet presAssocID="{48D294A6-4B7E-4C0F-98AE-E649F44D7A31}" presName="linNode" presStyleCnt="0"/>
      <dgm:spPr/>
    </dgm:pt>
    <dgm:pt modelId="{B2E8BDA2-7497-48D7-82A9-BA15BF6459D6}" type="pres">
      <dgm:prSet presAssocID="{48D294A6-4B7E-4C0F-98AE-E649F44D7A31}" presName="parentText" presStyleLbl="node1" presStyleIdx="1" presStyleCnt="8" custScaleX="25743">
        <dgm:presLayoutVars>
          <dgm:chMax val="1"/>
          <dgm:bulletEnabled val="1"/>
        </dgm:presLayoutVars>
      </dgm:prSet>
      <dgm:spPr/>
    </dgm:pt>
    <dgm:pt modelId="{CC005D75-9949-46F5-816A-84FDF35D1A84}" type="pres">
      <dgm:prSet presAssocID="{48D294A6-4B7E-4C0F-98AE-E649F44D7A31}" presName="descendantText" presStyleLbl="alignAccFollowNode1" presStyleIdx="1" presStyleCnt="8">
        <dgm:presLayoutVars>
          <dgm:bulletEnabled val="1"/>
        </dgm:presLayoutVars>
      </dgm:prSet>
      <dgm:spPr/>
    </dgm:pt>
    <dgm:pt modelId="{7CEB5429-5600-4488-A52F-5B3CFC4630BB}" type="pres">
      <dgm:prSet presAssocID="{94E2B152-3463-4111-8929-7D5836B03086}" presName="sp" presStyleCnt="0"/>
      <dgm:spPr/>
    </dgm:pt>
    <dgm:pt modelId="{5FF031F6-7EA3-4605-BDD7-1B99EA2D2D5E}" type="pres">
      <dgm:prSet presAssocID="{543C4D73-2BD9-4FD3-B225-BA927636A30E}" presName="linNode" presStyleCnt="0"/>
      <dgm:spPr/>
    </dgm:pt>
    <dgm:pt modelId="{839A0C55-6F4F-487B-ABCB-7E5C2EC4A22A}" type="pres">
      <dgm:prSet presAssocID="{543C4D73-2BD9-4FD3-B225-BA927636A30E}" presName="parentText" presStyleLbl="node1" presStyleIdx="2" presStyleCnt="8" custScaleX="25743">
        <dgm:presLayoutVars>
          <dgm:chMax val="1"/>
          <dgm:bulletEnabled val="1"/>
        </dgm:presLayoutVars>
      </dgm:prSet>
      <dgm:spPr/>
    </dgm:pt>
    <dgm:pt modelId="{5D864B8D-FACF-48E7-8326-E483DE976D5A}" type="pres">
      <dgm:prSet presAssocID="{543C4D73-2BD9-4FD3-B225-BA927636A30E}" presName="descendantText" presStyleLbl="alignAccFollowNode1" presStyleIdx="2" presStyleCnt="8">
        <dgm:presLayoutVars>
          <dgm:bulletEnabled val="1"/>
        </dgm:presLayoutVars>
      </dgm:prSet>
      <dgm:spPr/>
    </dgm:pt>
    <dgm:pt modelId="{97AF1158-ACE7-4C23-B451-3DCEA53F2400}" type="pres">
      <dgm:prSet presAssocID="{5A7BC45B-A5C9-443C-B2F8-8D3AD5A77B12}" presName="sp" presStyleCnt="0"/>
      <dgm:spPr/>
    </dgm:pt>
    <dgm:pt modelId="{0BC2E7EB-8636-4506-B1AD-A2EB76A15E7A}" type="pres">
      <dgm:prSet presAssocID="{9276FFF9-D79C-40AF-8922-4549E158446F}" presName="linNode" presStyleCnt="0"/>
      <dgm:spPr/>
    </dgm:pt>
    <dgm:pt modelId="{5EB87B31-1029-4A1F-9C0A-AFFB28CA0F5E}" type="pres">
      <dgm:prSet presAssocID="{9276FFF9-D79C-40AF-8922-4549E158446F}" presName="parentText" presStyleLbl="node1" presStyleIdx="3" presStyleCnt="8" custScaleX="25743">
        <dgm:presLayoutVars>
          <dgm:chMax val="1"/>
          <dgm:bulletEnabled val="1"/>
        </dgm:presLayoutVars>
      </dgm:prSet>
      <dgm:spPr/>
    </dgm:pt>
    <dgm:pt modelId="{6B068343-8AEE-4D1A-BB98-49539ECB81C6}" type="pres">
      <dgm:prSet presAssocID="{9276FFF9-D79C-40AF-8922-4549E158446F}" presName="descendantText" presStyleLbl="alignAccFollowNode1" presStyleIdx="3" presStyleCnt="8">
        <dgm:presLayoutVars>
          <dgm:bulletEnabled val="1"/>
        </dgm:presLayoutVars>
      </dgm:prSet>
      <dgm:spPr/>
    </dgm:pt>
    <dgm:pt modelId="{5F047A00-8591-4C3E-8B78-7CBA8F0C363F}" type="pres">
      <dgm:prSet presAssocID="{A4852E42-E2A8-47A5-8214-FF6A5F6842E4}" presName="sp" presStyleCnt="0"/>
      <dgm:spPr/>
    </dgm:pt>
    <dgm:pt modelId="{598C8861-0E62-48DD-AF4E-28B854C90E4E}" type="pres">
      <dgm:prSet presAssocID="{99E8B152-4D2D-45F2-ACA2-E9B1C2BD6DE8}" presName="linNode" presStyleCnt="0"/>
      <dgm:spPr/>
    </dgm:pt>
    <dgm:pt modelId="{BFF26DF4-65D1-4C6C-83E7-E02E476876AC}" type="pres">
      <dgm:prSet presAssocID="{99E8B152-4D2D-45F2-ACA2-E9B1C2BD6DE8}" presName="parentText" presStyleLbl="node1" presStyleIdx="4" presStyleCnt="8" custScaleX="25743">
        <dgm:presLayoutVars>
          <dgm:chMax val="1"/>
          <dgm:bulletEnabled val="1"/>
        </dgm:presLayoutVars>
      </dgm:prSet>
      <dgm:spPr/>
    </dgm:pt>
    <dgm:pt modelId="{FFE84D8B-EAEB-4671-98B1-5017065D43FE}" type="pres">
      <dgm:prSet presAssocID="{99E8B152-4D2D-45F2-ACA2-E9B1C2BD6DE8}" presName="descendantText" presStyleLbl="alignAccFollowNode1" presStyleIdx="4" presStyleCnt="8">
        <dgm:presLayoutVars>
          <dgm:bulletEnabled val="1"/>
        </dgm:presLayoutVars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</dgm:pt>
    <dgm:pt modelId="{34EB7FE7-7708-430F-96EA-94A979C61DC1}" type="pres">
      <dgm:prSet presAssocID="{EAF88F85-3D8F-4F9F-BBF4-C425D834D4C4}" presName="sp" presStyleCnt="0"/>
      <dgm:spPr/>
    </dgm:pt>
    <dgm:pt modelId="{CD55B54F-C392-4C67-9DF6-51D74FD37C5F}" type="pres">
      <dgm:prSet presAssocID="{E7F73476-85DD-4098-BAD4-49014E0FB9B4}" presName="linNode" presStyleCnt="0"/>
      <dgm:spPr/>
    </dgm:pt>
    <dgm:pt modelId="{688FC025-4783-434D-B4E6-5A40B7D6C3BF}" type="pres">
      <dgm:prSet presAssocID="{E7F73476-85DD-4098-BAD4-49014E0FB9B4}" presName="parentText" presStyleLbl="node1" presStyleIdx="5" presStyleCnt="8" custScaleX="25743">
        <dgm:presLayoutVars>
          <dgm:chMax val="1"/>
          <dgm:bulletEnabled val="1"/>
        </dgm:presLayoutVars>
      </dgm:prSet>
      <dgm:spPr/>
    </dgm:pt>
    <dgm:pt modelId="{2245F942-C6A0-41D1-8C34-B2DEF62AC9A1}" type="pres">
      <dgm:prSet presAssocID="{E7F73476-85DD-4098-BAD4-49014E0FB9B4}" presName="descendantText" presStyleLbl="alignAccFollowNode1" presStyleIdx="5" presStyleCnt="8">
        <dgm:presLayoutVars>
          <dgm:bulletEnabled val="1"/>
        </dgm:presLayoutVars>
      </dgm:prSet>
      <dgm:spPr/>
    </dgm:pt>
    <dgm:pt modelId="{E90E251F-7D91-4588-AC31-00FA2F608AFE}" type="pres">
      <dgm:prSet presAssocID="{A207DDED-1076-4D5E-8B73-454965FF8036}" presName="sp" presStyleCnt="0"/>
      <dgm:spPr/>
    </dgm:pt>
    <dgm:pt modelId="{42C35D0E-3A1D-4EC0-84F6-4109DFFC2249}" type="pres">
      <dgm:prSet presAssocID="{719C47DE-F31E-40B8-8C39-F5934A15DDBC}" presName="linNode" presStyleCnt="0"/>
      <dgm:spPr/>
    </dgm:pt>
    <dgm:pt modelId="{79E605A5-0600-430C-9EB9-81D753D41573}" type="pres">
      <dgm:prSet presAssocID="{719C47DE-F31E-40B8-8C39-F5934A15DDBC}" presName="parentText" presStyleLbl="node1" presStyleIdx="6" presStyleCnt="8" custScaleX="25743">
        <dgm:presLayoutVars>
          <dgm:chMax val="1"/>
          <dgm:bulletEnabled val="1"/>
        </dgm:presLayoutVars>
      </dgm:prSet>
      <dgm:spPr/>
    </dgm:pt>
    <dgm:pt modelId="{29811E64-59C0-473E-A935-A00FE01DF74E}" type="pres">
      <dgm:prSet presAssocID="{719C47DE-F31E-40B8-8C39-F5934A15DDBC}" presName="descendantText" presStyleLbl="alignAccFollowNode1" presStyleIdx="6" presStyleCnt="8">
        <dgm:presLayoutVars>
          <dgm:bulletEnabled val="1"/>
        </dgm:presLayoutVars>
      </dgm:prSet>
      <dgm:spPr/>
    </dgm:pt>
    <dgm:pt modelId="{2A6DBBD4-E17C-404A-BA46-BBB2D2A30576}" type="pres">
      <dgm:prSet presAssocID="{36A14769-82A7-424F-B1B1-0E0A45F8EF4A}" presName="sp" presStyleCnt="0"/>
      <dgm:spPr/>
    </dgm:pt>
    <dgm:pt modelId="{46488A24-B339-473A-9206-DA60268C3EB3}" type="pres">
      <dgm:prSet presAssocID="{266D7ADC-C6B9-4F7D-A0E8-E402B1FA3962}" presName="linNode" presStyleCnt="0"/>
      <dgm:spPr/>
    </dgm:pt>
    <dgm:pt modelId="{CE1A8DFA-4C55-43D3-B9A5-71BB5512FB90}" type="pres">
      <dgm:prSet presAssocID="{266D7ADC-C6B9-4F7D-A0E8-E402B1FA3962}" presName="parentText" presStyleLbl="node1" presStyleIdx="7" presStyleCnt="8" custScaleX="25743">
        <dgm:presLayoutVars>
          <dgm:chMax val="1"/>
          <dgm:bulletEnabled val="1"/>
        </dgm:presLayoutVars>
      </dgm:prSet>
      <dgm:spPr/>
    </dgm:pt>
    <dgm:pt modelId="{4BFFC55C-F992-42B5-ACBA-927650359393}" type="pres">
      <dgm:prSet presAssocID="{266D7ADC-C6B9-4F7D-A0E8-E402B1FA3962}" presName="descendantText" presStyleLbl="alignAccFollowNode1" presStyleIdx="7" presStyleCnt="8">
        <dgm:presLayoutVars>
          <dgm:bulletEnabled val="1"/>
        </dgm:presLayoutVars>
      </dgm:prSet>
      <dgm:spPr/>
    </dgm:pt>
  </dgm:ptLst>
  <dgm:cxnLst>
    <dgm:cxn modelId="{EF7530DE-F01C-4A94-9278-2798D1CD602B}" srcId="{266D7ADC-C6B9-4F7D-A0E8-E402B1FA3962}" destId="{806F5A1A-B9EE-4176-9A9B-E11EA8F6AAF5}" srcOrd="0" destOrd="0" parTransId="{4FC237E4-9697-4708-B222-DD925623C292}" sibTransId="{EECB68E6-A823-4F9D-B5B9-39DD64AFDA85}"/>
    <dgm:cxn modelId="{83DCBB00-7B27-4582-95DA-E0493F4EA896}" srcId="{543C4D73-2BD9-4FD3-B225-BA927636A30E}" destId="{918E5147-95D9-4A10-A481-3DD7B72ACD27}" srcOrd="0" destOrd="0" parTransId="{0FADB9FF-E2C5-4236-8645-1FC0C8202671}" sibTransId="{10E0F58B-C1E3-4F9D-9352-03EE3526194B}"/>
    <dgm:cxn modelId="{4F745B43-7357-4769-B38E-D1A5714AA2D5}" srcId="{CC50D243-2C53-433D-83B5-11E46DF35305}" destId="{543C4D73-2BD9-4FD3-B225-BA927636A30E}" srcOrd="2" destOrd="0" parTransId="{E47569A2-16AA-4A1C-9D7E-B3E3CF00892E}" sibTransId="{5A7BC45B-A5C9-443C-B2F8-8D3AD5A77B12}"/>
    <dgm:cxn modelId="{DE4B7613-D93E-426B-9F40-B3DB226A8715}" srcId="{CC50D243-2C53-433D-83B5-11E46DF35305}" destId="{9276FFF9-D79C-40AF-8922-4549E158446F}" srcOrd="3" destOrd="0" parTransId="{DD012C86-1E50-468B-9C59-345B52212D7B}" sibTransId="{A4852E42-E2A8-47A5-8214-FF6A5F6842E4}"/>
    <dgm:cxn modelId="{70BD78EE-D468-4104-AA84-B32E53E94726}" type="presOf" srcId="{5D54E867-2EE5-4E6E-ADF3-70FD46C29A9E}" destId="{97A5505E-23ED-47A6-8FD4-A49DECDD05D3}" srcOrd="0" destOrd="0" presId="urn:microsoft.com/office/officeart/2005/8/layout/vList5"/>
    <dgm:cxn modelId="{B4E76810-2EB8-4E9A-8A47-537A80113DD9}" type="presOf" srcId="{9276FFF9-D79C-40AF-8922-4549E158446F}" destId="{5EB87B31-1029-4A1F-9C0A-AFFB28CA0F5E}" srcOrd="0" destOrd="0" presId="urn:microsoft.com/office/officeart/2005/8/layout/vList5"/>
    <dgm:cxn modelId="{5BEB166A-9021-4D37-BAC4-DE238FE58F3F}" srcId="{9276FFF9-D79C-40AF-8922-4549E158446F}" destId="{90922D1B-DBD8-4D9E-B67E-B598830D5F47}" srcOrd="0" destOrd="0" parTransId="{343B2824-7FE3-4635-8B66-BAEEF26802E9}" sibTransId="{F37E840D-9ECE-47E0-ADDD-D3DB4CC158ED}"/>
    <dgm:cxn modelId="{1EA2DA44-E392-49C6-9A56-2AD6888DA2D0}" srcId="{CC50D243-2C53-433D-83B5-11E46DF35305}" destId="{266D7ADC-C6B9-4F7D-A0E8-E402B1FA3962}" srcOrd="7" destOrd="0" parTransId="{86F86CFE-A982-41FE-AB6B-5B453AA32A9B}" sibTransId="{4D332AB7-8AA5-44A4-9F05-14EC2963D307}"/>
    <dgm:cxn modelId="{2A370BD4-4C56-4548-BBC3-93DF3C9C6FB1}" type="presOf" srcId="{28F8D379-8B78-4F75-9B33-605DB1D0BA3E}" destId="{11908AA2-17DB-48BB-B152-062C361AC5C4}" srcOrd="0" destOrd="0" presId="urn:microsoft.com/office/officeart/2005/8/layout/vList5"/>
    <dgm:cxn modelId="{97223D53-642B-4DCB-B21C-435149453827}" type="presOf" srcId="{90922D1B-DBD8-4D9E-B67E-B598830D5F47}" destId="{6B068343-8AEE-4D1A-BB98-49539ECB81C6}" srcOrd="0" destOrd="0" presId="urn:microsoft.com/office/officeart/2005/8/layout/vList5"/>
    <dgm:cxn modelId="{666C3790-A048-49F6-B1C3-ED40DDCB1D88}" srcId="{48D294A6-4B7E-4C0F-98AE-E649F44D7A31}" destId="{91C62179-2964-4056-BEC8-6F947A0A7F38}" srcOrd="0" destOrd="0" parTransId="{E98A37BF-268E-4B86-906A-EBFFBB7F84CB}" sibTransId="{E400CB7B-D2AA-4F1B-A73A-C77EF5640614}"/>
    <dgm:cxn modelId="{FD190946-89C7-440C-A1B5-FF80E7A5A4A9}" type="presOf" srcId="{E7F73476-85DD-4098-BAD4-49014E0FB9B4}" destId="{688FC025-4783-434D-B4E6-5A40B7D6C3BF}" srcOrd="0" destOrd="0" presId="urn:microsoft.com/office/officeart/2005/8/layout/vList5"/>
    <dgm:cxn modelId="{2DDE3C9D-E3F6-4647-8CFC-02FD3B51EFDF}" type="presOf" srcId="{806F5A1A-B9EE-4176-9A9B-E11EA8F6AAF5}" destId="{4BFFC55C-F992-42B5-ACBA-927650359393}" srcOrd="0" destOrd="0" presId="urn:microsoft.com/office/officeart/2005/8/layout/vList5"/>
    <dgm:cxn modelId="{CBF0D1F2-8301-468E-89B7-07624FA6186C}" srcId="{99E8B152-4D2D-45F2-ACA2-E9B1C2BD6DE8}" destId="{0027CDFD-0B4E-4C78-B7AD-36EE1167E62D}" srcOrd="0" destOrd="0" parTransId="{02194185-D9B8-4580-BEFE-221A71EF25BE}" sibTransId="{BEFD9A57-C3CB-49F5-B1F6-180C5E85B7A6}"/>
    <dgm:cxn modelId="{54875562-F0FB-4426-9020-0AD530F24A85}" type="presOf" srcId="{99E8B152-4D2D-45F2-ACA2-E9B1C2BD6DE8}" destId="{BFF26DF4-65D1-4C6C-83E7-E02E476876AC}" srcOrd="0" destOrd="0" presId="urn:microsoft.com/office/officeart/2005/8/layout/vList5"/>
    <dgm:cxn modelId="{191A25D5-0D16-4EF2-85C7-3ACDBFE2D48B}" srcId="{CC50D243-2C53-433D-83B5-11E46DF35305}" destId="{48D294A6-4B7E-4C0F-98AE-E649F44D7A31}" srcOrd="1" destOrd="0" parTransId="{74C74D6C-619B-489D-9C64-CF9B02E11778}" sibTransId="{94E2B152-3463-4111-8929-7D5836B03086}"/>
    <dgm:cxn modelId="{DAFAF940-02E6-4904-9FD1-FF714FD37792}" type="presOf" srcId="{0027CDFD-0B4E-4C78-B7AD-36EE1167E62D}" destId="{FFE84D8B-EAEB-4671-98B1-5017065D43FE}" srcOrd="0" destOrd="0" presId="urn:microsoft.com/office/officeart/2005/8/layout/vList5"/>
    <dgm:cxn modelId="{7049AEB2-4A19-448F-A9DA-37F99BD37EC9}" type="presOf" srcId="{543C4D73-2BD9-4FD3-B225-BA927636A30E}" destId="{839A0C55-6F4F-487B-ABCB-7E5C2EC4A22A}" srcOrd="0" destOrd="0" presId="urn:microsoft.com/office/officeart/2005/8/layout/vList5"/>
    <dgm:cxn modelId="{5A5FA901-A0FB-4960-AFF9-DD677C9DCAD8}" srcId="{CC50D243-2C53-433D-83B5-11E46DF35305}" destId="{719C47DE-F31E-40B8-8C39-F5934A15DDBC}" srcOrd="6" destOrd="0" parTransId="{21763861-BDA6-4B07-B951-34DAD8AE812B}" sibTransId="{36A14769-82A7-424F-B1B1-0E0A45F8EF4A}"/>
    <dgm:cxn modelId="{6500C54C-8950-49C8-8D30-0089C76D6047}" srcId="{719C47DE-F31E-40B8-8C39-F5934A15DDBC}" destId="{B248103A-E7D3-490A-88F9-91A15A944083}" srcOrd="0" destOrd="0" parTransId="{16134BBE-B555-46F3-9332-8608118C61E0}" sibTransId="{D80705FF-F174-4038-9F65-600114DB5DC3}"/>
    <dgm:cxn modelId="{3776C0F5-F70D-4811-A935-E84F5A50CAB4}" type="presOf" srcId="{918E5147-95D9-4A10-A481-3DD7B72ACD27}" destId="{5D864B8D-FACF-48E7-8326-E483DE976D5A}" srcOrd="0" destOrd="0" presId="urn:microsoft.com/office/officeart/2005/8/layout/vList5"/>
    <dgm:cxn modelId="{CFEF53BF-ABAA-49DC-8CFD-90763E14B18F}" srcId="{CC50D243-2C53-433D-83B5-11E46DF35305}" destId="{28F8D379-8B78-4F75-9B33-605DB1D0BA3E}" srcOrd="0" destOrd="0" parTransId="{0AE93605-1E15-4195-B27A-345D384EB455}" sibTransId="{35CB1AC4-DF49-4279-9C96-729819D1C9C3}"/>
    <dgm:cxn modelId="{1D80FF97-089B-4307-BF66-4AB687CE5231}" srcId="{CC50D243-2C53-433D-83B5-11E46DF35305}" destId="{E7F73476-85DD-4098-BAD4-49014E0FB9B4}" srcOrd="5" destOrd="0" parTransId="{37B7FC70-5909-4922-857F-AB312C3C3F18}" sibTransId="{A207DDED-1076-4D5E-8B73-454965FF8036}"/>
    <dgm:cxn modelId="{6E732E31-99C6-4BC0-98D7-AED8E9547676}" srcId="{E7F73476-85DD-4098-BAD4-49014E0FB9B4}" destId="{C048FFD4-4AF4-4C98-96DD-1DE3B9155507}" srcOrd="0" destOrd="0" parTransId="{39655BFD-0ECE-452E-A0CD-E4AB0354B80D}" sibTransId="{CED5ADC1-E1AC-44B6-A8C4-1E32480B29D1}"/>
    <dgm:cxn modelId="{455F5B2C-F5CD-4A4D-AE6B-D49DD412D05D}" type="presOf" srcId="{C048FFD4-4AF4-4C98-96DD-1DE3B9155507}" destId="{2245F942-C6A0-41D1-8C34-B2DEF62AC9A1}" srcOrd="0" destOrd="0" presId="urn:microsoft.com/office/officeart/2005/8/layout/vList5"/>
    <dgm:cxn modelId="{86C8AAB4-EFBA-420B-8664-3B16B8F906C5}" type="presOf" srcId="{266D7ADC-C6B9-4F7D-A0E8-E402B1FA3962}" destId="{CE1A8DFA-4C55-43D3-B9A5-71BB5512FB90}" srcOrd="0" destOrd="0" presId="urn:microsoft.com/office/officeart/2005/8/layout/vList5"/>
    <dgm:cxn modelId="{C1FE3F84-A593-475C-B3B3-3420E3E4D60A}" type="presOf" srcId="{48D294A6-4B7E-4C0F-98AE-E649F44D7A31}" destId="{B2E8BDA2-7497-48D7-82A9-BA15BF6459D6}" srcOrd="0" destOrd="0" presId="urn:microsoft.com/office/officeart/2005/8/layout/vList5"/>
    <dgm:cxn modelId="{D544F27D-EA9D-4A14-94C9-27BE411A00F3}" srcId="{CC50D243-2C53-433D-83B5-11E46DF35305}" destId="{99E8B152-4D2D-45F2-ACA2-E9B1C2BD6DE8}" srcOrd="4" destOrd="0" parTransId="{F28AFD1F-305C-4FB2-96C5-339B8E121015}" sibTransId="{EAF88F85-3D8F-4F9F-BBF4-C425D834D4C4}"/>
    <dgm:cxn modelId="{4753D5B9-39F6-441D-84AF-B5EE76FD1A6E}" srcId="{28F8D379-8B78-4F75-9B33-605DB1D0BA3E}" destId="{5D54E867-2EE5-4E6E-ADF3-70FD46C29A9E}" srcOrd="0" destOrd="0" parTransId="{434BEC62-34DF-436A-A268-E80CDC1A6181}" sibTransId="{F7350657-FB02-42D2-BC7F-7337ACD37322}"/>
    <dgm:cxn modelId="{842D5D19-9A32-423A-87CD-8B9A0D34A00C}" type="presOf" srcId="{91C62179-2964-4056-BEC8-6F947A0A7F38}" destId="{CC005D75-9949-46F5-816A-84FDF35D1A84}" srcOrd="0" destOrd="0" presId="urn:microsoft.com/office/officeart/2005/8/layout/vList5"/>
    <dgm:cxn modelId="{770F79EE-F59A-4543-B643-494703D57AD8}" type="presOf" srcId="{719C47DE-F31E-40B8-8C39-F5934A15DDBC}" destId="{79E605A5-0600-430C-9EB9-81D753D41573}" srcOrd="0" destOrd="0" presId="urn:microsoft.com/office/officeart/2005/8/layout/vList5"/>
    <dgm:cxn modelId="{FC31A40F-E593-4542-BFA9-0B67B46EEC2F}" type="presOf" srcId="{B248103A-E7D3-490A-88F9-91A15A944083}" destId="{29811E64-59C0-473E-A935-A00FE01DF74E}" srcOrd="0" destOrd="0" presId="urn:microsoft.com/office/officeart/2005/8/layout/vList5"/>
    <dgm:cxn modelId="{4513DFC4-F222-4542-A750-2EA7C8861530}" type="presOf" srcId="{CC50D243-2C53-433D-83B5-11E46DF35305}" destId="{008FD7B1-49B2-4BA3-B80E-C5B2EAD406EA}" srcOrd="0" destOrd="0" presId="urn:microsoft.com/office/officeart/2005/8/layout/vList5"/>
    <dgm:cxn modelId="{69175A9E-F226-40C4-A3C3-0B44DC7ED7F3}" type="presParOf" srcId="{008FD7B1-49B2-4BA3-B80E-C5B2EAD406EA}" destId="{3F7F0EEE-74DE-4FFF-ADD7-A426C33A7C48}" srcOrd="0" destOrd="0" presId="urn:microsoft.com/office/officeart/2005/8/layout/vList5"/>
    <dgm:cxn modelId="{0348A6A6-41C0-4CD1-9F1D-D44F0D2B06CA}" type="presParOf" srcId="{3F7F0EEE-74DE-4FFF-ADD7-A426C33A7C48}" destId="{11908AA2-17DB-48BB-B152-062C361AC5C4}" srcOrd="0" destOrd="0" presId="urn:microsoft.com/office/officeart/2005/8/layout/vList5"/>
    <dgm:cxn modelId="{AA4DA0D9-91E2-4C38-8C88-359D60EC44A0}" type="presParOf" srcId="{3F7F0EEE-74DE-4FFF-ADD7-A426C33A7C48}" destId="{97A5505E-23ED-47A6-8FD4-A49DECDD05D3}" srcOrd="1" destOrd="0" presId="urn:microsoft.com/office/officeart/2005/8/layout/vList5"/>
    <dgm:cxn modelId="{56C17E83-70FF-460D-918E-77CB1246EA9A}" type="presParOf" srcId="{008FD7B1-49B2-4BA3-B80E-C5B2EAD406EA}" destId="{68F33C57-0132-49E6-9E88-E9E59EC45718}" srcOrd="1" destOrd="0" presId="urn:microsoft.com/office/officeart/2005/8/layout/vList5"/>
    <dgm:cxn modelId="{C054164A-A7A8-4DEB-89F9-4A6D2AF00193}" type="presParOf" srcId="{008FD7B1-49B2-4BA3-B80E-C5B2EAD406EA}" destId="{A41A2C35-F26C-4C96-8342-4EBB078F3130}" srcOrd="2" destOrd="0" presId="urn:microsoft.com/office/officeart/2005/8/layout/vList5"/>
    <dgm:cxn modelId="{2B1DDE79-C59B-4C9C-A07B-3C04B7CE77A4}" type="presParOf" srcId="{A41A2C35-F26C-4C96-8342-4EBB078F3130}" destId="{B2E8BDA2-7497-48D7-82A9-BA15BF6459D6}" srcOrd="0" destOrd="0" presId="urn:microsoft.com/office/officeart/2005/8/layout/vList5"/>
    <dgm:cxn modelId="{B1ACA90E-A38C-45A0-A7E6-B9BC93140603}" type="presParOf" srcId="{A41A2C35-F26C-4C96-8342-4EBB078F3130}" destId="{CC005D75-9949-46F5-816A-84FDF35D1A84}" srcOrd="1" destOrd="0" presId="urn:microsoft.com/office/officeart/2005/8/layout/vList5"/>
    <dgm:cxn modelId="{ED0A68E9-28DF-4BDA-A726-5B6881039AE2}" type="presParOf" srcId="{008FD7B1-49B2-4BA3-B80E-C5B2EAD406EA}" destId="{7CEB5429-5600-4488-A52F-5B3CFC4630BB}" srcOrd="3" destOrd="0" presId="urn:microsoft.com/office/officeart/2005/8/layout/vList5"/>
    <dgm:cxn modelId="{712E8029-8DFA-4D85-A8D2-5956B4A0426D}" type="presParOf" srcId="{008FD7B1-49B2-4BA3-B80E-C5B2EAD406EA}" destId="{5FF031F6-7EA3-4605-BDD7-1B99EA2D2D5E}" srcOrd="4" destOrd="0" presId="urn:microsoft.com/office/officeart/2005/8/layout/vList5"/>
    <dgm:cxn modelId="{A380AF0A-BBC8-4086-AB07-528D0FE24868}" type="presParOf" srcId="{5FF031F6-7EA3-4605-BDD7-1B99EA2D2D5E}" destId="{839A0C55-6F4F-487B-ABCB-7E5C2EC4A22A}" srcOrd="0" destOrd="0" presId="urn:microsoft.com/office/officeart/2005/8/layout/vList5"/>
    <dgm:cxn modelId="{A852A90A-EF10-4A2D-B5E5-687F8A7CE3FC}" type="presParOf" srcId="{5FF031F6-7EA3-4605-BDD7-1B99EA2D2D5E}" destId="{5D864B8D-FACF-48E7-8326-E483DE976D5A}" srcOrd="1" destOrd="0" presId="urn:microsoft.com/office/officeart/2005/8/layout/vList5"/>
    <dgm:cxn modelId="{FFFDA062-6079-4EC3-9BE7-C1D96A1A2F36}" type="presParOf" srcId="{008FD7B1-49B2-4BA3-B80E-C5B2EAD406EA}" destId="{97AF1158-ACE7-4C23-B451-3DCEA53F2400}" srcOrd="5" destOrd="0" presId="urn:microsoft.com/office/officeart/2005/8/layout/vList5"/>
    <dgm:cxn modelId="{6DEA7398-204A-4F40-B734-2855D5847A33}" type="presParOf" srcId="{008FD7B1-49B2-4BA3-B80E-C5B2EAD406EA}" destId="{0BC2E7EB-8636-4506-B1AD-A2EB76A15E7A}" srcOrd="6" destOrd="0" presId="urn:microsoft.com/office/officeart/2005/8/layout/vList5"/>
    <dgm:cxn modelId="{A201794B-D2C0-498E-B4F5-6FF4530562E2}" type="presParOf" srcId="{0BC2E7EB-8636-4506-B1AD-A2EB76A15E7A}" destId="{5EB87B31-1029-4A1F-9C0A-AFFB28CA0F5E}" srcOrd="0" destOrd="0" presId="urn:microsoft.com/office/officeart/2005/8/layout/vList5"/>
    <dgm:cxn modelId="{B2360909-1534-4BA9-8899-637594C54174}" type="presParOf" srcId="{0BC2E7EB-8636-4506-B1AD-A2EB76A15E7A}" destId="{6B068343-8AEE-4D1A-BB98-49539ECB81C6}" srcOrd="1" destOrd="0" presId="urn:microsoft.com/office/officeart/2005/8/layout/vList5"/>
    <dgm:cxn modelId="{4624249A-D163-4A8A-BF97-ACCAF8B59344}" type="presParOf" srcId="{008FD7B1-49B2-4BA3-B80E-C5B2EAD406EA}" destId="{5F047A00-8591-4C3E-8B78-7CBA8F0C363F}" srcOrd="7" destOrd="0" presId="urn:microsoft.com/office/officeart/2005/8/layout/vList5"/>
    <dgm:cxn modelId="{7CAC45CD-BE93-408E-8FCC-6515ECDD7675}" type="presParOf" srcId="{008FD7B1-49B2-4BA3-B80E-C5B2EAD406EA}" destId="{598C8861-0E62-48DD-AF4E-28B854C90E4E}" srcOrd="8" destOrd="0" presId="urn:microsoft.com/office/officeart/2005/8/layout/vList5"/>
    <dgm:cxn modelId="{FCA2B3E2-4A1D-436D-9128-E9E1F47BDF78}" type="presParOf" srcId="{598C8861-0E62-48DD-AF4E-28B854C90E4E}" destId="{BFF26DF4-65D1-4C6C-83E7-E02E476876AC}" srcOrd="0" destOrd="0" presId="urn:microsoft.com/office/officeart/2005/8/layout/vList5"/>
    <dgm:cxn modelId="{7EA3304B-A0B3-4D5B-A2EC-8B361588B9AF}" type="presParOf" srcId="{598C8861-0E62-48DD-AF4E-28B854C90E4E}" destId="{FFE84D8B-EAEB-4671-98B1-5017065D43FE}" srcOrd="1" destOrd="0" presId="urn:microsoft.com/office/officeart/2005/8/layout/vList5"/>
    <dgm:cxn modelId="{D12D55E8-20A2-400B-B64E-E7D66D965F2A}" type="presParOf" srcId="{008FD7B1-49B2-4BA3-B80E-C5B2EAD406EA}" destId="{34EB7FE7-7708-430F-96EA-94A979C61DC1}" srcOrd="9" destOrd="0" presId="urn:microsoft.com/office/officeart/2005/8/layout/vList5"/>
    <dgm:cxn modelId="{77786960-CE6B-48B1-A0B6-8C142C160825}" type="presParOf" srcId="{008FD7B1-49B2-4BA3-B80E-C5B2EAD406EA}" destId="{CD55B54F-C392-4C67-9DF6-51D74FD37C5F}" srcOrd="10" destOrd="0" presId="urn:microsoft.com/office/officeart/2005/8/layout/vList5"/>
    <dgm:cxn modelId="{7216BBD5-00C3-4D48-8663-0ACB1638AEF9}" type="presParOf" srcId="{CD55B54F-C392-4C67-9DF6-51D74FD37C5F}" destId="{688FC025-4783-434D-B4E6-5A40B7D6C3BF}" srcOrd="0" destOrd="0" presId="urn:microsoft.com/office/officeart/2005/8/layout/vList5"/>
    <dgm:cxn modelId="{211B6A86-1293-4E3E-9102-AD8477E5ADBF}" type="presParOf" srcId="{CD55B54F-C392-4C67-9DF6-51D74FD37C5F}" destId="{2245F942-C6A0-41D1-8C34-B2DEF62AC9A1}" srcOrd="1" destOrd="0" presId="urn:microsoft.com/office/officeart/2005/8/layout/vList5"/>
    <dgm:cxn modelId="{94DACA6E-B399-4CAB-AE09-7F33E7C6DEA1}" type="presParOf" srcId="{008FD7B1-49B2-4BA3-B80E-C5B2EAD406EA}" destId="{E90E251F-7D91-4588-AC31-00FA2F608AFE}" srcOrd="11" destOrd="0" presId="urn:microsoft.com/office/officeart/2005/8/layout/vList5"/>
    <dgm:cxn modelId="{900666D4-BDAA-4887-BAEB-F78C6FAC6C33}" type="presParOf" srcId="{008FD7B1-49B2-4BA3-B80E-C5B2EAD406EA}" destId="{42C35D0E-3A1D-4EC0-84F6-4109DFFC2249}" srcOrd="12" destOrd="0" presId="urn:microsoft.com/office/officeart/2005/8/layout/vList5"/>
    <dgm:cxn modelId="{2357A1A9-A8A3-494A-B8C3-0D38D37ACE69}" type="presParOf" srcId="{42C35D0E-3A1D-4EC0-84F6-4109DFFC2249}" destId="{79E605A5-0600-430C-9EB9-81D753D41573}" srcOrd="0" destOrd="0" presId="urn:microsoft.com/office/officeart/2005/8/layout/vList5"/>
    <dgm:cxn modelId="{9749A425-9ACB-4FEC-9B9F-71E425DF9447}" type="presParOf" srcId="{42C35D0E-3A1D-4EC0-84F6-4109DFFC2249}" destId="{29811E64-59C0-473E-A935-A00FE01DF74E}" srcOrd="1" destOrd="0" presId="urn:microsoft.com/office/officeart/2005/8/layout/vList5"/>
    <dgm:cxn modelId="{17B859D8-248A-41D9-9A6B-B101149D9960}" type="presParOf" srcId="{008FD7B1-49B2-4BA3-B80E-C5B2EAD406EA}" destId="{2A6DBBD4-E17C-404A-BA46-BBB2D2A30576}" srcOrd="13" destOrd="0" presId="urn:microsoft.com/office/officeart/2005/8/layout/vList5"/>
    <dgm:cxn modelId="{5AC67AD3-3BDA-47CE-9955-69652006DD7B}" type="presParOf" srcId="{008FD7B1-49B2-4BA3-B80E-C5B2EAD406EA}" destId="{46488A24-B339-473A-9206-DA60268C3EB3}" srcOrd="14" destOrd="0" presId="urn:microsoft.com/office/officeart/2005/8/layout/vList5"/>
    <dgm:cxn modelId="{7E58D552-5E0E-4F9A-9F9B-8A08D5F2D6DB}" type="presParOf" srcId="{46488A24-B339-473A-9206-DA60268C3EB3}" destId="{CE1A8DFA-4C55-43D3-B9A5-71BB5512FB90}" srcOrd="0" destOrd="0" presId="urn:microsoft.com/office/officeart/2005/8/layout/vList5"/>
    <dgm:cxn modelId="{7D5CC63F-2A6B-422F-BC52-70AF064F4448}" type="presParOf" srcId="{46488A24-B339-473A-9206-DA60268C3EB3}" destId="{4BFFC55C-F992-42B5-ACBA-92765035939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50D243-2C53-433D-83B5-11E46DF35305}" type="doc">
      <dgm:prSet loTypeId="urn:microsoft.com/office/officeart/2005/8/layout/vList5" loCatId="list" qsTypeId="urn:microsoft.com/office/officeart/2005/8/quickstyle/3d1" qsCatId="3D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28F8D379-8B78-4F75-9B33-605DB1D0BA3E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1</a:t>
          </a:r>
        </a:p>
      </dgm:t>
    </dgm:pt>
    <dgm:pt modelId="{0AE93605-1E15-4195-B27A-345D384EB455}" type="parTrans" cxnId="{CFEF53BF-ABAA-49DC-8CFD-90763E14B18F}">
      <dgm:prSet/>
      <dgm:spPr/>
      <dgm:t>
        <a:bodyPr/>
        <a:lstStyle/>
        <a:p>
          <a:endParaRPr lang="en-US"/>
        </a:p>
      </dgm:t>
    </dgm:pt>
    <dgm:pt modelId="{35CB1AC4-DF49-4279-9C96-729819D1C9C3}" type="sibTrans" cxnId="{CFEF53BF-ABAA-49DC-8CFD-90763E14B18F}">
      <dgm:prSet/>
      <dgm:spPr/>
      <dgm:t>
        <a:bodyPr/>
        <a:lstStyle/>
        <a:p>
          <a:endParaRPr lang="en-US"/>
        </a:p>
      </dgm:t>
    </dgm:pt>
    <dgm:pt modelId="{48D294A6-4B7E-4C0F-98AE-E649F44D7A31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2</a:t>
          </a:r>
        </a:p>
      </dgm:t>
    </dgm:pt>
    <dgm:pt modelId="{74C74D6C-619B-489D-9C64-CF9B02E11778}" type="parTrans" cxnId="{191A25D5-0D16-4EF2-85C7-3ACDBFE2D48B}">
      <dgm:prSet/>
      <dgm:spPr/>
      <dgm:t>
        <a:bodyPr/>
        <a:lstStyle/>
        <a:p>
          <a:endParaRPr lang="en-US"/>
        </a:p>
      </dgm:t>
    </dgm:pt>
    <dgm:pt modelId="{94E2B152-3463-4111-8929-7D5836B03086}" type="sibTrans" cxnId="{191A25D5-0D16-4EF2-85C7-3ACDBFE2D48B}">
      <dgm:prSet/>
      <dgm:spPr/>
      <dgm:t>
        <a:bodyPr/>
        <a:lstStyle/>
        <a:p>
          <a:endParaRPr lang="en-US"/>
        </a:p>
      </dgm:t>
    </dgm:pt>
    <dgm:pt modelId="{543C4D73-2BD9-4FD3-B225-BA927636A30E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3</a:t>
          </a:r>
        </a:p>
      </dgm:t>
    </dgm:pt>
    <dgm:pt modelId="{E47569A2-16AA-4A1C-9D7E-B3E3CF00892E}" type="parTrans" cxnId="{4F745B43-7357-4769-B38E-D1A5714AA2D5}">
      <dgm:prSet/>
      <dgm:spPr/>
      <dgm:t>
        <a:bodyPr/>
        <a:lstStyle/>
        <a:p>
          <a:endParaRPr lang="en-US"/>
        </a:p>
      </dgm:t>
    </dgm:pt>
    <dgm:pt modelId="{5A7BC45B-A5C9-443C-B2F8-8D3AD5A77B12}" type="sibTrans" cxnId="{4F745B43-7357-4769-B38E-D1A5714AA2D5}">
      <dgm:prSet/>
      <dgm:spPr/>
      <dgm:t>
        <a:bodyPr/>
        <a:lstStyle/>
        <a:p>
          <a:endParaRPr lang="en-US"/>
        </a:p>
      </dgm:t>
    </dgm:pt>
    <dgm:pt modelId="{5D54E867-2EE5-4E6E-ADF3-70FD46C29A9E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Configure the project with a key file</a:t>
          </a:r>
        </a:p>
      </dgm:t>
    </dgm:pt>
    <dgm:pt modelId="{434BEC62-34DF-436A-A268-E80CDC1A6181}" type="parTrans" cxnId="{4753D5B9-39F6-441D-84AF-B5EE76FD1A6E}">
      <dgm:prSet/>
      <dgm:spPr/>
      <dgm:t>
        <a:bodyPr/>
        <a:lstStyle/>
        <a:p>
          <a:endParaRPr lang="sv-SE"/>
        </a:p>
      </dgm:t>
    </dgm:pt>
    <dgm:pt modelId="{F7350657-FB02-42D2-BC7F-7337ACD37322}" type="sibTrans" cxnId="{4753D5B9-39F6-441D-84AF-B5EE76FD1A6E}">
      <dgm:prSet/>
      <dgm:spPr/>
      <dgm:t>
        <a:bodyPr/>
        <a:lstStyle/>
        <a:p>
          <a:endParaRPr lang="sv-SE"/>
        </a:p>
      </dgm:t>
    </dgm:pt>
    <dgm:pt modelId="{91C62179-2964-4056-BEC8-6F947A0A7F38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Set deployment properties</a:t>
          </a:r>
        </a:p>
      </dgm:t>
    </dgm:pt>
    <dgm:pt modelId="{E98A37BF-268E-4B86-906A-EBFFBB7F84CB}" type="parTrans" cxnId="{666C3790-A048-49F6-B1C3-ED40DDCB1D88}">
      <dgm:prSet/>
      <dgm:spPr/>
      <dgm:t>
        <a:bodyPr/>
        <a:lstStyle/>
        <a:p>
          <a:endParaRPr lang="sv-SE"/>
        </a:p>
      </dgm:t>
    </dgm:pt>
    <dgm:pt modelId="{E400CB7B-D2AA-4F1B-A73A-C77EF5640614}" type="sibTrans" cxnId="{666C3790-A048-49F6-B1C3-ED40DDCB1D88}">
      <dgm:prSet/>
      <dgm:spPr/>
      <dgm:t>
        <a:bodyPr/>
        <a:lstStyle/>
        <a:p>
          <a:endParaRPr lang="sv-SE"/>
        </a:p>
      </dgm:t>
    </dgm:pt>
    <dgm:pt modelId="{918E5147-95D9-4A10-A481-3DD7B72ACD27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Build and Deploy the project</a:t>
          </a:r>
        </a:p>
      </dgm:t>
    </dgm:pt>
    <dgm:pt modelId="{0FADB9FF-E2C5-4236-8645-1FC0C8202671}" type="parTrans" cxnId="{83DCBB00-7B27-4582-95DA-E0493F4EA896}">
      <dgm:prSet/>
      <dgm:spPr/>
      <dgm:t>
        <a:bodyPr/>
        <a:lstStyle/>
        <a:p>
          <a:endParaRPr lang="sv-SE"/>
        </a:p>
      </dgm:t>
    </dgm:pt>
    <dgm:pt modelId="{10E0F58B-C1E3-4F9D-9352-03EE3526194B}" type="sibTrans" cxnId="{83DCBB00-7B27-4582-95DA-E0493F4EA896}">
      <dgm:prSet/>
      <dgm:spPr/>
      <dgm:t>
        <a:bodyPr/>
        <a:lstStyle/>
        <a:p>
          <a:endParaRPr lang="sv-SE"/>
        </a:p>
      </dgm:t>
    </dgm:pt>
    <dgm:pt modelId="{9276FFF9-D79C-40AF-8922-4549E158446F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4</a:t>
          </a:r>
        </a:p>
      </dgm:t>
    </dgm:pt>
    <dgm:pt modelId="{DD012C86-1E50-468B-9C59-345B52212D7B}" type="parTrans" cxnId="{DE4B7613-D93E-426B-9F40-B3DB226A8715}">
      <dgm:prSet/>
      <dgm:spPr/>
      <dgm:t>
        <a:bodyPr/>
        <a:lstStyle/>
        <a:p>
          <a:endParaRPr lang="sv-SE"/>
        </a:p>
      </dgm:t>
    </dgm:pt>
    <dgm:pt modelId="{A4852E42-E2A8-47A5-8214-FF6A5F6842E4}" type="sibTrans" cxnId="{DE4B7613-D93E-426B-9F40-B3DB226A8715}">
      <dgm:prSet/>
      <dgm:spPr/>
      <dgm:t>
        <a:bodyPr/>
        <a:lstStyle/>
        <a:p>
          <a:endParaRPr lang="sv-SE"/>
        </a:p>
      </dgm:t>
    </dgm:pt>
    <dgm:pt modelId="{90922D1B-DBD8-4D9E-B67E-B598830D5F47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Start the application</a:t>
          </a:r>
        </a:p>
      </dgm:t>
    </dgm:pt>
    <dgm:pt modelId="{343B2824-7FE3-4635-8B66-BAEEF26802E9}" type="parTrans" cxnId="{5BEB166A-9021-4D37-BAC4-DE238FE58F3F}">
      <dgm:prSet/>
      <dgm:spPr/>
      <dgm:t>
        <a:bodyPr/>
        <a:lstStyle/>
        <a:p>
          <a:endParaRPr lang="sv-SE"/>
        </a:p>
      </dgm:t>
    </dgm:pt>
    <dgm:pt modelId="{F37E840D-9ECE-47E0-ADDD-D3DB4CC158ED}" type="sibTrans" cxnId="{5BEB166A-9021-4D37-BAC4-DE238FE58F3F}">
      <dgm:prSet/>
      <dgm:spPr/>
      <dgm:t>
        <a:bodyPr/>
        <a:lstStyle/>
        <a:p>
          <a:endParaRPr lang="sv-SE"/>
        </a:p>
      </dgm:t>
    </dgm:pt>
    <dgm:pt modelId="{99E8B152-4D2D-45F2-ACA2-E9B1C2BD6DE8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5</a:t>
          </a:r>
        </a:p>
      </dgm:t>
    </dgm:pt>
    <dgm:pt modelId="{F28AFD1F-305C-4FB2-96C5-339B8E121015}" type="parTrans" cxnId="{D544F27D-EA9D-4A14-94C9-27BE411A00F3}">
      <dgm:prSet/>
      <dgm:spPr/>
      <dgm:t>
        <a:bodyPr/>
        <a:lstStyle/>
        <a:p>
          <a:endParaRPr lang="sv-SE"/>
        </a:p>
      </dgm:t>
    </dgm:pt>
    <dgm:pt modelId="{EAF88F85-3D8F-4F9F-BBF4-C425D834D4C4}" type="sibTrans" cxnId="{D544F27D-EA9D-4A14-94C9-27BE411A00F3}">
      <dgm:prSet/>
      <dgm:spPr/>
      <dgm:t>
        <a:bodyPr/>
        <a:lstStyle/>
        <a:p>
          <a:endParaRPr lang="sv-SE"/>
        </a:p>
      </dgm:t>
    </dgm:pt>
    <dgm:pt modelId="{1D3542A6-B046-460E-8B83-6FC830A366E8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Test the application</a:t>
          </a:r>
        </a:p>
      </dgm:t>
    </dgm:pt>
    <dgm:pt modelId="{0DF00535-0779-474A-B7FC-19552060F222}" type="parTrans" cxnId="{B6773EE8-5A55-45F2-9393-11AE376F6863}">
      <dgm:prSet/>
      <dgm:spPr/>
      <dgm:t>
        <a:bodyPr/>
        <a:lstStyle/>
        <a:p>
          <a:endParaRPr lang="sv-SE"/>
        </a:p>
      </dgm:t>
    </dgm:pt>
    <dgm:pt modelId="{FEFA6B22-E062-46C9-8BD7-448544C19961}" type="sibTrans" cxnId="{B6773EE8-5A55-45F2-9393-11AE376F6863}">
      <dgm:prSet/>
      <dgm:spPr/>
      <dgm:t>
        <a:bodyPr/>
        <a:lstStyle/>
        <a:p>
          <a:endParaRPr lang="sv-SE"/>
        </a:p>
      </dgm:t>
    </dgm:pt>
    <dgm:pt modelId="{008FD7B1-49B2-4BA3-B80E-C5B2EAD406EA}" type="pres">
      <dgm:prSet presAssocID="{CC50D243-2C53-433D-83B5-11E46DF35305}" presName="Name0" presStyleCnt="0">
        <dgm:presLayoutVars>
          <dgm:dir/>
          <dgm:animLvl val="lvl"/>
          <dgm:resizeHandles val="exact"/>
        </dgm:presLayoutVars>
      </dgm:prSet>
      <dgm:spPr/>
    </dgm:pt>
    <dgm:pt modelId="{3F7F0EEE-74DE-4FFF-ADD7-A426C33A7C48}" type="pres">
      <dgm:prSet presAssocID="{28F8D379-8B78-4F75-9B33-605DB1D0BA3E}" presName="linNode" presStyleCnt="0"/>
      <dgm:spPr/>
    </dgm:pt>
    <dgm:pt modelId="{11908AA2-17DB-48BB-B152-062C361AC5C4}" type="pres">
      <dgm:prSet presAssocID="{28F8D379-8B78-4F75-9B33-605DB1D0BA3E}" presName="parentText" presStyleLbl="node1" presStyleIdx="0" presStyleCnt="5" custScaleX="25743">
        <dgm:presLayoutVars>
          <dgm:chMax val="1"/>
          <dgm:bulletEnabled val="1"/>
        </dgm:presLayoutVars>
      </dgm:prSet>
      <dgm:spPr/>
    </dgm:pt>
    <dgm:pt modelId="{97A5505E-23ED-47A6-8FD4-A49DECDD05D3}" type="pres">
      <dgm:prSet presAssocID="{28F8D379-8B78-4F75-9B33-605DB1D0BA3E}" presName="descendantText" presStyleLbl="alignAccFollowNode1" presStyleIdx="0" presStyleCnt="5">
        <dgm:presLayoutVars>
          <dgm:bulletEnabled val="1"/>
        </dgm:presLayoutVars>
      </dgm:prSet>
      <dgm:spPr/>
    </dgm:pt>
    <dgm:pt modelId="{68F33C57-0132-49E6-9E88-E9E59EC45718}" type="pres">
      <dgm:prSet presAssocID="{35CB1AC4-DF49-4279-9C96-729819D1C9C3}" presName="sp" presStyleCnt="0"/>
      <dgm:spPr/>
    </dgm:pt>
    <dgm:pt modelId="{A41A2C35-F26C-4C96-8342-4EBB078F3130}" type="pres">
      <dgm:prSet presAssocID="{48D294A6-4B7E-4C0F-98AE-E649F44D7A31}" presName="linNode" presStyleCnt="0"/>
      <dgm:spPr/>
    </dgm:pt>
    <dgm:pt modelId="{B2E8BDA2-7497-48D7-82A9-BA15BF6459D6}" type="pres">
      <dgm:prSet presAssocID="{48D294A6-4B7E-4C0F-98AE-E649F44D7A31}" presName="parentText" presStyleLbl="node1" presStyleIdx="1" presStyleCnt="5" custScaleX="25743">
        <dgm:presLayoutVars>
          <dgm:chMax val="1"/>
          <dgm:bulletEnabled val="1"/>
        </dgm:presLayoutVars>
      </dgm:prSet>
      <dgm:spPr/>
    </dgm:pt>
    <dgm:pt modelId="{CC005D75-9949-46F5-816A-84FDF35D1A84}" type="pres">
      <dgm:prSet presAssocID="{48D294A6-4B7E-4C0F-98AE-E649F44D7A31}" presName="descendantText" presStyleLbl="alignAccFollowNode1" presStyleIdx="1" presStyleCnt="5">
        <dgm:presLayoutVars>
          <dgm:bulletEnabled val="1"/>
        </dgm:presLayoutVars>
      </dgm:prSet>
      <dgm:spPr/>
    </dgm:pt>
    <dgm:pt modelId="{7CEB5429-5600-4488-A52F-5B3CFC4630BB}" type="pres">
      <dgm:prSet presAssocID="{94E2B152-3463-4111-8929-7D5836B03086}" presName="sp" presStyleCnt="0"/>
      <dgm:spPr/>
    </dgm:pt>
    <dgm:pt modelId="{5FF031F6-7EA3-4605-BDD7-1B99EA2D2D5E}" type="pres">
      <dgm:prSet presAssocID="{543C4D73-2BD9-4FD3-B225-BA927636A30E}" presName="linNode" presStyleCnt="0"/>
      <dgm:spPr/>
    </dgm:pt>
    <dgm:pt modelId="{839A0C55-6F4F-487B-ABCB-7E5C2EC4A22A}" type="pres">
      <dgm:prSet presAssocID="{543C4D73-2BD9-4FD3-B225-BA927636A30E}" presName="parentText" presStyleLbl="node1" presStyleIdx="2" presStyleCnt="5" custScaleX="25743">
        <dgm:presLayoutVars>
          <dgm:chMax val="1"/>
          <dgm:bulletEnabled val="1"/>
        </dgm:presLayoutVars>
      </dgm:prSet>
      <dgm:spPr/>
    </dgm:pt>
    <dgm:pt modelId="{5D864B8D-FACF-48E7-8326-E483DE976D5A}" type="pres">
      <dgm:prSet presAssocID="{543C4D73-2BD9-4FD3-B225-BA927636A30E}" presName="descendantText" presStyleLbl="alignAccFollowNode1" presStyleIdx="2" presStyleCnt="5">
        <dgm:presLayoutVars>
          <dgm:bulletEnabled val="1"/>
        </dgm:presLayoutVars>
      </dgm:prSet>
      <dgm:spPr/>
    </dgm:pt>
    <dgm:pt modelId="{97AF1158-ACE7-4C23-B451-3DCEA53F2400}" type="pres">
      <dgm:prSet presAssocID="{5A7BC45B-A5C9-443C-B2F8-8D3AD5A77B12}" presName="sp" presStyleCnt="0"/>
      <dgm:spPr/>
    </dgm:pt>
    <dgm:pt modelId="{0BC2E7EB-8636-4506-B1AD-A2EB76A15E7A}" type="pres">
      <dgm:prSet presAssocID="{9276FFF9-D79C-40AF-8922-4549E158446F}" presName="linNode" presStyleCnt="0"/>
      <dgm:spPr/>
    </dgm:pt>
    <dgm:pt modelId="{5EB87B31-1029-4A1F-9C0A-AFFB28CA0F5E}" type="pres">
      <dgm:prSet presAssocID="{9276FFF9-D79C-40AF-8922-4549E158446F}" presName="parentText" presStyleLbl="node1" presStyleIdx="3" presStyleCnt="5" custScaleX="25743">
        <dgm:presLayoutVars>
          <dgm:chMax val="1"/>
          <dgm:bulletEnabled val="1"/>
        </dgm:presLayoutVars>
      </dgm:prSet>
      <dgm:spPr/>
    </dgm:pt>
    <dgm:pt modelId="{6B068343-8AEE-4D1A-BB98-49539ECB81C6}" type="pres">
      <dgm:prSet presAssocID="{9276FFF9-D79C-40AF-8922-4549E158446F}" presName="descendantText" presStyleLbl="alignAccFollowNode1" presStyleIdx="3" presStyleCnt="5">
        <dgm:presLayoutVars>
          <dgm:bulletEnabled val="1"/>
        </dgm:presLayoutVars>
      </dgm:prSet>
      <dgm:spPr/>
    </dgm:pt>
    <dgm:pt modelId="{5F047A00-8591-4C3E-8B78-7CBA8F0C363F}" type="pres">
      <dgm:prSet presAssocID="{A4852E42-E2A8-47A5-8214-FF6A5F6842E4}" presName="sp" presStyleCnt="0"/>
      <dgm:spPr/>
    </dgm:pt>
    <dgm:pt modelId="{598C8861-0E62-48DD-AF4E-28B854C90E4E}" type="pres">
      <dgm:prSet presAssocID="{99E8B152-4D2D-45F2-ACA2-E9B1C2BD6DE8}" presName="linNode" presStyleCnt="0"/>
      <dgm:spPr/>
    </dgm:pt>
    <dgm:pt modelId="{BFF26DF4-65D1-4C6C-83E7-E02E476876AC}" type="pres">
      <dgm:prSet presAssocID="{99E8B152-4D2D-45F2-ACA2-E9B1C2BD6DE8}" presName="parentText" presStyleLbl="node1" presStyleIdx="4" presStyleCnt="5" custScaleX="25743">
        <dgm:presLayoutVars>
          <dgm:chMax val="1"/>
          <dgm:bulletEnabled val="1"/>
        </dgm:presLayoutVars>
      </dgm:prSet>
      <dgm:spPr/>
    </dgm:pt>
    <dgm:pt modelId="{FFE84D8B-EAEB-4671-98B1-5017065D43FE}" type="pres">
      <dgm:prSet presAssocID="{99E8B152-4D2D-45F2-ACA2-E9B1C2BD6DE8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191A25D5-0D16-4EF2-85C7-3ACDBFE2D48B}" srcId="{CC50D243-2C53-433D-83B5-11E46DF35305}" destId="{48D294A6-4B7E-4C0F-98AE-E649F44D7A31}" srcOrd="1" destOrd="0" parTransId="{74C74D6C-619B-489D-9C64-CF9B02E11778}" sibTransId="{94E2B152-3463-4111-8929-7D5836B03086}"/>
    <dgm:cxn modelId="{B8D404FF-751A-4EEC-9810-8B7BA12C6617}" type="presOf" srcId="{28F8D379-8B78-4F75-9B33-605DB1D0BA3E}" destId="{11908AA2-17DB-48BB-B152-062C361AC5C4}" srcOrd="0" destOrd="0" presId="urn:microsoft.com/office/officeart/2005/8/layout/vList5"/>
    <dgm:cxn modelId="{CFEF53BF-ABAA-49DC-8CFD-90763E14B18F}" srcId="{CC50D243-2C53-433D-83B5-11E46DF35305}" destId="{28F8D379-8B78-4F75-9B33-605DB1D0BA3E}" srcOrd="0" destOrd="0" parTransId="{0AE93605-1E15-4195-B27A-345D384EB455}" sibTransId="{35CB1AC4-DF49-4279-9C96-729819D1C9C3}"/>
    <dgm:cxn modelId="{D544F27D-EA9D-4A14-94C9-27BE411A00F3}" srcId="{CC50D243-2C53-433D-83B5-11E46DF35305}" destId="{99E8B152-4D2D-45F2-ACA2-E9B1C2BD6DE8}" srcOrd="4" destOrd="0" parTransId="{F28AFD1F-305C-4FB2-96C5-339B8E121015}" sibTransId="{EAF88F85-3D8F-4F9F-BBF4-C425D834D4C4}"/>
    <dgm:cxn modelId="{5BEB166A-9021-4D37-BAC4-DE238FE58F3F}" srcId="{9276FFF9-D79C-40AF-8922-4549E158446F}" destId="{90922D1B-DBD8-4D9E-B67E-B598830D5F47}" srcOrd="0" destOrd="0" parTransId="{343B2824-7FE3-4635-8B66-BAEEF26802E9}" sibTransId="{F37E840D-9ECE-47E0-ADDD-D3DB4CC158ED}"/>
    <dgm:cxn modelId="{83DCBB00-7B27-4582-95DA-E0493F4EA896}" srcId="{543C4D73-2BD9-4FD3-B225-BA927636A30E}" destId="{918E5147-95D9-4A10-A481-3DD7B72ACD27}" srcOrd="0" destOrd="0" parTransId="{0FADB9FF-E2C5-4236-8645-1FC0C8202671}" sibTransId="{10E0F58B-C1E3-4F9D-9352-03EE3526194B}"/>
    <dgm:cxn modelId="{4F745B43-7357-4769-B38E-D1A5714AA2D5}" srcId="{CC50D243-2C53-433D-83B5-11E46DF35305}" destId="{543C4D73-2BD9-4FD3-B225-BA927636A30E}" srcOrd="2" destOrd="0" parTransId="{E47569A2-16AA-4A1C-9D7E-B3E3CF00892E}" sibTransId="{5A7BC45B-A5C9-443C-B2F8-8D3AD5A77B12}"/>
    <dgm:cxn modelId="{D4743394-2965-4CD1-9840-783CEDBEE746}" type="presOf" srcId="{CC50D243-2C53-433D-83B5-11E46DF35305}" destId="{008FD7B1-49B2-4BA3-B80E-C5B2EAD406EA}" srcOrd="0" destOrd="0" presId="urn:microsoft.com/office/officeart/2005/8/layout/vList5"/>
    <dgm:cxn modelId="{828065E9-7DB3-4179-8D9A-7723CA09E65C}" type="presOf" srcId="{9276FFF9-D79C-40AF-8922-4549E158446F}" destId="{5EB87B31-1029-4A1F-9C0A-AFFB28CA0F5E}" srcOrd="0" destOrd="0" presId="urn:microsoft.com/office/officeart/2005/8/layout/vList5"/>
    <dgm:cxn modelId="{28175BAE-2D62-4E37-8D04-BB212BDCB108}" type="presOf" srcId="{99E8B152-4D2D-45F2-ACA2-E9B1C2BD6DE8}" destId="{BFF26DF4-65D1-4C6C-83E7-E02E476876AC}" srcOrd="0" destOrd="0" presId="urn:microsoft.com/office/officeart/2005/8/layout/vList5"/>
    <dgm:cxn modelId="{80B8A57C-4AF8-478C-BB71-ABC681370B9B}" type="presOf" srcId="{48D294A6-4B7E-4C0F-98AE-E649F44D7A31}" destId="{B2E8BDA2-7497-48D7-82A9-BA15BF6459D6}" srcOrd="0" destOrd="0" presId="urn:microsoft.com/office/officeart/2005/8/layout/vList5"/>
    <dgm:cxn modelId="{CB534479-8F56-4557-923D-DFFC680542ED}" type="presOf" srcId="{543C4D73-2BD9-4FD3-B225-BA927636A30E}" destId="{839A0C55-6F4F-487B-ABCB-7E5C2EC4A22A}" srcOrd="0" destOrd="0" presId="urn:microsoft.com/office/officeart/2005/8/layout/vList5"/>
    <dgm:cxn modelId="{DE4B7613-D93E-426B-9F40-B3DB226A8715}" srcId="{CC50D243-2C53-433D-83B5-11E46DF35305}" destId="{9276FFF9-D79C-40AF-8922-4549E158446F}" srcOrd="3" destOrd="0" parTransId="{DD012C86-1E50-468B-9C59-345B52212D7B}" sibTransId="{A4852E42-E2A8-47A5-8214-FF6A5F6842E4}"/>
    <dgm:cxn modelId="{92910DA8-8B5D-46B8-B420-B72F9E9184F3}" type="presOf" srcId="{1D3542A6-B046-460E-8B83-6FC830A366E8}" destId="{FFE84D8B-EAEB-4671-98B1-5017065D43FE}" srcOrd="0" destOrd="0" presId="urn:microsoft.com/office/officeart/2005/8/layout/vList5"/>
    <dgm:cxn modelId="{B6773EE8-5A55-45F2-9393-11AE376F6863}" srcId="{99E8B152-4D2D-45F2-ACA2-E9B1C2BD6DE8}" destId="{1D3542A6-B046-460E-8B83-6FC830A366E8}" srcOrd="0" destOrd="0" parTransId="{0DF00535-0779-474A-B7FC-19552060F222}" sibTransId="{FEFA6B22-E062-46C9-8BD7-448544C19961}"/>
    <dgm:cxn modelId="{200B291C-7EE2-420E-80E4-AFBD7D99C928}" type="presOf" srcId="{918E5147-95D9-4A10-A481-3DD7B72ACD27}" destId="{5D864B8D-FACF-48E7-8326-E483DE976D5A}" srcOrd="0" destOrd="0" presId="urn:microsoft.com/office/officeart/2005/8/layout/vList5"/>
    <dgm:cxn modelId="{666C3790-A048-49F6-B1C3-ED40DDCB1D88}" srcId="{48D294A6-4B7E-4C0F-98AE-E649F44D7A31}" destId="{91C62179-2964-4056-BEC8-6F947A0A7F38}" srcOrd="0" destOrd="0" parTransId="{E98A37BF-268E-4B86-906A-EBFFBB7F84CB}" sibTransId="{E400CB7B-D2AA-4F1B-A73A-C77EF5640614}"/>
    <dgm:cxn modelId="{4753D5B9-39F6-441D-84AF-B5EE76FD1A6E}" srcId="{28F8D379-8B78-4F75-9B33-605DB1D0BA3E}" destId="{5D54E867-2EE5-4E6E-ADF3-70FD46C29A9E}" srcOrd="0" destOrd="0" parTransId="{434BEC62-34DF-436A-A268-E80CDC1A6181}" sibTransId="{F7350657-FB02-42D2-BC7F-7337ACD37322}"/>
    <dgm:cxn modelId="{72DA63C1-EC66-410B-931B-457F92423750}" type="presOf" srcId="{90922D1B-DBD8-4D9E-B67E-B598830D5F47}" destId="{6B068343-8AEE-4D1A-BB98-49539ECB81C6}" srcOrd="0" destOrd="0" presId="urn:microsoft.com/office/officeart/2005/8/layout/vList5"/>
    <dgm:cxn modelId="{F5EF1E1F-E9F8-40C0-BC3D-06DA627D93B1}" type="presOf" srcId="{91C62179-2964-4056-BEC8-6F947A0A7F38}" destId="{CC005D75-9949-46F5-816A-84FDF35D1A84}" srcOrd="0" destOrd="0" presId="urn:microsoft.com/office/officeart/2005/8/layout/vList5"/>
    <dgm:cxn modelId="{D6C98D72-777A-4E18-85CE-F48F30F195D3}" type="presOf" srcId="{5D54E867-2EE5-4E6E-ADF3-70FD46C29A9E}" destId="{97A5505E-23ED-47A6-8FD4-A49DECDD05D3}" srcOrd="0" destOrd="0" presId="urn:microsoft.com/office/officeart/2005/8/layout/vList5"/>
    <dgm:cxn modelId="{23A03DD2-4A78-4C62-B565-81824F1E5071}" type="presParOf" srcId="{008FD7B1-49B2-4BA3-B80E-C5B2EAD406EA}" destId="{3F7F0EEE-74DE-4FFF-ADD7-A426C33A7C48}" srcOrd="0" destOrd="0" presId="urn:microsoft.com/office/officeart/2005/8/layout/vList5"/>
    <dgm:cxn modelId="{299BEC7D-D404-4B0A-AC99-987513F8F261}" type="presParOf" srcId="{3F7F0EEE-74DE-4FFF-ADD7-A426C33A7C48}" destId="{11908AA2-17DB-48BB-B152-062C361AC5C4}" srcOrd="0" destOrd="0" presId="urn:microsoft.com/office/officeart/2005/8/layout/vList5"/>
    <dgm:cxn modelId="{8FE9635B-A90A-4A9A-A663-34A0F52F2245}" type="presParOf" srcId="{3F7F0EEE-74DE-4FFF-ADD7-A426C33A7C48}" destId="{97A5505E-23ED-47A6-8FD4-A49DECDD05D3}" srcOrd="1" destOrd="0" presId="urn:microsoft.com/office/officeart/2005/8/layout/vList5"/>
    <dgm:cxn modelId="{2F1EF010-4BE5-4211-990B-B943DA7615AD}" type="presParOf" srcId="{008FD7B1-49B2-4BA3-B80E-C5B2EAD406EA}" destId="{68F33C57-0132-49E6-9E88-E9E59EC45718}" srcOrd="1" destOrd="0" presId="urn:microsoft.com/office/officeart/2005/8/layout/vList5"/>
    <dgm:cxn modelId="{69B7CB16-5206-4C53-8F79-BDAC1FE92080}" type="presParOf" srcId="{008FD7B1-49B2-4BA3-B80E-C5B2EAD406EA}" destId="{A41A2C35-F26C-4C96-8342-4EBB078F3130}" srcOrd="2" destOrd="0" presId="urn:microsoft.com/office/officeart/2005/8/layout/vList5"/>
    <dgm:cxn modelId="{350F9D3D-136C-40B7-8608-2187BACE484B}" type="presParOf" srcId="{A41A2C35-F26C-4C96-8342-4EBB078F3130}" destId="{B2E8BDA2-7497-48D7-82A9-BA15BF6459D6}" srcOrd="0" destOrd="0" presId="urn:microsoft.com/office/officeart/2005/8/layout/vList5"/>
    <dgm:cxn modelId="{7149298C-0C48-48C2-A0FB-5DE22E16C787}" type="presParOf" srcId="{A41A2C35-F26C-4C96-8342-4EBB078F3130}" destId="{CC005D75-9949-46F5-816A-84FDF35D1A84}" srcOrd="1" destOrd="0" presId="urn:microsoft.com/office/officeart/2005/8/layout/vList5"/>
    <dgm:cxn modelId="{2574B7F7-5620-4C55-9EC0-7F0838FA447F}" type="presParOf" srcId="{008FD7B1-49B2-4BA3-B80E-C5B2EAD406EA}" destId="{7CEB5429-5600-4488-A52F-5B3CFC4630BB}" srcOrd="3" destOrd="0" presId="urn:microsoft.com/office/officeart/2005/8/layout/vList5"/>
    <dgm:cxn modelId="{260D017B-0363-44AF-A034-754DBE97F200}" type="presParOf" srcId="{008FD7B1-49B2-4BA3-B80E-C5B2EAD406EA}" destId="{5FF031F6-7EA3-4605-BDD7-1B99EA2D2D5E}" srcOrd="4" destOrd="0" presId="urn:microsoft.com/office/officeart/2005/8/layout/vList5"/>
    <dgm:cxn modelId="{258C714C-342A-4C39-9219-F0709B6E37C5}" type="presParOf" srcId="{5FF031F6-7EA3-4605-BDD7-1B99EA2D2D5E}" destId="{839A0C55-6F4F-487B-ABCB-7E5C2EC4A22A}" srcOrd="0" destOrd="0" presId="urn:microsoft.com/office/officeart/2005/8/layout/vList5"/>
    <dgm:cxn modelId="{99067113-B56A-48D2-A8C5-7B0DBD242011}" type="presParOf" srcId="{5FF031F6-7EA3-4605-BDD7-1B99EA2D2D5E}" destId="{5D864B8D-FACF-48E7-8326-E483DE976D5A}" srcOrd="1" destOrd="0" presId="urn:microsoft.com/office/officeart/2005/8/layout/vList5"/>
    <dgm:cxn modelId="{FC57419A-A6C2-40FD-AB11-C56D6AFFB9CB}" type="presParOf" srcId="{008FD7B1-49B2-4BA3-B80E-C5B2EAD406EA}" destId="{97AF1158-ACE7-4C23-B451-3DCEA53F2400}" srcOrd="5" destOrd="0" presId="urn:microsoft.com/office/officeart/2005/8/layout/vList5"/>
    <dgm:cxn modelId="{C1428017-613D-4DB2-8314-2682C75B6CBD}" type="presParOf" srcId="{008FD7B1-49B2-4BA3-B80E-C5B2EAD406EA}" destId="{0BC2E7EB-8636-4506-B1AD-A2EB76A15E7A}" srcOrd="6" destOrd="0" presId="urn:microsoft.com/office/officeart/2005/8/layout/vList5"/>
    <dgm:cxn modelId="{3F7B22A6-2158-4960-85F7-E1AA6DC6F24B}" type="presParOf" srcId="{0BC2E7EB-8636-4506-B1AD-A2EB76A15E7A}" destId="{5EB87B31-1029-4A1F-9C0A-AFFB28CA0F5E}" srcOrd="0" destOrd="0" presId="urn:microsoft.com/office/officeart/2005/8/layout/vList5"/>
    <dgm:cxn modelId="{DE7E5A4F-EB28-4F9A-B4CC-20D17AFF79B4}" type="presParOf" srcId="{0BC2E7EB-8636-4506-B1AD-A2EB76A15E7A}" destId="{6B068343-8AEE-4D1A-BB98-49539ECB81C6}" srcOrd="1" destOrd="0" presId="urn:microsoft.com/office/officeart/2005/8/layout/vList5"/>
    <dgm:cxn modelId="{1B3B8345-FCDE-4B24-816A-8CD1423859FC}" type="presParOf" srcId="{008FD7B1-49B2-4BA3-B80E-C5B2EAD406EA}" destId="{5F047A00-8591-4C3E-8B78-7CBA8F0C363F}" srcOrd="7" destOrd="0" presId="urn:microsoft.com/office/officeart/2005/8/layout/vList5"/>
    <dgm:cxn modelId="{6B91F8F4-A869-4518-B993-8ABF4FB5762D}" type="presParOf" srcId="{008FD7B1-49B2-4BA3-B80E-C5B2EAD406EA}" destId="{598C8861-0E62-48DD-AF4E-28B854C90E4E}" srcOrd="8" destOrd="0" presId="urn:microsoft.com/office/officeart/2005/8/layout/vList5"/>
    <dgm:cxn modelId="{2C874FF3-1506-4645-93B0-E2FC51116536}" type="presParOf" srcId="{598C8861-0E62-48DD-AF4E-28B854C90E4E}" destId="{BFF26DF4-65D1-4C6C-83E7-E02E476876AC}" srcOrd="0" destOrd="0" presId="urn:microsoft.com/office/officeart/2005/8/layout/vList5"/>
    <dgm:cxn modelId="{C356D2A1-055A-4DFA-8509-DFBCB732E8A8}" type="presParOf" srcId="{598C8861-0E62-48DD-AF4E-28B854C90E4E}" destId="{FFE84D8B-EAEB-4671-98B1-5017065D43F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A5505E-23ED-47A6-8FD4-A49DECDD05D3}">
      <dsp:nvSpPr>
        <dsp:cNvPr id="0" name=""/>
        <dsp:cNvSpPr/>
      </dsp:nvSpPr>
      <dsp:spPr>
        <a:xfrm rot="5400000">
          <a:off x="4353364" y="-2409891"/>
          <a:ext cx="420848" cy="5346192"/>
        </a:xfrm>
        <a:prstGeom prst="round2Same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Set Enable Unit Testing to true on BizTalk project</a:t>
          </a:r>
        </a:p>
      </dsp:txBody>
      <dsp:txXfrm rot="-5400000">
        <a:off x="1890692" y="73325"/>
        <a:ext cx="5325648" cy="379760"/>
      </dsp:txXfrm>
    </dsp:sp>
    <dsp:sp modelId="{11908AA2-17DB-48BB-B152-062C361AC5C4}">
      <dsp:nvSpPr>
        <dsp:cNvPr id="0" name=""/>
        <dsp:cNvSpPr/>
      </dsp:nvSpPr>
      <dsp:spPr>
        <a:xfrm>
          <a:off x="1116540" y="174"/>
          <a:ext cx="774151" cy="526061"/>
        </a:xfrm>
        <a:prstGeom prst="round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1</a:t>
          </a:r>
        </a:p>
      </dsp:txBody>
      <dsp:txXfrm>
        <a:off x="1142220" y="25854"/>
        <a:ext cx="722791" cy="474701"/>
      </dsp:txXfrm>
    </dsp:sp>
    <dsp:sp modelId="{CC005D75-9949-46F5-816A-84FDF35D1A84}">
      <dsp:nvSpPr>
        <dsp:cNvPr id="0" name=""/>
        <dsp:cNvSpPr/>
      </dsp:nvSpPr>
      <dsp:spPr>
        <a:xfrm rot="5400000">
          <a:off x="4353364" y="-1857526"/>
          <a:ext cx="420848" cy="5346192"/>
        </a:xfrm>
        <a:prstGeom prst="round2Same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Add a Test project to solution</a:t>
          </a:r>
        </a:p>
      </dsp:txBody>
      <dsp:txXfrm rot="-5400000">
        <a:off x="1890692" y="625690"/>
        <a:ext cx="5325648" cy="379760"/>
      </dsp:txXfrm>
    </dsp:sp>
    <dsp:sp modelId="{B2E8BDA2-7497-48D7-82A9-BA15BF6459D6}">
      <dsp:nvSpPr>
        <dsp:cNvPr id="0" name=""/>
        <dsp:cNvSpPr/>
      </dsp:nvSpPr>
      <dsp:spPr>
        <a:xfrm>
          <a:off x="1116540" y="552538"/>
          <a:ext cx="774151" cy="526061"/>
        </a:xfrm>
        <a:prstGeom prst="round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2</a:t>
          </a:r>
        </a:p>
      </dsp:txBody>
      <dsp:txXfrm>
        <a:off x="1142220" y="578218"/>
        <a:ext cx="722791" cy="474701"/>
      </dsp:txXfrm>
    </dsp:sp>
    <dsp:sp modelId="{5D864B8D-FACF-48E7-8326-E483DE976D5A}">
      <dsp:nvSpPr>
        <dsp:cNvPr id="0" name=""/>
        <dsp:cNvSpPr/>
      </dsp:nvSpPr>
      <dsp:spPr>
        <a:xfrm rot="5400000">
          <a:off x="4353364" y="-1305162"/>
          <a:ext cx="420848" cy="5346192"/>
        </a:xfrm>
        <a:prstGeom prst="round2Same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Select the artifacts to test</a:t>
          </a:r>
        </a:p>
      </dsp:txBody>
      <dsp:txXfrm rot="-5400000">
        <a:off x="1890692" y="1178054"/>
        <a:ext cx="5325648" cy="379760"/>
      </dsp:txXfrm>
    </dsp:sp>
    <dsp:sp modelId="{839A0C55-6F4F-487B-ABCB-7E5C2EC4A22A}">
      <dsp:nvSpPr>
        <dsp:cNvPr id="0" name=""/>
        <dsp:cNvSpPr/>
      </dsp:nvSpPr>
      <dsp:spPr>
        <a:xfrm>
          <a:off x="1116540" y="1104902"/>
          <a:ext cx="774151" cy="526061"/>
        </a:xfrm>
        <a:prstGeom prst="round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3</a:t>
          </a:r>
        </a:p>
      </dsp:txBody>
      <dsp:txXfrm>
        <a:off x="1142220" y="1130582"/>
        <a:ext cx="722791" cy="474701"/>
      </dsp:txXfrm>
    </dsp:sp>
    <dsp:sp modelId="{6B068343-8AEE-4D1A-BB98-49539ECB81C6}">
      <dsp:nvSpPr>
        <dsp:cNvPr id="0" name=""/>
        <dsp:cNvSpPr/>
      </dsp:nvSpPr>
      <dsp:spPr>
        <a:xfrm rot="5400000">
          <a:off x="4353364" y="-752798"/>
          <a:ext cx="420848" cy="5346192"/>
        </a:xfrm>
        <a:prstGeom prst="round2Same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Add reference to </a:t>
          </a:r>
          <a:r>
            <a:rPr lang="en-US" sz="1900" kern="1200" dirty="0" err="1"/>
            <a:t>Microsoft.BizTalk.TestTools</a:t>
          </a:r>
          <a:endParaRPr lang="en-US" sz="1900" kern="1200" dirty="0"/>
        </a:p>
      </dsp:txBody>
      <dsp:txXfrm rot="-5400000">
        <a:off x="1890692" y="1730418"/>
        <a:ext cx="5325648" cy="379760"/>
      </dsp:txXfrm>
    </dsp:sp>
    <dsp:sp modelId="{5EB87B31-1029-4A1F-9C0A-AFFB28CA0F5E}">
      <dsp:nvSpPr>
        <dsp:cNvPr id="0" name=""/>
        <dsp:cNvSpPr/>
      </dsp:nvSpPr>
      <dsp:spPr>
        <a:xfrm>
          <a:off x="1116540" y="1657266"/>
          <a:ext cx="774151" cy="526061"/>
        </a:xfrm>
        <a:prstGeom prst="round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4</a:t>
          </a:r>
        </a:p>
      </dsp:txBody>
      <dsp:txXfrm>
        <a:off x="1142220" y="1682946"/>
        <a:ext cx="722791" cy="474701"/>
      </dsp:txXfrm>
    </dsp:sp>
    <dsp:sp modelId="{FFE84D8B-EAEB-4671-98B1-5017065D43FE}">
      <dsp:nvSpPr>
        <dsp:cNvPr id="0" name=""/>
        <dsp:cNvSpPr/>
      </dsp:nvSpPr>
      <dsp:spPr>
        <a:xfrm rot="5400000">
          <a:off x="4353364" y="-200434"/>
          <a:ext cx="420848" cy="5346192"/>
        </a:xfrm>
        <a:prstGeom prst="round2Same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Add reference to Microsoft XLANG/s </a:t>
          </a:r>
          <a:r>
            <a:rPr lang="en-US" sz="1900" kern="1200"/>
            <a:t>Base Types</a:t>
          </a:r>
          <a:endParaRPr lang="en-US" sz="1900" kern="1200" dirty="0"/>
        </a:p>
      </dsp:txBody>
      <dsp:txXfrm rot="-5400000">
        <a:off x="1890692" y="2282782"/>
        <a:ext cx="5325648" cy="379760"/>
      </dsp:txXfrm>
    </dsp:sp>
    <dsp:sp modelId="{BFF26DF4-65D1-4C6C-83E7-E02E476876AC}">
      <dsp:nvSpPr>
        <dsp:cNvPr id="0" name=""/>
        <dsp:cNvSpPr/>
      </dsp:nvSpPr>
      <dsp:spPr>
        <a:xfrm>
          <a:off x="1116540" y="2209631"/>
          <a:ext cx="774151" cy="526061"/>
        </a:xfrm>
        <a:prstGeom prst="round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5</a:t>
          </a:r>
        </a:p>
      </dsp:txBody>
      <dsp:txXfrm>
        <a:off x="1142220" y="2235311"/>
        <a:ext cx="722791" cy="474701"/>
      </dsp:txXfrm>
    </dsp:sp>
    <dsp:sp modelId="{2245F942-C6A0-41D1-8C34-B2DEF62AC9A1}">
      <dsp:nvSpPr>
        <dsp:cNvPr id="0" name=""/>
        <dsp:cNvSpPr/>
      </dsp:nvSpPr>
      <dsp:spPr>
        <a:xfrm rot="5400000">
          <a:off x="4353364" y="351929"/>
          <a:ext cx="420848" cy="5346192"/>
        </a:xfrm>
        <a:prstGeom prst="round2Same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Collect test input (and optionally output) data</a:t>
          </a:r>
        </a:p>
      </dsp:txBody>
      <dsp:txXfrm rot="-5400000">
        <a:off x="1890692" y="2835145"/>
        <a:ext cx="5325648" cy="379760"/>
      </dsp:txXfrm>
    </dsp:sp>
    <dsp:sp modelId="{688FC025-4783-434D-B4E6-5A40B7D6C3BF}">
      <dsp:nvSpPr>
        <dsp:cNvPr id="0" name=""/>
        <dsp:cNvSpPr/>
      </dsp:nvSpPr>
      <dsp:spPr>
        <a:xfrm>
          <a:off x="1116540" y="2761995"/>
          <a:ext cx="774151" cy="526061"/>
        </a:xfrm>
        <a:prstGeom prst="round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6</a:t>
          </a:r>
        </a:p>
      </dsp:txBody>
      <dsp:txXfrm>
        <a:off x="1142220" y="2787675"/>
        <a:ext cx="722791" cy="474701"/>
      </dsp:txXfrm>
    </dsp:sp>
    <dsp:sp modelId="{29811E64-59C0-473E-A935-A00FE01DF74E}">
      <dsp:nvSpPr>
        <dsp:cNvPr id="0" name=""/>
        <dsp:cNvSpPr/>
      </dsp:nvSpPr>
      <dsp:spPr>
        <a:xfrm rot="5400000">
          <a:off x="4353364" y="904293"/>
          <a:ext cx="420848" cy="5346192"/>
        </a:xfrm>
        <a:prstGeom prst="round2Same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Add code to execute test</a:t>
          </a:r>
        </a:p>
      </dsp:txBody>
      <dsp:txXfrm rot="-5400000">
        <a:off x="1890692" y="3387509"/>
        <a:ext cx="5325648" cy="379760"/>
      </dsp:txXfrm>
    </dsp:sp>
    <dsp:sp modelId="{79E605A5-0600-430C-9EB9-81D753D41573}">
      <dsp:nvSpPr>
        <dsp:cNvPr id="0" name=""/>
        <dsp:cNvSpPr/>
      </dsp:nvSpPr>
      <dsp:spPr>
        <a:xfrm>
          <a:off x="1116540" y="3314359"/>
          <a:ext cx="774151" cy="526061"/>
        </a:xfrm>
        <a:prstGeom prst="round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7</a:t>
          </a:r>
        </a:p>
      </dsp:txBody>
      <dsp:txXfrm>
        <a:off x="1142220" y="3340039"/>
        <a:ext cx="722791" cy="474701"/>
      </dsp:txXfrm>
    </dsp:sp>
    <dsp:sp modelId="{4BFFC55C-F992-42B5-ACBA-927650359393}">
      <dsp:nvSpPr>
        <dsp:cNvPr id="0" name=""/>
        <dsp:cNvSpPr/>
      </dsp:nvSpPr>
      <dsp:spPr>
        <a:xfrm rot="5400000">
          <a:off x="4353364" y="1456658"/>
          <a:ext cx="420848" cy="5346192"/>
        </a:xfrm>
        <a:prstGeom prst="round2Same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Run test and verify outcome</a:t>
          </a:r>
        </a:p>
      </dsp:txBody>
      <dsp:txXfrm rot="-5400000">
        <a:off x="1890692" y="3939874"/>
        <a:ext cx="5325648" cy="379760"/>
      </dsp:txXfrm>
    </dsp:sp>
    <dsp:sp modelId="{CE1A8DFA-4C55-43D3-B9A5-71BB5512FB90}">
      <dsp:nvSpPr>
        <dsp:cNvPr id="0" name=""/>
        <dsp:cNvSpPr/>
      </dsp:nvSpPr>
      <dsp:spPr>
        <a:xfrm>
          <a:off x="1116540" y="3866723"/>
          <a:ext cx="774151" cy="526061"/>
        </a:xfrm>
        <a:prstGeom prst="round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7</a:t>
          </a:r>
          <a:endParaRPr lang="en-US" sz="2600" kern="1200" dirty="0"/>
        </a:p>
      </dsp:txBody>
      <dsp:txXfrm>
        <a:off x="1142220" y="3892403"/>
        <a:ext cx="722791" cy="4747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A5505E-23ED-47A6-8FD4-A49DECDD05D3}">
      <dsp:nvSpPr>
        <dsp:cNvPr id="0" name=""/>
        <dsp:cNvSpPr/>
      </dsp:nvSpPr>
      <dsp:spPr>
        <a:xfrm rot="5400000">
          <a:off x="4310011" y="-2354423"/>
          <a:ext cx="507554" cy="5346192"/>
        </a:xfrm>
        <a:prstGeom prst="round2Same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Configure the project with a key file</a:t>
          </a:r>
        </a:p>
      </dsp:txBody>
      <dsp:txXfrm rot="-5400000">
        <a:off x="1890693" y="89672"/>
        <a:ext cx="5321415" cy="458000"/>
      </dsp:txXfrm>
    </dsp:sp>
    <dsp:sp modelId="{11908AA2-17DB-48BB-B152-062C361AC5C4}">
      <dsp:nvSpPr>
        <dsp:cNvPr id="0" name=""/>
        <dsp:cNvSpPr/>
      </dsp:nvSpPr>
      <dsp:spPr>
        <a:xfrm>
          <a:off x="1116540" y="1451"/>
          <a:ext cx="774151" cy="634443"/>
        </a:xfrm>
        <a:prstGeom prst="round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1</a:t>
          </a:r>
        </a:p>
      </dsp:txBody>
      <dsp:txXfrm>
        <a:off x="1147511" y="32422"/>
        <a:ext cx="712209" cy="572501"/>
      </dsp:txXfrm>
    </dsp:sp>
    <dsp:sp modelId="{CC005D75-9949-46F5-816A-84FDF35D1A84}">
      <dsp:nvSpPr>
        <dsp:cNvPr id="0" name=""/>
        <dsp:cNvSpPr/>
      </dsp:nvSpPr>
      <dsp:spPr>
        <a:xfrm rot="5400000">
          <a:off x="4310011" y="-1688257"/>
          <a:ext cx="507554" cy="5346192"/>
        </a:xfrm>
        <a:prstGeom prst="round2Same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Set deployment properties</a:t>
          </a:r>
        </a:p>
      </dsp:txBody>
      <dsp:txXfrm rot="-5400000">
        <a:off x="1890693" y="755838"/>
        <a:ext cx="5321415" cy="458000"/>
      </dsp:txXfrm>
    </dsp:sp>
    <dsp:sp modelId="{B2E8BDA2-7497-48D7-82A9-BA15BF6459D6}">
      <dsp:nvSpPr>
        <dsp:cNvPr id="0" name=""/>
        <dsp:cNvSpPr/>
      </dsp:nvSpPr>
      <dsp:spPr>
        <a:xfrm>
          <a:off x="1116540" y="667616"/>
          <a:ext cx="774151" cy="634443"/>
        </a:xfrm>
        <a:prstGeom prst="round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2</a:t>
          </a:r>
        </a:p>
      </dsp:txBody>
      <dsp:txXfrm>
        <a:off x="1147511" y="698587"/>
        <a:ext cx="712209" cy="572501"/>
      </dsp:txXfrm>
    </dsp:sp>
    <dsp:sp modelId="{5D864B8D-FACF-48E7-8326-E483DE976D5A}">
      <dsp:nvSpPr>
        <dsp:cNvPr id="0" name=""/>
        <dsp:cNvSpPr/>
      </dsp:nvSpPr>
      <dsp:spPr>
        <a:xfrm rot="5400000">
          <a:off x="4310011" y="-1022091"/>
          <a:ext cx="507554" cy="5346192"/>
        </a:xfrm>
        <a:prstGeom prst="round2Same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Build and Deploy the project</a:t>
          </a:r>
        </a:p>
      </dsp:txBody>
      <dsp:txXfrm rot="-5400000">
        <a:off x="1890693" y="1422004"/>
        <a:ext cx="5321415" cy="458000"/>
      </dsp:txXfrm>
    </dsp:sp>
    <dsp:sp modelId="{839A0C55-6F4F-487B-ABCB-7E5C2EC4A22A}">
      <dsp:nvSpPr>
        <dsp:cNvPr id="0" name=""/>
        <dsp:cNvSpPr/>
      </dsp:nvSpPr>
      <dsp:spPr>
        <a:xfrm>
          <a:off x="1116540" y="1333782"/>
          <a:ext cx="774151" cy="634443"/>
        </a:xfrm>
        <a:prstGeom prst="round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3</a:t>
          </a:r>
        </a:p>
      </dsp:txBody>
      <dsp:txXfrm>
        <a:off x="1147511" y="1364753"/>
        <a:ext cx="712209" cy="572501"/>
      </dsp:txXfrm>
    </dsp:sp>
    <dsp:sp modelId="{6B068343-8AEE-4D1A-BB98-49539ECB81C6}">
      <dsp:nvSpPr>
        <dsp:cNvPr id="0" name=""/>
        <dsp:cNvSpPr/>
      </dsp:nvSpPr>
      <dsp:spPr>
        <a:xfrm rot="5400000">
          <a:off x="4310011" y="-355925"/>
          <a:ext cx="507554" cy="5346192"/>
        </a:xfrm>
        <a:prstGeom prst="round2Same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Start the application</a:t>
          </a:r>
        </a:p>
      </dsp:txBody>
      <dsp:txXfrm rot="-5400000">
        <a:off x="1890693" y="2088170"/>
        <a:ext cx="5321415" cy="458000"/>
      </dsp:txXfrm>
    </dsp:sp>
    <dsp:sp modelId="{5EB87B31-1029-4A1F-9C0A-AFFB28CA0F5E}">
      <dsp:nvSpPr>
        <dsp:cNvPr id="0" name=""/>
        <dsp:cNvSpPr/>
      </dsp:nvSpPr>
      <dsp:spPr>
        <a:xfrm>
          <a:off x="1116540" y="1999948"/>
          <a:ext cx="774151" cy="634443"/>
        </a:xfrm>
        <a:prstGeom prst="round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4</a:t>
          </a:r>
        </a:p>
      </dsp:txBody>
      <dsp:txXfrm>
        <a:off x="1147511" y="2030919"/>
        <a:ext cx="712209" cy="572501"/>
      </dsp:txXfrm>
    </dsp:sp>
    <dsp:sp modelId="{FFE84D8B-EAEB-4671-98B1-5017065D43FE}">
      <dsp:nvSpPr>
        <dsp:cNvPr id="0" name=""/>
        <dsp:cNvSpPr/>
      </dsp:nvSpPr>
      <dsp:spPr>
        <a:xfrm rot="5400000">
          <a:off x="4310011" y="310240"/>
          <a:ext cx="507554" cy="5346192"/>
        </a:xfrm>
        <a:prstGeom prst="round2Same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Test the application</a:t>
          </a:r>
        </a:p>
      </dsp:txBody>
      <dsp:txXfrm rot="-5400000">
        <a:off x="1890693" y="2754336"/>
        <a:ext cx="5321415" cy="458000"/>
      </dsp:txXfrm>
    </dsp:sp>
    <dsp:sp modelId="{BFF26DF4-65D1-4C6C-83E7-E02E476876AC}">
      <dsp:nvSpPr>
        <dsp:cNvPr id="0" name=""/>
        <dsp:cNvSpPr/>
      </dsp:nvSpPr>
      <dsp:spPr>
        <a:xfrm>
          <a:off x="1116540" y="2666114"/>
          <a:ext cx="774151" cy="634443"/>
        </a:xfrm>
        <a:prstGeom prst="round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5</a:t>
          </a:r>
        </a:p>
      </dsp:txBody>
      <dsp:txXfrm>
        <a:off x="1147511" y="2697085"/>
        <a:ext cx="712209" cy="5725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78C9ACA-3136-4387-A87A-8681FDA492C6}" type="datetime4">
              <a:rPr lang="en-GB"/>
              <a:pPr>
                <a:defRPr/>
              </a:pPr>
              <a:t>09 December 2016</a:t>
            </a:fld>
            <a:endParaRPr lang="de-DE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Title of Presentation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9058967-93C6-45D3-94D8-6F88F098A22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711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2150" y="250825"/>
            <a:ext cx="5473700" cy="4105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72000"/>
            <a:ext cx="5486400" cy="388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96838" y="8748713"/>
            <a:ext cx="5995987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024520-31B4-40D8-80D4-C5A696C7FFC3}" type="datetime4">
              <a:rPr lang="de-DE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165850" y="8748713"/>
            <a:ext cx="546100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28DF4CCB-1B1B-44F9-BFBE-48C3F8F7F08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11688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20000"/>
      </a:spcBef>
      <a:spcAft>
        <a:spcPct val="0"/>
      </a:spcAft>
      <a:buClr>
        <a:schemeClr val="bg2"/>
      </a:buClr>
      <a:defRPr sz="1000" b="1" kern="1200">
        <a:solidFill>
          <a:schemeClr val="tx1"/>
        </a:solidFill>
        <a:latin typeface="Arial" charset="0"/>
        <a:ea typeface="+mn-ea"/>
        <a:cs typeface="+mn-cs"/>
      </a:defRPr>
    </a:lvl1pPr>
    <a:lvl2pPr marL="138113" indent="-136525" algn="l" rtl="0" eaLnBrk="0" fontAlgn="base" hangingPunct="0">
      <a:spcBef>
        <a:spcPct val="20000"/>
      </a:spcBef>
      <a:spcAft>
        <a:spcPct val="0"/>
      </a:spcAft>
      <a:buClr>
        <a:schemeClr val="bg2"/>
      </a:buClr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271463" indent="-131763" algn="l" rtl="0" eaLnBrk="0" fontAlgn="base" hangingPunct="0">
      <a:spcBef>
        <a:spcPct val="20000"/>
      </a:spcBef>
      <a:spcAft>
        <a:spcPct val="0"/>
      </a:spcAft>
      <a:buClr>
        <a:schemeClr val="bg2"/>
      </a:buClr>
      <a:buFont typeface="Arial" charset="0"/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409575" indent="-136525" algn="l" rtl="0" eaLnBrk="0" fontAlgn="base" hangingPunct="0">
      <a:spcBef>
        <a:spcPct val="20000"/>
      </a:spcBef>
      <a:spcAft>
        <a:spcPct val="0"/>
      </a:spcAft>
      <a:buClr>
        <a:schemeClr val="bg2"/>
      </a:buClr>
      <a:buSzPct val="120000"/>
      <a:buFont typeface="Arial" charset="0"/>
      <a:buChar char="◦"/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538163" indent="-127000" algn="l" rtl="0" eaLnBrk="0" fontAlgn="base" hangingPunct="0">
      <a:spcBef>
        <a:spcPct val="20000"/>
      </a:spcBef>
      <a:spcAft>
        <a:spcPct val="0"/>
      </a:spcAft>
      <a:buClr>
        <a:schemeClr val="bg2"/>
      </a:buClr>
      <a:buFont typeface="Arial" charset="0"/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40EDCF-50F2-4FA5-88DC-9B121A2C6C4F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0444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z="1400" b="0" i="1" dirty="0"/>
              <a:t>(Slide</a:t>
            </a:r>
            <a:r>
              <a:rPr lang="sv-SE" sz="1400" b="0" i="1" baseline="0" dirty="0"/>
              <a:t> 6)</a:t>
            </a:r>
            <a:endParaRPr lang="sv-SE" sz="1400" b="0" i="1" dirty="0"/>
          </a:p>
          <a:p>
            <a:pPr marL="228600" indent="-228600">
              <a:buFont typeface="+mj-lt"/>
              <a:buAutoNum type="arabicPeriod"/>
            </a:pPr>
            <a:r>
              <a:rPr lang="sv-SE" sz="1400" b="0" dirty="0"/>
              <a:t>Open solution c:\Demos\Mod4\Start\Mod4Demo1.sln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dirty="0"/>
              <a:t>On project properties, Deployment - Enable Unit Testing.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dirty="0"/>
              <a:t>Build the Mod4Demo1 project.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dirty="0"/>
              <a:t>Add new project to solution, under test template choose Unit Test project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dirty="0"/>
              <a:t>Add reference to Mod4Demo1, Microsoft.BizTalk.TestTools.dll and Microsoft.XLANGs.BaseTypes.dll </a:t>
            </a:r>
          </a:p>
          <a:p>
            <a:pPr marL="0" indent="0">
              <a:buFont typeface="+mj-lt"/>
              <a:buNone/>
            </a:pPr>
            <a:endParaRPr lang="sv-SE" sz="1400" b="0" dirty="0"/>
          </a:p>
          <a:p>
            <a:pPr marL="228600" indent="-228600">
              <a:buFont typeface="+mj-lt"/>
              <a:buAutoNum type="arabicPeriod"/>
            </a:pPr>
            <a:r>
              <a:rPr lang="sv-SE" sz="1400" b="0" dirty="0"/>
              <a:t>Add: </a:t>
            </a:r>
          </a:p>
          <a:p>
            <a:pPr marL="366713" lvl="1" indent="-228600">
              <a:buFont typeface="+mj-lt"/>
              <a:buAutoNum type="arabicPeriod"/>
            </a:pPr>
            <a:r>
              <a:rPr lang="sv-SE" sz="1400" b="0" dirty="0"/>
              <a:t>using System.IO;</a:t>
            </a:r>
          </a:p>
          <a:p>
            <a:pPr marL="366713" lvl="1" indent="-228600">
              <a:buFont typeface="+mj-lt"/>
              <a:buAutoNum type="arabicPeriod"/>
            </a:pPr>
            <a:r>
              <a:rPr lang="sv-SE" sz="1400" b="0" dirty="0"/>
              <a:t>using Mod4Demo1;</a:t>
            </a:r>
          </a:p>
          <a:p>
            <a:pPr marL="366713" lvl="1" indent="-228600">
              <a:buFont typeface="+mj-lt"/>
              <a:buAutoNum type="arabicPeriod"/>
            </a:pPr>
            <a:r>
              <a:rPr lang="sv-SE" sz="1400" b="0" dirty="0"/>
              <a:t>using Microsoft.BizTalk.TestTools.Schema;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dirty="0"/>
              <a:t>Add follwing in under testmethod1:</a:t>
            </a:r>
          </a:p>
          <a:p>
            <a:pPr marL="366713" lvl="1" indent="-228600">
              <a:buFont typeface="+mj-lt"/>
              <a:buAutoNum type="arabicPeriod"/>
            </a:pPr>
            <a:r>
              <a:rPr lang="sv-SE" sz="1400" b="0" dirty="0"/>
              <a:t>Customers target = new Customers();</a:t>
            </a:r>
          </a:p>
          <a:p>
            <a:pPr marL="366713" lvl="1" indent="-228600">
              <a:buFont typeface="+mj-lt"/>
              <a:buAutoNum type="arabicPeriod"/>
            </a:pPr>
            <a:r>
              <a:rPr lang="sv-SE" sz="1400" b="0" dirty="0"/>
              <a:t>string schemaInstance = @"C:\Demos\Mod4\Customers.xml";</a:t>
            </a:r>
          </a:p>
          <a:p>
            <a:pPr marL="366713" lvl="1" indent="-228600">
              <a:buFont typeface="+mj-lt"/>
              <a:buAutoNum type="arabicPeriod"/>
            </a:pPr>
            <a:r>
              <a:rPr lang="sv-SE" sz="1400" b="0" dirty="0"/>
              <a:t>Assert.IsTrue(File.Exists(schemaInstance));</a:t>
            </a:r>
          </a:p>
          <a:p>
            <a:pPr marL="366713" lvl="1" indent="-228600">
              <a:buFont typeface="+mj-lt"/>
              <a:buAutoNum type="arabicPeriod"/>
            </a:pPr>
            <a:r>
              <a:rPr lang="sv-SE" sz="1400" b="0" dirty="0"/>
              <a:t>Assert.IsTrue(target.ValidateInstance(schemaInstance, OutputInstanceType.XML));</a:t>
            </a:r>
          </a:p>
          <a:p>
            <a:pPr marL="228600" indent="-228600">
              <a:buFont typeface="+mj-lt"/>
              <a:buAutoNum type="arabicPeriod"/>
            </a:pPr>
            <a:endParaRPr lang="sv-SE" sz="1400" b="0" dirty="0"/>
          </a:p>
          <a:p>
            <a:pPr marL="228600" indent="-228600">
              <a:buFont typeface="+mj-lt"/>
              <a:buAutoNum type="arabicPeriod"/>
            </a:pPr>
            <a:r>
              <a:rPr lang="sv-SE" sz="1400" b="0" dirty="0"/>
              <a:t>Run Test.</a:t>
            </a:r>
          </a:p>
          <a:p>
            <a:pPr marL="228600" indent="-228600">
              <a:buFont typeface="+mj-lt"/>
              <a:buAutoNum type="arabicPeriod"/>
            </a:pPr>
            <a:endParaRPr lang="sv-SE" sz="1400" b="0" baseline="0" dirty="0"/>
          </a:p>
          <a:p>
            <a:pPr marL="228600" indent="-228600">
              <a:buFont typeface="+mj-lt"/>
              <a:buAutoNum type="arabicPeriod"/>
            </a:pPr>
            <a:endParaRPr lang="sv-SE" sz="14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A6FE1A-8D4E-4FD0-ACAD-4AF52BE63492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9400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z="1400" b="0" i="1" dirty="0"/>
              <a:t>(Slide 13)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dirty="0"/>
              <a:t>Continue on solution c:\Demos\Mod4\Start\Mod4Demo1.sln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dirty="0"/>
              <a:t>Go to Project Properties, Signing</a:t>
            </a:r>
            <a:r>
              <a:rPr lang="sv-SE" sz="1400" b="0" baseline="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baseline="0" dirty="0"/>
              <a:t>Add a new Strong Name Key. Call it Key. Do not use password.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baseline="0" dirty="0"/>
              <a:t>Build the project.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baseline="0" dirty="0"/>
              <a:t>Right click the project and select Deploy</a:t>
            </a:r>
            <a:endParaRPr lang="sv-SE" sz="1400" b="1" baseline="0" dirty="0"/>
          </a:p>
          <a:p>
            <a:endParaRPr lang="sv-SE" sz="1400" dirty="0"/>
          </a:p>
          <a:p>
            <a:endParaRPr lang="sv-SE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DF4CCB-1B1B-44F9-BFBE-48C3F8F7F089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2018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Point </a:t>
            </a:r>
            <a:r>
              <a:rPr lang="sv-SE" dirty="0" err="1"/>
              <a:t>out</a:t>
            </a:r>
            <a:r>
              <a:rPr lang="sv-SE" baseline="0" dirty="0"/>
              <a:t> </a:t>
            </a:r>
            <a:r>
              <a:rPr lang="sv-SE" baseline="0" dirty="0" err="1"/>
              <a:t>that</a:t>
            </a:r>
            <a:r>
              <a:rPr lang="sv-SE" baseline="0" dirty="0"/>
              <a:t> </a:t>
            </a:r>
            <a:r>
              <a:rPr lang="sv-SE" baseline="0" dirty="0" err="1"/>
              <a:t>this</a:t>
            </a:r>
            <a:r>
              <a:rPr lang="sv-SE" baseline="0" dirty="0"/>
              <a:t> is not </a:t>
            </a:r>
            <a:r>
              <a:rPr lang="sv-SE" baseline="0" dirty="0" err="1"/>
              <a:t>possible</a:t>
            </a:r>
            <a:r>
              <a:rPr lang="sv-SE" baseline="0" dirty="0"/>
              <a:t> </a:t>
            </a:r>
            <a:r>
              <a:rPr lang="sv-SE" baseline="0" dirty="0" err="1"/>
              <a:t>due</a:t>
            </a:r>
            <a:r>
              <a:rPr lang="sv-SE" baseline="0" dirty="0"/>
              <a:t> to the </a:t>
            </a:r>
            <a:r>
              <a:rPr lang="sv-SE" baseline="0" dirty="0" err="1"/>
              <a:t>restrictions</a:t>
            </a:r>
            <a:r>
              <a:rPr lang="sv-SE" baseline="0" dirty="0"/>
              <a:t> on </a:t>
            </a:r>
            <a:r>
              <a:rPr lang="sv-SE" baseline="0" dirty="0" err="1"/>
              <a:t>circular</a:t>
            </a:r>
            <a:r>
              <a:rPr lang="sv-SE" baseline="0" dirty="0"/>
              <a:t> </a:t>
            </a:r>
            <a:r>
              <a:rPr lang="sv-SE" baseline="0" dirty="0" err="1"/>
              <a:t>references</a:t>
            </a:r>
            <a:r>
              <a:rPr lang="sv-SE" baseline="0" dirty="0"/>
              <a:t> </a:t>
            </a:r>
            <a:r>
              <a:rPr lang="sv-SE" baseline="0" dirty="0" err="1"/>
              <a:t>of</a:t>
            </a:r>
            <a:r>
              <a:rPr lang="sv-SE" baseline="0" dirty="0"/>
              <a:t> </a:t>
            </a:r>
            <a:r>
              <a:rPr lang="sv-SE" baseline="0" dirty="0" err="1"/>
              <a:t>Applications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DF4CCB-1B1B-44F9-BFBE-48C3F8F7F089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Point </a:t>
            </a:r>
            <a:r>
              <a:rPr lang="sv-SE" dirty="0" err="1"/>
              <a:t>out</a:t>
            </a:r>
            <a:r>
              <a:rPr lang="sv-SE" baseline="0" dirty="0"/>
              <a:t> </a:t>
            </a:r>
            <a:r>
              <a:rPr lang="sv-SE" baseline="0" dirty="0" err="1"/>
              <a:t>that</a:t>
            </a:r>
            <a:r>
              <a:rPr lang="sv-SE" baseline="0" dirty="0"/>
              <a:t> </a:t>
            </a:r>
            <a:r>
              <a:rPr lang="sv-SE" baseline="0" dirty="0" err="1"/>
              <a:t>this</a:t>
            </a:r>
            <a:r>
              <a:rPr lang="sv-SE" baseline="0" dirty="0"/>
              <a:t> is not </a:t>
            </a:r>
            <a:r>
              <a:rPr lang="sv-SE" baseline="0" dirty="0" err="1"/>
              <a:t>possible</a:t>
            </a:r>
            <a:r>
              <a:rPr lang="sv-SE" baseline="0" dirty="0"/>
              <a:t> </a:t>
            </a:r>
            <a:r>
              <a:rPr lang="sv-SE" baseline="0" dirty="0" err="1"/>
              <a:t>due</a:t>
            </a:r>
            <a:r>
              <a:rPr lang="sv-SE" baseline="0" dirty="0"/>
              <a:t> to the </a:t>
            </a:r>
            <a:r>
              <a:rPr lang="sv-SE" baseline="0" dirty="0" err="1"/>
              <a:t>restrictions</a:t>
            </a:r>
            <a:r>
              <a:rPr lang="sv-SE" baseline="0" dirty="0"/>
              <a:t> on </a:t>
            </a:r>
            <a:r>
              <a:rPr lang="sv-SE" baseline="0" dirty="0" err="1"/>
              <a:t>circular</a:t>
            </a:r>
            <a:r>
              <a:rPr lang="sv-SE" baseline="0" dirty="0"/>
              <a:t> </a:t>
            </a:r>
            <a:r>
              <a:rPr lang="sv-SE" baseline="0" dirty="0" err="1"/>
              <a:t>references</a:t>
            </a:r>
            <a:r>
              <a:rPr lang="sv-SE" baseline="0" dirty="0"/>
              <a:t> </a:t>
            </a:r>
            <a:r>
              <a:rPr lang="sv-SE" baseline="0" dirty="0" err="1"/>
              <a:t>of</a:t>
            </a:r>
            <a:r>
              <a:rPr lang="sv-SE" baseline="0" dirty="0"/>
              <a:t> </a:t>
            </a:r>
            <a:r>
              <a:rPr lang="sv-SE" baseline="0" dirty="0" err="1"/>
              <a:t>Applications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DF4CCB-1B1B-44F9-BFBE-48C3F8F7F089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5081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DF4CCB-1B1B-44F9-BFBE-48C3F8F7F089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644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Point </a:t>
            </a:r>
            <a:r>
              <a:rPr lang="sv-SE" dirty="0" err="1"/>
              <a:t>out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all</a:t>
            </a:r>
            <a:r>
              <a:rPr lang="sv-SE" baseline="0" dirty="0"/>
              <a:t> </a:t>
            </a:r>
            <a:r>
              <a:rPr lang="sv-SE" baseline="0" dirty="0" err="1"/>
              <a:t>applications</a:t>
            </a:r>
            <a:r>
              <a:rPr lang="sv-SE" baseline="0" dirty="0"/>
              <a:t> </a:t>
            </a:r>
            <a:r>
              <a:rPr lang="sv-SE" baseline="0" dirty="0" err="1"/>
              <a:t>needs</a:t>
            </a:r>
            <a:r>
              <a:rPr lang="sv-SE" baseline="0" dirty="0"/>
              <a:t> to </a:t>
            </a:r>
            <a:r>
              <a:rPr lang="sv-SE" baseline="0" dirty="0" err="1"/>
              <a:t>reference</a:t>
            </a:r>
            <a:r>
              <a:rPr lang="sv-SE" baseline="0" dirty="0"/>
              <a:t> to Shared </a:t>
            </a:r>
            <a:r>
              <a:rPr lang="sv-SE" baseline="0" dirty="0" err="1"/>
              <a:t>Application</a:t>
            </a:r>
            <a:r>
              <a:rPr lang="sv-SE" baseline="0" dirty="0"/>
              <a:t> </a:t>
            </a:r>
            <a:r>
              <a:rPr lang="sv-SE" baseline="0" dirty="0" err="1"/>
              <a:t>if</a:t>
            </a:r>
            <a:r>
              <a:rPr lang="sv-SE" baseline="0" dirty="0"/>
              <a:t> </a:t>
            </a:r>
            <a:r>
              <a:rPr lang="sv-SE" baseline="0" dirty="0" err="1"/>
              <a:t>routing</a:t>
            </a:r>
            <a:r>
              <a:rPr lang="sv-SE" baseline="0" dirty="0"/>
              <a:t> on </a:t>
            </a:r>
            <a:r>
              <a:rPr lang="sv-SE" baseline="0" dirty="0" err="1"/>
              <a:t>MessageType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DF4CCB-1B1B-44F9-BFBE-48C3F8F7F089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1294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z="1400" b="0" i="1" dirty="0"/>
              <a:t>(Slide 19)</a:t>
            </a:r>
          </a:p>
          <a:p>
            <a:pPr marL="342900" indent="-342900">
              <a:buFont typeface="+mj-lt"/>
              <a:buAutoNum type="arabicPeriod"/>
            </a:pPr>
            <a:r>
              <a:rPr lang="sv-SE" sz="1400" b="0" dirty="0"/>
              <a:t>Open</a:t>
            </a:r>
            <a:r>
              <a:rPr lang="sv-SE" sz="1400" b="0" baseline="0" dirty="0"/>
              <a:t> BizTalk Server Admininstration Console</a:t>
            </a:r>
          </a:p>
          <a:p>
            <a:pPr marL="342900" indent="-342900">
              <a:buFont typeface="+mj-lt"/>
              <a:buAutoNum type="arabicPeriod"/>
            </a:pPr>
            <a:r>
              <a:rPr lang="sv-SE" sz="1400" b="0" baseline="0" dirty="0"/>
              <a:t>Expand BizTalk Group</a:t>
            </a:r>
          </a:p>
          <a:p>
            <a:pPr marL="342900" indent="-342900">
              <a:buFont typeface="+mj-lt"/>
              <a:buAutoNum type="arabicPeriod"/>
            </a:pPr>
            <a:r>
              <a:rPr lang="sv-SE" sz="1400" b="0" baseline="0" dirty="0"/>
              <a:t>Expand Applications</a:t>
            </a:r>
          </a:p>
          <a:p>
            <a:pPr marL="342900" indent="-342900">
              <a:buFont typeface="+mj-lt"/>
              <a:buAutoNum type="arabicPeriod"/>
            </a:pPr>
            <a:r>
              <a:rPr lang="sv-SE" sz="1400" b="0" baseline="0" dirty="0"/>
              <a:t>Expand </a:t>
            </a:r>
            <a:r>
              <a:rPr lang="sv-SE" sz="1400" b="1" baseline="0" dirty="0"/>
              <a:t>BizTalk Application 1</a:t>
            </a:r>
          </a:p>
          <a:p>
            <a:pPr marL="342900" indent="-342900">
              <a:buFont typeface="+mj-lt"/>
              <a:buAutoNum type="arabicPeriod"/>
            </a:pPr>
            <a:r>
              <a:rPr lang="sv-SE" sz="1400" b="0" baseline="0" dirty="0"/>
              <a:t>Go to </a:t>
            </a:r>
            <a:r>
              <a:rPr lang="sv-SE" sz="1400" b="1" baseline="0" dirty="0"/>
              <a:t>Resources</a:t>
            </a:r>
          </a:p>
          <a:p>
            <a:pPr marL="342900" indent="-342900">
              <a:buFont typeface="+mj-lt"/>
              <a:buAutoNum type="arabicPeriod"/>
            </a:pPr>
            <a:r>
              <a:rPr lang="sv-SE" sz="1400" b="0" baseline="0" dirty="0"/>
              <a:t>Also show the All Artifacts view</a:t>
            </a:r>
          </a:p>
          <a:p>
            <a:endParaRPr lang="sv-SE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DF4CCB-1B1B-44F9-BFBE-48C3F8F7F089}" type="slidenum">
              <a:rPr lang="de-DE" smtClean="0"/>
              <a:pPr>
                <a:defRPr/>
              </a:pPr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1435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8144E35-40E7-4AAB-A5E9-3235710F6BE9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C88096-720D-4455-BB96-AB0C9EDCD546}" type="slidenum">
              <a:rPr lang="de-DE" smtClean="0"/>
              <a:pPr>
                <a:defRPr/>
              </a:pPr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779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BD6E-ABA3-4DD9-ABCF-19D1AD89DF88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99C7-A42F-4F12-A41E-08F4C6F34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40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BD6E-ABA3-4DD9-ABCF-19D1AD89DF88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99C7-A42F-4F12-A41E-08F4C6F34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26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BD6E-ABA3-4DD9-ABCF-19D1AD89DF88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99C7-A42F-4F12-A41E-08F4C6F34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8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BD6E-ABA3-4DD9-ABCF-19D1AD89DF88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99C7-A42F-4F12-A41E-08F4C6F34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72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BD6E-ABA3-4DD9-ABCF-19D1AD89DF88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99C7-A42F-4F12-A41E-08F4C6F34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9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BD6E-ABA3-4DD9-ABCF-19D1AD89DF88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99C7-A42F-4F12-A41E-08F4C6F34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55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BD6E-ABA3-4DD9-ABCF-19D1AD89DF88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99C7-A42F-4F12-A41E-08F4C6F34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15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BD6E-ABA3-4DD9-ABCF-19D1AD89DF88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99C7-A42F-4F12-A41E-08F4C6F34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BD6E-ABA3-4DD9-ABCF-19D1AD89DF88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99C7-A42F-4F12-A41E-08F4C6F34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40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BD6E-ABA3-4DD9-ABCF-19D1AD89DF88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99C7-A42F-4F12-A41E-08F4C6F34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51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BD6E-ABA3-4DD9-ABCF-19D1AD89DF88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99C7-A42F-4F12-A41E-08F4C6F34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0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BBD6E-ABA3-4DD9-ABCF-19D1AD89DF88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699C7-A42F-4F12-A41E-08F4C6F34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6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ubrik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Developing Integration Solutions using Microsoft BizTalk Server 2016</a:t>
            </a:r>
            <a:endParaRPr lang="en-GB" dirty="0"/>
          </a:p>
        </p:txBody>
      </p:sp>
      <p:sp>
        <p:nvSpPr>
          <p:cNvPr id="4098" name="Underrubrik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Testing and </a:t>
            </a:r>
            <a:r>
              <a:rPr lang="en-GB"/>
              <a:t>Deploying Projects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0658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Hands-On-Labs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483768" y="1484313"/>
            <a:ext cx="6264945" cy="4608512"/>
          </a:xfr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v-SE" b="1" dirty="0"/>
              <a:t>Unit Test</a:t>
            </a:r>
            <a:r>
              <a:rPr lang="sv-SE" dirty="0"/>
              <a:t> and Deployment</a:t>
            </a:r>
          </a:p>
          <a:p>
            <a:pPr lvl="1"/>
            <a:r>
              <a:rPr lang="sv-SE" dirty="0"/>
              <a:t>Enable Unit Testing for BizTalk projects</a:t>
            </a:r>
          </a:p>
          <a:p>
            <a:pPr lvl="1"/>
            <a:r>
              <a:rPr lang="sv-SE" dirty="0"/>
              <a:t>Create </a:t>
            </a:r>
            <a:r>
              <a:rPr lang="sv-SE" dirty="0" err="1"/>
              <a:t>Unit</a:t>
            </a:r>
            <a:r>
              <a:rPr lang="sv-SE" dirty="0"/>
              <a:t> Tests</a:t>
            </a:r>
          </a:p>
          <a:p>
            <a:pPr lvl="1"/>
            <a:endParaRPr lang="sv-SE" dirty="0"/>
          </a:p>
          <a:p>
            <a:pPr lvl="1"/>
            <a:r>
              <a:rPr lang="sv-SE" dirty="0" err="1"/>
              <a:t>Exercise</a:t>
            </a:r>
            <a:r>
              <a:rPr lang="sv-SE" dirty="0"/>
              <a:t>  1-4</a:t>
            </a:r>
          </a:p>
        </p:txBody>
      </p:sp>
      <p:pic>
        <p:nvPicPr>
          <p:cNvPr id="8" name="Picture 2" descr="C:\Users\hedbergjh\AppData\Local\Microsoft\Windows\Temporary Internet Files\Content.IE5\J28LFE4J\MC900441282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908720"/>
            <a:ext cx="1656183" cy="165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edbergjh\AppData\Local\Microsoft\Windows\Temporary Internet Files\Content.IE5\5WVNV7T6\MP900316349[1]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17"/>
          <a:stretch/>
        </p:blipFill>
        <p:spPr bwMode="auto">
          <a:xfrm>
            <a:off x="694857" y="1484784"/>
            <a:ext cx="1768112" cy="460851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696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dirty="0"/>
              <a:t>Lesson 2: deploying </a:t>
            </a:r>
            <a:r>
              <a:rPr lang="en-US" dirty="0" err="1"/>
              <a:t>biztalk</a:t>
            </a:r>
            <a:r>
              <a:rPr lang="en-US" dirty="0"/>
              <a:t> projects</a:t>
            </a:r>
            <a:endParaRPr lang="sv-SE" dirty="0"/>
          </a:p>
        </p:txBody>
      </p:sp>
      <p:sp>
        <p:nvSpPr>
          <p:cNvPr id="11267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sv-SE" b="1" dirty="0"/>
              <a:t>Deploying a project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sv-SE" b="1" dirty="0"/>
              <a:t>Grouping artifacts into projects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sv-SE" b="1" dirty="0"/>
              <a:t>Versioning projects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sv-SE" b="1" dirty="0"/>
              <a:t>Viewing installed assemblies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02522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Strong names</a:t>
            </a:r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755575" y="1618423"/>
            <a:ext cx="5184576" cy="2341887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Strong named assemblies</a:t>
            </a:r>
          </a:p>
        </p:txBody>
      </p:sp>
      <p:sp>
        <p:nvSpPr>
          <p:cNvPr id="4" name="Rounded Rectangle 3"/>
          <p:cNvSpPr>
            <a:spLocks noChangeArrowheads="1"/>
          </p:cNvSpPr>
          <p:nvPr/>
        </p:nvSpPr>
        <p:spPr bwMode="auto">
          <a:xfrm>
            <a:off x="899590" y="2023048"/>
            <a:ext cx="4824536" cy="169398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3994" y="2144428"/>
            <a:ext cx="476904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Are signed with a digital signature key.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Can call only other strong named assemblies.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Ensure unique and reliable identification of assemblies.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Are required by the GAC and BizTalk Server.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3811637"/>
            <a:ext cx="4546649" cy="293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34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Tools for deploying an assembly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55575" y="1618423"/>
            <a:ext cx="5184576" cy="1489393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Visual Studio</a:t>
            </a: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899590" y="2023048"/>
            <a:ext cx="4824536" cy="86874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3994" y="2144428"/>
            <a:ext cx="4769048" cy="63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Used by developer on development machine.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Use the Deploy command.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771951" y="3251832"/>
            <a:ext cx="5184576" cy="1584176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BizTalk Administration Console</a:t>
            </a:r>
          </a:p>
        </p:txBody>
      </p: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915966" y="3656456"/>
            <a:ext cx="4824536" cy="97699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80370" y="3777837"/>
            <a:ext cx="4643756" cy="63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GUI Administration tool used in production.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Use the Add Resource command.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735946" y="5013176"/>
            <a:ext cx="5184576" cy="1584176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 err="1"/>
              <a:t>BTSTask</a:t>
            </a:r>
            <a:endParaRPr lang="en-US" sz="2000" dirty="0"/>
          </a:p>
        </p:txBody>
      </p:sp>
      <p:sp>
        <p:nvSpPr>
          <p:cNvPr id="14" name="Rounded Rectangle 13"/>
          <p:cNvSpPr>
            <a:spLocks noChangeArrowheads="1"/>
          </p:cNvSpPr>
          <p:nvPr/>
        </p:nvSpPr>
        <p:spPr bwMode="auto">
          <a:xfrm>
            <a:off x="879961" y="5417800"/>
            <a:ext cx="4824536" cy="97699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4365" y="5539181"/>
            <a:ext cx="4643756" cy="63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Command line tool used from scripts etc.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Use the -</a:t>
            </a:r>
            <a:r>
              <a:rPr lang="en-US" dirty="0" err="1"/>
              <a:t>AddResource</a:t>
            </a:r>
            <a:r>
              <a:rPr lang="en-US" dirty="0"/>
              <a:t> flag.</a:t>
            </a:r>
          </a:p>
        </p:txBody>
      </p:sp>
      <p:pic>
        <p:nvPicPr>
          <p:cNvPr id="16" name="Picture 1" descr="C:\Users\mathias.CKBOFFICE\AppData\Local\Microsoft\Windows\Temporary Internet Files\Content.IE5\GTF078QJ\MCj0434894000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579" y="4259406"/>
            <a:ext cx="1010070" cy="1129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4" descr="C:\Users\magnusj\Pictures\Microsoft Clip Organizer\j043393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404" y="1844824"/>
            <a:ext cx="1160245" cy="116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2106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Deploy a project from Visual Studio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8685975"/>
              </p:ext>
            </p:extLst>
          </p:nvPr>
        </p:nvGraphicFramePr>
        <p:xfrm>
          <a:off x="395288" y="1484313"/>
          <a:ext cx="8353425" cy="3302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7491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377338"/>
            <a:ext cx="2689954" cy="41481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What is a BizTalk Application?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0" y="1484313"/>
            <a:ext cx="7215188" cy="7302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0" indent="0" algn="ctr">
              <a:buNone/>
            </a:pPr>
            <a:r>
              <a:rPr lang="sv-SE" dirty="0"/>
              <a:t>A BizTalk Application is a logical container for BizTalk Artifacts </a:t>
            </a:r>
            <a:br>
              <a:rPr lang="sv-SE" dirty="0"/>
            </a:br>
            <a:r>
              <a:rPr lang="sv-SE" dirty="0"/>
              <a:t>and Messaging Components (and other resources).</a:t>
            </a:r>
          </a:p>
        </p:txBody>
      </p:sp>
      <p:sp>
        <p:nvSpPr>
          <p:cNvPr id="11" name="Rounded Rectangle 524292"/>
          <p:cNvSpPr>
            <a:spLocks noChangeArrowheads="1"/>
          </p:cNvSpPr>
          <p:nvPr/>
        </p:nvSpPr>
        <p:spPr bwMode="auto">
          <a:xfrm>
            <a:off x="285720" y="2500306"/>
            <a:ext cx="1643074" cy="2398059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BizTalk Artifacts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Schemas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Maps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Pipelines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Orchestrations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endParaRPr lang="en-US" b="1" dirty="0">
              <a:latin typeface="Arial Narrow" pitchFamily="34" charset="0"/>
            </a:endParaRPr>
          </a:p>
        </p:txBody>
      </p:sp>
      <p:sp>
        <p:nvSpPr>
          <p:cNvPr id="13" name="Rounded Rectangle 524292"/>
          <p:cNvSpPr>
            <a:spLocks noChangeArrowheads="1"/>
          </p:cNvSpPr>
          <p:nvPr/>
        </p:nvSpPr>
        <p:spPr bwMode="auto">
          <a:xfrm>
            <a:off x="4429124" y="2643182"/>
            <a:ext cx="2254250" cy="2398059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Messaging Components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Receive ports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Receive locations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Send ports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Send port groups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endParaRPr lang="en-US" b="1" dirty="0">
              <a:latin typeface="Arial Narrow" pitchFamily="34" charset="0"/>
            </a:endParaRPr>
          </a:p>
        </p:txBody>
      </p:sp>
      <p:sp>
        <p:nvSpPr>
          <p:cNvPr id="14" name="Rounded Rectangle 524292"/>
          <p:cNvSpPr>
            <a:spLocks noChangeArrowheads="1"/>
          </p:cNvSpPr>
          <p:nvPr/>
        </p:nvSpPr>
        <p:spPr bwMode="auto">
          <a:xfrm>
            <a:off x="4929190" y="5214950"/>
            <a:ext cx="3929090" cy="1285860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sz="1400" b="1" dirty="0">
                <a:latin typeface="Arial Narrow" pitchFamily="34" charset="0"/>
              </a:rPr>
              <a:t>Other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sz="1400" b="1" dirty="0">
                <a:latin typeface="Arial Narrow" pitchFamily="34" charset="0"/>
              </a:rPr>
              <a:t>Policies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sz="1400" b="1" dirty="0">
                <a:latin typeface="Arial Narrow" pitchFamily="34" charset="0"/>
              </a:rPr>
              <a:t>Role Links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sz="1400" b="1" dirty="0">
                <a:latin typeface="Arial Narrow" pitchFamily="34" charset="0"/>
              </a:rPr>
              <a:t>Resources (BAM definitions, binding files, assemblies, scripts etc.)</a:t>
            </a:r>
          </a:p>
        </p:txBody>
      </p:sp>
    </p:spTree>
    <p:extLst>
      <p:ext uri="{BB962C8B-B14F-4D97-AF65-F5344CB8AC3E}">
        <p14:creationId xmlns:p14="http://schemas.microsoft.com/office/powerpoint/2010/main" val="1829005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Configuring what Application a Visual Studio project belong to</a:t>
            </a:r>
          </a:p>
        </p:txBody>
      </p:sp>
      <p:sp>
        <p:nvSpPr>
          <p:cNvPr id="7" name="Rounded Rectangle 524292"/>
          <p:cNvSpPr>
            <a:spLocks noChangeArrowheads="1"/>
          </p:cNvSpPr>
          <p:nvPr/>
        </p:nvSpPr>
        <p:spPr bwMode="auto">
          <a:xfrm>
            <a:off x="285720" y="1571612"/>
            <a:ext cx="2143140" cy="2643206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sz="1400" b="1" dirty="0">
                <a:latin typeface="Arial Narrow" pitchFamily="34" charset="0"/>
              </a:rPr>
              <a:t>Deployment configuration:</a:t>
            </a:r>
          </a:p>
          <a:p>
            <a:pPr marL="285750" indent="-285750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sz="1400" b="1" dirty="0">
                <a:latin typeface="Arial Narrow" pitchFamily="34" charset="0"/>
              </a:rPr>
              <a:t>Application Name</a:t>
            </a:r>
          </a:p>
          <a:p>
            <a:pPr marL="285750" indent="-285750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sz="1400" b="1" dirty="0">
                <a:latin typeface="Arial Narrow" pitchFamily="34" charset="0"/>
              </a:rPr>
              <a:t>SQL Server database</a:t>
            </a:r>
          </a:p>
          <a:p>
            <a:pPr marL="285750" indent="-285750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sz="1400" b="1" dirty="0">
                <a:latin typeface="Arial Narrow" pitchFamily="34" charset="0"/>
              </a:rPr>
              <a:t>Server name. Using a . means the local machine.</a:t>
            </a:r>
          </a:p>
          <a:p>
            <a:pPr marL="285750" indent="-285750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sz="1400" b="1" dirty="0">
                <a:latin typeface="Arial Narrow" pitchFamily="34" charset="0"/>
              </a:rPr>
              <a:t>Re-deploy</a:t>
            </a:r>
          </a:p>
          <a:p>
            <a:pPr marL="285750" indent="-285750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sz="1400" b="1" dirty="0">
                <a:latin typeface="Arial Narrow" pitchFamily="34" charset="0"/>
              </a:rPr>
              <a:t>GAC</a:t>
            </a:r>
          </a:p>
          <a:p>
            <a:pPr marL="285750" indent="-285750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sz="1400" b="1" dirty="0">
                <a:latin typeface="Arial Narrow" pitchFamily="34" charset="0"/>
              </a:rPr>
              <a:t>Restart</a:t>
            </a:r>
          </a:p>
          <a:p>
            <a:pPr marL="285750" indent="-285750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sz="1400" b="1" dirty="0">
                <a:latin typeface="Arial Narrow" pitchFamily="34" charset="0"/>
              </a:rPr>
              <a:t>Enable Unit Testing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1916832"/>
            <a:ext cx="59055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984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sv-SE"/>
              <a:t>Demo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b="1" dirty="0"/>
              <a:t>Deploying from Visual Studio</a:t>
            </a:r>
          </a:p>
          <a:p>
            <a:pPr lvl="1"/>
            <a:r>
              <a:rPr lang="sv-SE" sz="2000" b="1" dirty="0"/>
              <a:t>Assign a strong name to a </a:t>
            </a:r>
            <a:r>
              <a:rPr lang="sv-SE" sz="2000" b="1" dirty="0" err="1"/>
              <a:t>project</a:t>
            </a:r>
            <a:endParaRPr lang="sv-SE" sz="2000" b="1" dirty="0"/>
          </a:p>
          <a:p>
            <a:pPr lvl="1"/>
            <a:r>
              <a:rPr lang="sv-SE" sz="2000" b="1" dirty="0"/>
              <a:t>Set </a:t>
            </a:r>
            <a:r>
              <a:rPr lang="sv-SE" sz="2000" b="1" dirty="0" err="1"/>
              <a:t>project</a:t>
            </a:r>
            <a:r>
              <a:rPr lang="sv-SE" sz="2000" b="1" dirty="0"/>
              <a:t> </a:t>
            </a:r>
            <a:r>
              <a:rPr lang="sv-SE" sz="2000" b="1" dirty="0" err="1"/>
              <a:t>deployment</a:t>
            </a:r>
            <a:r>
              <a:rPr lang="sv-SE" sz="2000" b="1" dirty="0"/>
              <a:t> </a:t>
            </a:r>
            <a:r>
              <a:rPr lang="sv-SE" sz="2000" b="1" dirty="0" err="1"/>
              <a:t>properties</a:t>
            </a:r>
            <a:endParaRPr lang="sv-SE" sz="2000" b="1" dirty="0"/>
          </a:p>
          <a:p>
            <a:pPr lvl="1"/>
            <a:r>
              <a:rPr lang="sv-SE" sz="2000" b="1" dirty="0"/>
              <a:t>Deploy</a:t>
            </a:r>
          </a:p>
        </p:txBody>
      </p:sp>
      <p:pic>
        <p:nvPicPr>
          <p:cNvPr id="26630" name="Picture 2" descr="http://icons.iconarchive.com/icons/artua/mac/Play-512x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2786063"/>
            <a:ext cx="3786187" cy="37861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9264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kull haml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92" y="757405"/>
            <a:ext cx="9150892" cy="6100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5536" y="388518"/>
            <a:ext cx="79181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Reuse, or not reuse. That is the question…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719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shared assemblies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Benefits:</a:t>
            </a:r>
          </a:p>
          <a:p>
            <a:r>
              <a:rPr lang="en-US" dirty="0"/>
              <a:t>Cross application content routing </a:t>
            </a:r>
          </a:p>
          <a:p>
            <a:r>
              <a:rPr lang="en-US" dirty="0"/>
              <a:t>Using canonical types</a:t>
            </a:r>
          </a:p>
          <a:p>
            <a:r>
              <a:rPr lang="en-US" dirty="0"/>
              <a:t>Not duplicating work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Challenges</a:t>
            </a:r>
          </a:p>
          <a:p>
            <a:r>
              <a:rPr lang="en-US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2563434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>
            <a:spLocks noChangeArrowheads="1"/>
          </p:cNvSpPr>
          <p:nvPr/>
        </p:nvSpPr>
        <p:spPr bwMode="auto">
          <a:xfrm>
            <a:off x="928688" y="2336688"/>
            <a:ext cx="7715250" cy="1020304"/>
          </a:xfrm>
          <a:prstGeom prst="roundRect">
            <a:avLst>
              <a:gd name="adj" fmla="val 628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Outline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054100" y="1466850"/>
            <a:ext cx="7023100" cy="4676775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>
            <a:normAutofit lnSpcReduction="10000"/>
          </a:bodyPr>
          <a:lstStyle/>
          <a:p>
            <a:r>
              <a:rPr lang="en-US" sz="1400" dirty="0"/>
              <a:t>Module 1: Introduction to BizTalk Server</a:t>
            </a:r>
          </a:p>
          <a:p>
            <a:r>
              <a:rPr lang="en-US" sz="1400" dirty="0"/>
              <a:t>Module 2: Schemas</a:t>
            </a:r>
          </a:p>
          <a:p>
            <a:r>
              <a:rPr lang="en-US" sz="1400" dirty="0"/>
              <a:t>Module 3: Maps</a:t>
            </a:r>
          </a:p>
          <a:p>
            <a:r>
              <a:rPr lang="en-US" b="1" dirty="0"/>
              <a:t>Module 4: Testing and Deploying Projects</a:t>
            </a:r>
          </a:p>
          <a:p>
            <a:pPr lvl="1"/>
            <a:r>
              <a:rPr lang="en-US" b="1" dirty="0"/>
              <a:t>Lesson 1: Unit Testing</a:t>
            </a:r>
          </a:p>
          <a:p>
            <a:pPr lvl="1"/>
            <a:r>
              <a:rPr lang="en-US" b="1" dirty="0"/>
              <a:t>Lesson 2: Deploying BizTalk Projects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5: Pipelines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6: Routing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7: Adapters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8: Web Services and WCF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9: Introduction to Orchestrations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10: Applied Orchestration Techniques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11: Business Activity Monitoring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12: Integrating Business Rules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13: Deploying and Managing Applications </a:t>
            </a:r>
          </a:p>
          <a:p>
            <a:pPr>
              <a:defRPr/>
            </a:pP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Module 14: Windows Azure BizTalk Services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0" name="Picture 29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68793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68826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8418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99592" y="2141434"/>
            <a:ext cx="2304256" cy="1051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application content routing </a:t>
            </a:r>
          </a:p>
        </p:txBody>
      </p:sp>
      <p:sp>
        <p:nvSpPr>
          <p:cNvPr id="5" name="Rectangle 4"/>
          <p:cNvSpPr/>
          <p:nvPr/>
        </p:nvSpPr>
        <p:spPr>
          <a:xfrm>
            <a:off x="755576" y="1751330"/>
            <a:ext cx="2592288" cy="2104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1413745"/>
            <a:ext cx="1356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Application</a:t>
            </a:r>
            <a:r>
              <a:rPr lang="sv-SE" dirty="0"/>
              <a:t>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24128" y="1750361"/>
            <a:ext cx="2592288" cy="2105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24128" y="1412776"/>
            <a:ext cx="1356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Application</a:t>
            </a:r>
            <a:r>
              <a:rPr lang="sv-SE" dirty="0"/>
              <a:t> 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608" y="2256705"/>
            <a:ext cx="201622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/>
              <a:t>Schema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608" y="2683069"/>
            <a:ext cx="201622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/>
              <a:t>Property schema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99592" y="1803849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Assemby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878010" y="3285033"/>
            <a:ext cx="228452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err="1"/>
              <a:t>Send</a:t>
            </a:r>
            <a:r>
              <a:rPr lang="sv-SE" dirty="0"/>
              <a:t> Port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19324" y="3285033"/>
            <a:ext cx="228452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err="1"/>
              <a:t>Receive</a:t>
            </a:r>
            <a:r>
              <a:rPr lang="sv-SE" dirty="0"/>
              <a:t> Port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3"/>
            <a:endCxn id="14" idx="1"/>
          </p:cNvCxnSpPr>
          <p:nvPr/>
        </p:nvCxnSpPr>
        <p:spPr>
          <a:xfrm>
            <a:off x="3203847" y="3465053"/>
            <a:ext cx="26741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80112" y="2947393"/>
            <a:ext cx="2376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200" dirty="0" err="1"/>
              <a:t>DiscountCode</a:t>
            </a:r>
            <a:r>
              <a:rPr lang="sv-SE" sz="1200" dirty="0"/>
              <a:t> == 10001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0" y="587727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Cross application content routing requires Application reference</a:t>
            </a:r>
          </a:p>
        </p:txBody>
      </p:sp>
    </p:spTree>
    <p:extLst>
      <p:ext uri="{BB962C8B-B14F-4D97-AF65-F5344CB8AC3E}">
        <p14:creationId xmlns:p14="http://schemas.microsoft.com/office/powerpoint/2010/main" val="69116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99592" y="2141434"/>
            <a:ext cx="2304256" cy="1051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application content routing </a:t>
            </a:r>
          </a:p>
        </p:txBody>
      </p:sp>
      <p:sp>
        <p:nvSpPr>
          <p:cNvPr id="5" name="Rectangle 4"/>
          <p:cNvSpPr/>
          <p:nvPr/>
        </p:nvSpPr>
        <p:spPr>
          <a:xfrm>
            <a:off x="755576" y="1751330"/>
            <a:ext cx="2592288" cy="2104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1413745"/>
            <a:ext cx="1356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Application</a:t>
            </a:r>
            <a:r>
              <a:rPr lang="sv-SE" dirty="0"/>
              <a:t>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24128" y="1750361"/>
            <a:ext cx="2592288" cy="2105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24128" y="1412776"/>
            <a:ext cx="1356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Application</a:t>
            </a:r>
            <a:r>
              <a:rPr lang="sv-SE" dirty="0"/>
              <a:t> 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608" y="2256705"/>
            <a:ext cx="201622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/>
              <a:t>Schema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608" y="2683069"/>
            <a:ext cx="201622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/>
              <a:t>Property schema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99592" y="1803849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Assemby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878010" y="3285033"/>
            <a:ext cx="228452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err="1"/>
              <a:t>Send</a:t>
            </a:r>
            <a:r>
              <a:rPr lang="sv-SE" dirty="0"/>
              <a:t> Port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19324" y="3285033"/>
            <a:ext cx="228452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err="1"/>
              <a:t>Receive</a:t>
            </a:r>
            <a:r>
              <a:rPr lang="sv-SE" dirty="0"/>
              <a:t> Port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3"/>
            <a:endCxn id="14" idx="1"/>
          </p:cNvCxnSpPr>
          <p:nvPr/>
        </p:nvCxnSpPr>
        <p:spPr>
          <a:xfrm>
            <a:off x="3203847" y="3465053"/>
            <a:ext cx="26741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32273" y="2991436"/>
            <a:ext cx="2376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200" dirty="0" err="1"/>
              <a:t>DiscountCode</a:t>
            </a:r>
            <a:r>
              <a:rPr lang="sv-SE" sz="1200" dirty="0"/>
              <a:t> == 10001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5833622" y="4793306"/>
            <a:ext cx="2304256" cy="1051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49669" y="4441153"/>
            <a:ext cx="2592288" cy="2104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49669" y="4103568"/>
            <a:ext cx="1356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Application</a:t>
            </a:r>
            <a:r>
              <a:rPr lang="sv-SE" dirty="0"/>
              <a:t> 1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718221" y="4440184"/>
            <a:ext cx="2592288" cy="2105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718221" y="4102599"/>
            <a:ext cx="1356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Application</a:t>
            </a:r>
            <a:r>
              <a:rPr lang="sv-SE" dirty="0"/>
              <a:t> 2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977638" y="4908577"/>
            <a:ext cx="201622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/>
              <a:t>Schema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977638" y="5334941"/>
            <a:ext cx="201622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/>
              <a:t>Property schema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833622" y="4455721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Assemby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872103" y="5974856"/>
            <a:ext cx="228452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err="1"/>
              <a:t>Receive</a:t>
            </a:r>
            <a:r>
              <a:rPr lang="sv-SE" dirty="0"/>
              <a:t> Port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913417" y="5974856"/>
            <a:ext cx="228452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err="1"/>
              <a:t>Send</a:t>
            </a:r>
            <a:r>
              <a:rPr lang="sv-SE" dirty="0"/>
              <a:t> Port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3197940" y="6154876"/>
            <a:ext cx="26741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05653" y="5639212"/>
            <a:ext cx="2376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200" dirty="0" err="1"/>
              <a:t>CustomerType</a:t>
            </a:r>
            <a:r>
              <a:rPr lang="sv-SE" sz="1200" dirty="0"/>
              <a:t> == ”VIP”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46486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99592" y="2141434"/>
            <a:ext cx="2304256" cy="6499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application content routing </a:t>
            </a:r>
          </a:p>
        </p:txBody>
      </p:sp>
      <p:sp>
        <p:nvSpPr>
          <p:cNvPr id="5" name="Rectangle 4"/>
          <p:cNvSpPr/>
          <p:nvPr/>
        </p:nvSpPr>
        <p:spPr>
          <a:xfrm>
            <a:off x="755576" y="1751330"/>
            <a:ext cx="2592288" cy="2104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1413745"/>
            <a:ext cx="1356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Application</a:t>
            </a:r>
            <a:r>
              <a:rPr lang="sv-SE" dirty="0"/>
              <a:t>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24128" y="1750361"/>
            <a:ext cx="2592288" cy="2105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24128" y="1412776"/>
            <a:ext cx="1356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Application</a:t>
            </a:r>
            <a:r>
              <a:rPr lang="sv-SE" dirty="0"/>
              <a:t> 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608" y="2256705"/>
            <a:ext cx="201622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/>
              <a:t>Schema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99592" y="1803849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Assemby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878010" y="3285033"/>
            <a:ext cx="228452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err="1"/>
              <a:t>Send</a:t>
            </a:r>
            <a:r>
              <a:rPr lang="sv-SE" dirty="0"/>
              <a:t> Port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19324" y="3285033"/>
            <a:ext cx="228452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err="1"/>
              <a:t>Receive</a:t>
            </a:r>
            <a:r>
              <a:rPr lang="sv-SE" dirty="0"/>
              <a:t> Port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3"/>
            <a:endCxn id="14" idx="1"/>
          </p:cNvCxnSpPr>
          <p:nvPr/>
        </p:nvCxnSpPr>
        <p:spPr>
          <a:xfrm>
            <a:off x="3203847" y="3465053"/>
            <a:ext cx="26741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75179" y="2970557"/>
            <a:ext cx="2376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200" dirty="0" err="1"/>
              <a:t>DiscountCode</a:t>
            </a:r>
            <a:r>
              <a:rPr lang="sv-SE" sz="1200" dirty="0"/>
              <a:t> == 10001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3131839" y="4529243"/>
            <a:ext cx="2592288" cy="2104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131839" y="4191658"/>
            <a:ext cx="2029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”Shared” </a:t>
            </a:r>
            <a:r>
              <a:rPr lang="sv-SE" dirty="0" err="1"/>
              <a:t>Application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275856" y="5793300"/>
            <a:ext cx="2304256" cy="7320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419872" y="5980578"/>
            <a:ext cx="201622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/>
              <a:t>Property schema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275856" y="5455714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Assemby</a:t>
            </a:r>
            <a:endParaRPr lang="en-US" dirty="0"/>
          </a:p>
        </p:txBody>
      </p:sp>
      <p:cxnSp>
        <p:nvCxnSpPr>
          <p:cNvPr id="22" name="Connector: Elbow 21"/>
          <p:cNvCxnSpPr>
            <a:stCxn id="5" idx="2"/>
            <a:endCxn id="18" idx="1"/>
          </p:cNvCxnSpPr>
          <p:nvPr/>
        </p:nvCxnSpPr>
        <p:spPr>
          <a:xfrm rot="16200000" flipH="1">
            <a:off x="1728886" y="4178418"/>
            <a:ext cx="1725786" cy="1080119"/>
          </a:xfrm>
          <a:prstGeom prst="bentConnector2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/>
          <p:cNvCxnSpPr>
            <a:stCxn id="7" idx="2"/>
            <a:endCxn id="18" idx="3"/>
          </p:cNvCxnSpPr>
          <p:nvPr/>
        </p:nvCxnSpPr>
        <p:spPr>
          <a:xfrm rot="5400000">
            <a:off x="5509307" y="4070406"/>
            <a:ext cx="1725786" cy="1296145"/>
          </a:xfrm>
          <a:prstGeom prst="bentConnector2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018889" y="4138711"/>
            <a:ext cx="1061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Application</a:t>
            </a:r>
          </a:p>
          <a:p>
            <a:pPr algn="ctr"/>
            <a:r>
              <a:rPr lang="en-US" sz="1400" dirty="0"/>
              <a:t>reference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052211" y="4138711"/>
            <a:ext cx="1061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Application</a:t>
            </a:r>
          </a:p>
          <a:p>
            <a:pPr algn="ctr"/>
            <a:r>
              <a:rPr lang="en-US" sz="1400" dirty="0"/>
              <a:t>reference</a:t>
            </a:r>
          </a:p>
        </p:txBody>
      </p:sp>
      <p:cxnSp>
        <p:nvCxnSpPr>
          <p:cNvPr id="41" name="Connector: Elbow 40"/>
          <p:cNvCxnSpPr>
            <a:stCxn id="12" idx="1"/>
            <a:endCxn id="31" idx="1"/>
          </p:cNvCxnSpPr>
          <p:nvPr/>
        </p:nvCxnSpPr>
        <p:spPr>
          <a:xfrm rot="10800000" flipH="1" flipV="1">
            <a:off x="899592" y="2466414"/>
            <a:ext cx="2376264" cy="3692907"/>
          </a:xfrm>
          <a:prstGeom prst="bentConnector3">
            <a:avLst>
              <a:gd name="adj1" fmla="val -21575"/>
            </a:avLst>
          </a:prstGeom>
          <a:ln w="381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99843" y="5415512"/>
            <a:ext cx="962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Assembly</a:t>
            </a:r>
          </a:p>
          <a:p>
            <a:pPr algn="ctr"/>
            <a:r>
              <a:rPr lang="en-US" sz="1400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3177883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5868144" y="2141434"/>
            <a:ext cx="2304256" cy="1051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9592" y="2141434"/>
            <a:ext cx="2304256" cy="1051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shared types</a:t>
            </a:r>
          </a:p>
        </p:txBody>
      </p:sp>
      <p:sp>
        <p:nvSpPr>
          <p:cNvPr id="5" name="Rectangle 4"/>
          <p:cNvSpPr/>
          <p:nvPr/>
        </p:nvSpPr>
        <p:spPr>
          <a:xfrm>
            <a:off x="755576" y="1751329"/>
            <a:ext cx="2592288" cy="2253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1413745"/>
            <a:ext cx="1356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Application</a:t>
            </a:r>
            <a:r>
              <a:rPr lang="sv-SE" dirty="0"/>
              <a:t>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24128" y="1750361"/>
            <a:ext cx="2592288" cy="22547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24128" y="1412776"/>
            <a:ext cx="1356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Application</a:t>
            </a:r>
            <a:r>
              <a:rPr lang="sv-SE" dirty="0"/>
              <a:t> 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90339" y="2256705"/>
            <a:ext cx="216023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/>
              <a:t>Order1 Schema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99592" y="1803849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Assemby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99592" y="3553263"/>
            <a:ext cx="228452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err="1"/>
              <a:t>Receive</a:t>
            </a:r>
            <a:r>
              <a:rPr lang="sv-SE" dirty="0"/>
              <a:t> Port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3"/>
            <a:endCxn id="35" idx="1"/>
          </p:cNvCxnSpPr>
          <p:nvPr/>
        </p:nvCxnSpPr>
        <p:spPr>
          <a:xfrm flipV="1">
            <a:off x="3184115" y="3719148"/>
            <a:ext cx="2612303" cy="14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24128" y="3267228"/>
            <a:ext cx="2367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err="1"/>
              <a:t>Execute</a:t>
            </a:r>
            <a:r>
              <a:rPr lang="sv-SE" sz="1200" dirty="0"/>
              <a:t> </a:t>
            </a:r>
            <a:r>
              <a:rPr lang="sv-SE" sz="1200" dirty="0"/>
              <a:t>Order1_to_Order2 </a:t>
            </a:r>
            <a:r>
              <a:rPr lang="sv-SE" sz="1200" dirty="0" err="1"/>
              <a:t>Map</a:t>
            </a:r>
            <a:endParaRPr 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5796418" y="3539128"/>
            <a:ext cx="244770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err="1"/>
              <a:t>Send</a:t>
            </a:r>
            <a:r>
              <a:rPr lang="sv-SE" dirty="0"/>
              <a:t> Port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940151" y="2248127"/>
            <a:ext cx="216023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/>
              <a:t>Order2 Schema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940150" y="2713891"/>
            <a:ext cx="216023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/>
              <a:t>Order1_to_Order2 </a:t>
            </a:r>
            <a:r>
              <a:rPr lang="sv-SE" dirty="0" err="1"/>
              <a:t>Map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868144" y="1803849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Assemby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868144" y="4836407"/>
            <a:ext cx="2304256" cy="1051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724128" y="4445334"/>
            <a:ext cx="2592288" cy="22547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724128" y="4107749"/>
            <a:ext cx="1356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Application</a:t>
            </a:r>
            <a:r>
              <a:rPr lang="sv-SE" dirty="0"/>
              <a:t> 3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724128" y="5962201"/>
            <a:ext cx="2367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err="1"/>
              <a:t>Execute</a:t>
            </a:r>
            <a:r>
              <a:rPr lang="sv-SE" sz="1200" dirty="0"/>
              <a:t> </a:t>
            </a:r>
            <a:r>
              <a:rPr lang="sv-SE" sz="1200" dirty="0"/>
              <a:t>Order1_to_Order3 </a:t>
            </a:r>
            <a:r>
              <a:rPr lang="sv-SE" sz="1200" dirty="0" err="1"/>
              <a:t>Map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>
          <a:xfrm>
            <a:off x="5796418" y="6234101"/>
            <a:ext cx="244770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err="1"/>
              <a:t>Send</a:t>
            </a:r>
            <a:r>
              <a:rPr lang="sv-SE" dirty="0"/>
              <a:t> Port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5940151" y="4943100"/>
            <a:ext cx="216023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/>
              <a:t>Order3 Schema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940150" y="5408864"/>
            <a:ext cx="216023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/>
              <a:t>Order1_to_Order3 </a:t>
            </a:r>
            <a:r>
              <a:rPr lang="sv-SE" dirty="0" err="1"/>
              <a:t>Map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868144" y="4498822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Assemby</a:t>
            </a:r>
            <a:endParaRPr lang="en-US" dirty="0"/>
          </a:p>
        </p:txBody>
      </p:sp>
      <p:cxnSp>
        <p:nvCxnSpPr>
          <p:cNvPr id="49" name="Connector: Elbow 48"/>
          <p:cNvCxnSpPr>
            <a:stCxn id="15" idx="3"/>
            <a:endCxn id="45" idx="1"/>
          </p:cNvCxnSpPr>
          <p:nvPr/>
        </p:nvCxnSpPr>
        <p:spPr>
          <a:xfrm>
            <a:off x="3184115" y="3733283"/>
            <a:ext cx="2612303" cy="26808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/>
          <p:cNvCxnSpPr/>
          <p:nvPr/>
        </p:nvCxnSpPr>
        <p:spPr>
          <a:xfrm rot="10800000">
            <a:off x="3203848" y="2822258"/>
            <a:ext cx="2664296" cy="269497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/>
          <p:cNvCxnSpPr>
            <a:stCxn id="38" idx="1"/>
            <a:endCxn id="12" idx="3"/>
          </p:cNvCxnSpPr>
          <p:nvPr/>
        </p:nvCxnSpPr>
        <p:spPr>
          <a:xfrm rot="10800000">
            <a:off x="3203848" y="2667122"/>
            <a:ext cx="2664296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54580" y="4946592"/>
            <a:ext cx="3096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Updating </a:t>
            </a:r>
            <a:r>
              <a:rPr lang="en-US" b="1" dirty="0"/>
              <a:t>Order1 schema </a:t>
            </a:r>
            <a:r>
              <a:rPr lang="en-US" dirty="0"/>
              <a:t>require removing all referenced assemblies</a:t>
            </a:r>
          </a:p>
        </p:txBody>
      </p:sp>
    </p:spTree>
    <p:extLst>
      <p:ext uri="{BB962C8B-B14F-4D97-AF65-F5344CB8AC3E}">
        <p14:creationId xmlns:p14="http://schemas.microsoft.com/office/powerpoint/2010/main" val="127551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5868144" y="2141434"/>
            <a:ext cx="2304256" cy="1051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9592" y="2141434"/>
            <a:ext cx="2304256" cy="1051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canonical types</a:t>
            </a:r>
          </a:p>
        </p:txBody>
      </p:sp>
      <p:sp>
        <p:nvSpPr>
          <p:cNvPr id="5" name="Rectangle 4"/>
          <p:cNvSpPr/>
          <p:nvPr/>
        </p:nvSpPr>
        <p:spPr>
          <a:xfrm>
            <a:off x="755576" y="1751329"/>
            <a:ext cx="2592288" cy="2253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1413745"/>
            <a:ext cx="1356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Application</a:t>
            </a:r>
            <a:r>
              <a:rPr lang="sv-SE" dirty="0"/>
              <a:t>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24128" y="1750361"/>
            <a:ext cx="2592288" cy="22547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24128" y="1412776"/>
            <a:ext cx="1356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Application</a:t>
            </a:r>
            <a:r>
              <a:rPr lang="sv-SE" dirty="0"/>
              <a:t> 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90339" y="2256705"/>
            <a:ext cx="216023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400" dirty="0"/>
              <a:t>Order1 Schema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99592" y="1803849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Assemby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99592" y="3553263"/>
            <a:ext cx="228452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400" dirty="0" err="1"/>
              <a:t>Receive</a:t>
            </a:r>
            <a:r>
              <a:rPr lang="sv-SE" sz="1400" dirty="0"/>
              <a:t> Port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724128" y="3267228"/>
            <a:ext cx="2367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err="1"/>
              <a:t>Execute</a:t>
            </a:r>
            <a:r>
              <a:rPr lang="sv-SE" sz="1200" dirty="0"/>
              <a:t> </a:t>
            </a:r>
            <a:r>
              <a:rPr lang="sv-SE" sz="1200" dirty="0"/>
              <a:t>Order1_to_Order2 </a:t>
            </a:r>
            <a:r>
              <a:rPr lang="sv-SE" sz="1200" dirty="0" err="1"/>
              <a:t>Map</a:t>
            </a:r>
            <a:endParaRPr 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5796418" y="3539128"/>
            <a:ext cx="244770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400" dirty="0" err="1"/>
              <a:t>Send</a:t>
            </a:r>
            <a:r>
              <a:rPr lang="sv-SE" sz="1400" dirty="0"/>
              <a:t> Port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5940151" y="2248127"/>
            <a:ext cx="216023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400" dirty="0"/>
              <a:t>Order2 Schema</a:t>
            </a:r>
            <a:endParaRPr lang="en-US" sz="1400" dirty="0"/>
          </a:p>
        </p:txBody>
      </p:sp>
      <p:sp>
        <p:nvSpPr>
          <p:cNvPr id="37" name="Rectangle 36"/>
          <p:cNvSpPr/>
          <p:nvPr/>
        </p:nvSpPr>
        <p:spPr>
          <a:xfrm>
            <a:off x="5940150" y="2713891"/>
            <a:ext cx="216023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400" dirty="0"/>
              <a:t>SharedOrder_to_Order2 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868144" y="1803849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Assemby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868144" y="4836407"/>
            <a:ext cx="2304256" cy="1051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724128" y="4445334"/>
            <a:ext cx="2592288" cy="22547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724128" y="4107749"/>
            <a:ext cx="1356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Application</a:t>
            </a:r>
            <a:r>
              <a:rPr lang="sv-SE" dirty="0"/>
              <a:t> 3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724128" y="5962201"/>
            <a:ext cx="2367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err="1"/>
              <a:t>Execute</a:t>
            </a:r>
            <a:r>
              <a:rPr lang="sv-SE" sz="1200" dirty="0"/>
              <a:t> </a:t>
            </a:r>
            <a:r>
              <a:rPr lang="sv-SE" sz="1200" dirty="0"/>
              <a:t>Order1_to_Order3 </a:t>
            </a:r>
            <a:r>
              <a:rPr lang="sv-SE" sz="1200" dirty="0" err="1"/>
              <a:t>Map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>
          <a:xfrm>
            <a:off x="5796418" y="6234101"/>
            <a:ext cx="244770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400" dirty="0" err="1"/>
              <a:t>Send</a:t>
            </a:r>
            <a:r>
              <a:rPr lang="sv-SE" sz="1400" dirty="0"/>
              <a:t> Port</a:t>
            </a:r>
            <a:endParaRPr lang="en-US" sz="1400" dirty="0"/>
          </a:p>
        </p:txBody>
      </p:sp>
      <p:sp>
        <p:nvSpPr>
          <p:cNvPr id="46" name="Rectangle 45"/>
          <p:cNvSpPr/>
          <p:nvPr/>
        </p:nvSpPr>
        <p:spPr>
          <a:xfrm>
            <a:off x="5940151" y="4943100"/>
            <a:ext cx="216023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400" dirty="0"/>
              <a:t>Order3 Schema</a:t>
            </a:r>
            <a:endParaRPr lang="en-US" sz="1400" dirty="0"/>
          </a:p>
        </p:txBody>
      </p:sp>
      <p:sp>
        <p:nvSpPr>
          <p:cNvPr id="47" name="Rectangle 46"/>
          <p:cNvSpPr/>
          <p:nvPr/>
        </p:nvSpPr>
        <p:spPr>
          <a:xfrm>
            <a:off x="5940150" y="5408864"/>
            <a:ext cx="216023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400" dirty="0"/>
              <a:t>SharedOrder_to_Order3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5868144" y="4498822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Assemby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899592" y="4834197"/>
            <a:ext cx="2304256" cy="1051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55576" y="4444092"/>
            <a:ext cx="2592288" cy="2253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55576" y="4106508"/>
            <a:ext cx="1891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Shared </a:t>
            </a:r>
            <a:r>
              <a:rPr lang="sv-SE" dirty="0" err="1"/>
              <a:t>Application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90339" y="4949468"/>
            <a:ext cx="216023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400" dirty="0" err="1"/>
              <a:t>SharedOrder</a:t>
            </a:r>
            <a:r>
              <a:rPr lang="sv-SE" sz="1400" dirty="0"/>
              <a:t> Schema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899592" y="4496612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Assemby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990338" y="2705914"/>
            <a:ext cx="216023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400" dirty="0"/>
              <a:t>Order1_to_SharedOrder</a:t>
            </a:r>
            <a:endParaRPr lang="en-US" sz="1400" dirty="0"/>
          </a:p>
        </p:txBody>
      </p:sp>
      <p:cxnSp>
        <p:nvCxnSpPr>
          <p:cNvPr id="52" name="Connector: Elbow 51"/>
          <p:cNvCxnSpPr>
            <a:stCxn id="12" idx="1"/>
            <a:endCxn id="30" idx="1"/>
          </p:cNvCxnSpPr>
          <p:nvPr/>
        </p:nvCxnSpPr>
        <p:spPr>
          <a:xfrm rot="10800000" flipV="1">
            <a:off x="899592" y="2667121"/>
            <a:ext cx="12700" cy="2692763"/>
          </a:xfrm>
          <a:prstGeom prst="bentConnector3">
            <a:avLst>
              <a:gd name="adj1" fmla="val 5155339"/>
            </a:avLst>
          </a:prstGeom>
          <a:ln w="381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/>
          <p:cNvCxnSpPr>
            <a:stCxn id="38" idx="1"/>
          </p:cNvCxnSpPr>
          <p:nvPr/>
        </p:nvCxnSpPr>
        <p:spPr>
          <a:xfrm rot="10800000" flipV="1">
            <a:off x="3203848" y="2667122"/>
            <a:ext cx="2664296" cy="246236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184115" y="5687935"/>
            <a:ext cx="2684024" cy="0"/>
          </a:xfrm>
          <a:prstGeom prst="straightConnector1">
            <a:avLst/>
          </a:prstGeom>
          <a:ln w="381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736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620688"/>
            <a:ext cx="8353425" cy="360363"/>
          </a:xfrm>
        </p:spPr>
        <p:txBody>
          <a:bodyPr>
            <a:normAutofit fontScale="90000"/>
          </a:bodyPr>
          <a:lstStyle/>
          <a:p>
            <a:r>
              <a:rPr lang="sv-SE" dirty="0"/>
              <a:t>Composing loosly coupled applications</a:t>
            </a:r>
          </a:p>
        </p:txBody>
      </p:sp>
      <p:pic>
        <p:nvPicPr>
          <p:cNvPr id="26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97352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1115618" y="5197918"/>
            <a:ext cx="2873519" cy="1034063"/>
          </a:xfrm>
          <a:prstGeom prst="roundRect">
            <a:avLst>
              <a:gd name="adj" fmla="val 9403"/>
            </a:avLst>
          </a:prstGeom>
          <a:gradFill rotWithShape="1">
            <a:gsLst>
              <a:gs pos="0">
                <a:srgbClr val="CCD5D9"/>
              </a:gs>
              <a:gs pos="35001">
                <a:srgbClr val="DBE1E4"/>
              </a:gs>
              <a:gs pos="100000">
                <a:srgbClr val="F1F4F5"/>
              </a:gs>
            </a:gsLst>
            <a:lin ang="16200000" scaled="1"/>
          </a:gradFill>
          <a:ln w="9525" algn="ctr">
            <a:solidFill>
              <a:srgbClr val="899498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12" name="Rounded Rectangle 11"/>
          <p:cNvSpPr>
            <a:spLocks noChangeArrowheads="1"/>
          </p:cNvSpPr>
          <p:nvPr/>
        </p:nvSpPr>
        <p:spPr bwMode="auto">
          <a:xfrm>
            <a:off x="1192993" y="5621296"/>
            <a:ext cx="2673929" cy="40222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Schemas</a:t>
            </a:r>
          </a:p>
        </p:txBody>
      </p:sp>
      <p:sp>
        <p:nvSpPr>
          <p:cNvPr id="14" name="TextBox 18"/>
          <p:cNvSpPr txBox="1">
            <a:spLocks noChangeArrowheads="1"/>
          </p:cNvSpPr>
          <p:nvPr/>
        </p:nvSpPr>
        <p:spPr bwMode="auto">
          <a:xfrm>
            <a:off x="1115616" y="5237456"/>
            <a:ext cx="283147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sv-SE" i="1" dirty="0">
                <a:latin typeface="Tahoma" pitchFamily="34" charset="0"/>
                <a:ea typeface="Tahoma" pitchFamily="34" charset="0"/>
                <a:cs typeface="Tahoma" pitchFamily="34" charset="0"/>
              </a:rPr>
              <a:t>SAP.Schemas.Order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275856" y="2579678"/>
            <a:ext cx="2873520" cy="1034064"/>
            <a:chOff x="2411760" y="1268760"/>
            <a:chExt cx="2873520" cy="1440160"/>
          </a:xfrm>
        </p:grpSpPr>
        <p:sp>
          <p:nvSpPr>
            <p:cNvPr id="44" name="Rounded Rectangle 43"/>
            <p:cNvSpPr>
              <a:spLocks noChangeArrowheads="1"/>
            </p:cNvSpPr>
            <p:nvPr/>
          </p:nvSpPr>
          <p:spPr bwMode="auto">
            <a:xfrm>
              <a:off x="2411760" y="1268760"/>
              <a:ext cx="2873520" cy="1440160"/>
            </a:xfrm>
            <a:prstGeom prst="roundRect">
              <a:avLst>
                <a:gd name="adj" fmla="val 9403"/>
              </a:avLst>
            </a:prstGeom>
            <a:gradFill rotWithShape="1">
              <a:gsLst>
                <a:gs pos="0">
                  <a:srgbClr val="CCD5D9"/>
                </a:gs>
                <a:gs pos="35001">
                  <a:srgbClr val="DBE1E4"/>
                </a:gs>
                <a:gs pos="100000">
                  <a:srgbClr val="F1F4F5"/>
                </a:gs>
              </a:gsLst>
              <a:lin ang="16200000" scaled="1"/>
            </a:gradFill>
            <a:ln w="9525" algn="ctr">
              <a:solidFill>
                <a:srgbClr val="899498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>
                <a:latin typeface="+mn-lt"/>
                <a:cs typeface="+mn-cs"/>
              </a:endParaRPr>
            </a:p>
          </p:txBody>
        </p:sp>
        <p:sp>
          <p:nvSpPr>
            <p:cNvPr id="37" name="Rounded Rectangle 36"/>
            <p:cNvSpPr>
              <a:spLocks noChangeArrowheads="1"/>
            </p:cNvSpPr>
            <p:nvPr/>
          </p:nvSpPr>
          <p:spPr bwMode="auto">
            <a:xfrm>
              <a:off x="2524627" y="1905794"/>
              <a:ext cx="2638436" cy="40222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r>
                <a:rPr lang="sv-SE" dirty="0">
                  <a:latin typeface="+mn-lt"/>
                  <a:cs typeface="+mn-cs"/>
                </a:rPr>
                <a:t>Schemas</a:t>
              </a:r>
            </a:p>
          </p:txBody>
        </p:sp>
        <p:sp>
          <p:nvSpPr>
            <p:cNvPr id="38" name="TextBox 18"/>
            <p:cNvSpPr txBox="1">
              <a:spLocks noChangeArrowheads="1"/>
            </p:cNvSpPr>
            <p:nvPr/>
          </p:nvSpPr>
          <p:spPr bwMode="auto">
            <a:xfrm>
              <a:off x="2436068" y="1276678"/>
              <a:ext cx="2849210" cy="471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sv-SE" i="1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Canonical.Schemas.Order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115618" y="3802783"/>
            <a:ext cx="2873521" cy="1034064"/>
            <a:chOff x="971600" y="3284984"/>
            <a:chExt cx="2873521" cy="1440160"/>
          </a:xfrm>
        </p:grpSpPr>
        <p:sp>
          <p:nvSpPr>
            <p:cNvPr id="39" name="Rounded Rectangle 38"/>
            <p:cNvSpPr>
              <a:spLocks noChangeArrowheads="1"/>
            </p:cNvSpPr>
            <p:nvPr/>
          </p:nvSpPr>
          <p:spPr bwMode="auto">
            <a:xfrm>
              <a:off x="971601" y="3284984"/>
              <a:ext cx="2873520" cy="1440160"/>
            </a:xfrm>
            <a:prstGeom prst="roundRect">
              <a:avLst>
                <a:gd name="adj" fmla="val 9403"/>
              </a:avLst>
            </a:prstGeom>
            <a:gradFill rotWithShape="1">
              <a:gsLst>
                <a:gs pos="0">
                  <a:srgbClr val="CCD5D9"/>
                </a:gs>
                <a:gs pos="35001">
                  <a:srgbClr val="DBE1E4"/>
                </a:gs>
                <a:gs pos="100000">
                  <a:srgbClr val="F1F4F5"/>
                </a:gs>
              </a:gsLst>
              <a:lin ang="16200000" scaled="1"/>
            </a:gradFill>
            <a:ln w="9525" algn="ctr">
              <a:solidFill>
                <a:srgbClr val="899498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>
                <a:latin typeface="+mn-lt"/>
                <a:cs typeface="+mn-cs"/>
              </a:endParaRPr>
            </a:p>
          </p:txBody>
        </p:sp>
        <p:sp>
          <p:nvSpPr>
            <p:cNvPr id="40" name="Rounded Rectangle 39"/>
            <p:cNvSpPr>
              <a:spLocks noChangeArrowheads="1"/>
            </p:cNvSpPr>
            <p:nvPr/>
          </p:nvSpPr>
          <p:spPr bwMode="auto">
            <a:xfrm>
              <a:off x="1093816" y="3923526"/>
              <a:ext cx="2629090" cy="40222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r>
                <a:rPr lang="sv-SE" dirty="0">
                  <a:latin typeface="+mn-lt"/>
                  <a:cs typeface="+mn-cs"/>
                </a:rPr>
                <a:t>SapOrder_to_OurOrder</a:t>
              </a:r>
            </a:p>
          </p:txBody>
        </p:sp>
        <p:sp>
          <p:nvSpPr>
            <p:cNvPr id="41" name="TextBox 18"/>
            <p:cNvSpPr txBox="1">
              <a:spLocks noChangeArrowheads="1"/>
            </p:cNvSpPr>
            <p:nvPr/>
          </p:nvSpPr>
          <p:spPr bwMode="auto">
            <a:xfrm>
              <a:off x="971600" y="3286015"/>
              <a:ext cx="287352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sv-SE" i="1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SAP.Transformations.Order</a:t>
              </a:r>
            </a:p>
          </p:txBody>
        </p:sp>
      </p:grpSp>
      <p:sp>
        <p:nvSpPr>
          <p:cNvPr id="48" name="Rounded Rectangle 47"/>
          <p:cNvSpPr>
            <a:spLocks noChangeArrowheads="1"/>
          </p:cNvSpPr>
          <p:nvPr/>
        </p:nvSpPr>
        <p:spPr bwMode="auto">
          <a:xfrm>
            <a:off x="5427392" y="5197918"/>
            <a:ext cx="2873519" cy="1034063"/>
          </a:xfrm>
          <a:prstGeom prst="roundRect">
            <a:avLst>
              <a:gd name="adj" fmla="val 9403"/>
            </a:avLst>
          </a:prstGeom>
          <a:gradFill rotWithShape="1">
            <a:gsLst>
              <a:gs pos="0">
                <a:srgbClr val="CCD5D9"/>
              </a:gs>
              <a:gs pos="35001">
                <a:srgbClr val="DBE1E4"/>
              </a:gs>
              <a:gs pos="100000">
                <a:srgbClr val="F1F4F5"/>
              </a:gs>
            </a:gsLst>
            <a:lin ang="16200000" scaled="1"/>
          </a:gradFill>
          <a:ln w="9525" algn="ctr">
            <a:solidFill>
              <a:srgbClr val="899498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49" name="Rounded Rectangle 48"/>
          <p:cNvSpPr>
            <a:spLocks noChangeArrowheads="1"/>
          </p:cNvSpPr>
          <p:nvPr/>
        </p:nvSpPr>
        <p:spPr bwMode="auto">
          <a:xfrm>
            <a:off x="5504767" y="5621296"/>
            <a:ext cx="2673929" cy="40222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Schemas</a:t>
            </a:r>
          </a:p>
        </p:txBody>
      </p:sp>
      <p:sp>
        <p:nvSpPr>
          <p:cNvPr id="50" name="TextBox 18"/>
          <p:cNvSpPr txBox="1">
            <a:spLocks noChangeArrowheads="1"/>
          </p:cNvSpPr>
          <p:nvPr/>
        </p:nvSpPr>
        <p:spPr bwMode="auto">
          <a:xfrm>
            <a:off x="5427390" y="5237456"/>
            <a:ext cx="283147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sv-SE" i="1" dirty="0">
                <a:latin typeface="Tahoma" pitchFamily="34" charset="0"/>
                <a:ea typeface="Tahoma" pitchFamily="34" charset="0"/>
                <a:cs typeface="Tahoma" pitchFamily="34" charset="0"/>
              </a:rPr>
              <a:t>NavisionSchemas.Order</a:t>
            </a:r>
          </a:p>
        </p:txBody>
      </p:sp>
      <p:cxnSp>
        <p:nvCxnSpPr>
          <p:cNvPr id="6" name="Straight Arrow Connector 5"/>
          <p:cNvCxnSpPr>
            <a:stCxn id="28" idx="2"/>
            <a:endCxn id="48" idx="0"/>
          </p:cNvCxnSpPr>
          <p:nvPr/>
        </p:nvCxnSpPr>
        <p:spPr bwMode="auto">
          <a:xfrm flipH="1">
            <a:off x="6864152" y="4837878"/>
            <a:ext cx="1" cy="36004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>
            <a:stCxn id="39" idx="2"/>
            <a:endCxn id="11" idx="0"/>
          </p:cNvCxnSpPr>
          <p:nvPr/>
        </p:nvCxnSpPr>
        <p:spPr bwMode="auto">
          <a:xfrm flipH="1">
            <a:off x="2552378" y="4836847"/>
            <a:ext cx="1" cy="361071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/>
          </a:ln>
          <a:effectLst/>
        </p:spPr>
      </p:cxnSp>
      <p:grpSp>
        <p:nvGrpSpPr>
          <p:cNvPr id="25" name="Group 24"/>
          <p:cNvGrpSpPr/>
          <p:nvPr/>
        </p:nvGrpSpPr>
        <p:grpSpPr>
          <a:xfrm>
            <a:off x="5427392" y="3803814"/>
            <a:ext cx="2873521" cy="1034064"/>
            <a:chOff x="971600" y="3284984"/>
            <a:chExt cx="2873521" cy="1440160"/>
          </a:xfrm>
        </p:grpSpPr>
        <p:sp>
          <p:nvSpPr>
            <p:cNvPr id="28" name="Rounded Rectangle 27"/>
            <p:cNvSpPr>
              <a:spLocks noChangeArrowheads="1"/>
            </p:cNvSpPr>
            <p:nvPr/>
          </p:nvSpPr>
          <p:spPr bwMode="auto">
            <a:xfrm>
              <a:off x="971601" y="3284984"/>
              <a:ext cx="2873520" cy="1440160"/>
            </a:xfrm>
            <a:prstGeom prst="roundRect">
              <a:avLst>
                <a:gd name="adj" fmla="val 9403"/>
              </a:avLst>
            </a:prstGeom>
            <a:gradFill rotWithShape="1">
              <a:gsLst>
                <a:gs pos="0">
                  <a:srgbClr val="CCD5D9"/>
                </a:gs>
                <a:gs pos="35001">
                  <a:srgbClr val="DBE1E4"/>
                </a:gs>
                <a:gs pos="100000">
                  <a:srgbClr val="F1F4F5"/>
                </a:gs>
              </a:gsLst>
              <a:lin ang="16200000" scaled="1"/>
            </a:gradFill>
            <a:ln w="9525" algn="ctr">
              <a:solidFill>
                <a:srgbClr val="899498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>
                <a:latin typeface="+mn-lt"/>
                <a:cs typeface="+mn-cs"/>
              </a:endParaRPr>
            </a:p>
          </p:txBody>
        </p:sp>
        <p:sp>
          <p:nvSpPr>
            <p:cNvPr id="29" name="Rounded Rectangle 28"/>
            <p:cNvSpPr>
              <a:spLocks noChangeArrowheads="1"/>
            </p:cNvSpPr>
            <p:nvPr/>
          </p:nvSpPr>
          <p:spPr bwMode="auto">
            <a:xfrm>
              <a:off x="1093816" y="3923526"/>
              <a:ext cx="2629090" cy="40222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r>
                <a:rPr lang="sv-SE" dirty="0">
                  <a:latin typeface="+mn-lt"/>
                  <a:cs typeface="+mn-cs"/>
                </a:rPr>
                <a:t>OurOrder_to_NavisionOrder</a:t>
              </a:r>
            </a:p>
          </p:txBody>
        </p:sp>
        <p:sp>
          <p:nvSpPr>
            <p:cNvPr id="30" name="TextBox 18"/>
            <p:cNvSpPr txBox="1">
              <a:spLocks noChangeArrowheads="1"/>
            </p:cNvSpPr>
            <p:nvPr/>
          </p:nvSpPr>
          <p:spPr bwMode="auto">
            <a:xfrm>
              <a:off x="971600" y="3286015"/>
              <a:ext cx="287352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sv-SE" i="1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SAP.Transformations.Order</a:t>
              </a:r>
            </a:p>
          </p:txBody>
        </p:sp>
      </p:grpSp>
      <p:cxnSp>
        <p:nvCxnSpPr>
          <p:cNvPr id="8" name="Elbow Connector 7"/>
          <p:cNvCxnSpPr>
            <a:stCxn id="44" idx="1"/>
            <a:endCxn id="39" idx="0"/>
          </p:cNvCxnSpPr>
          <p:nvPr/>
        </p:nvCxnSpPr>
        <p:spPr bwMode="auto">
          <a:xfrm rot="10800000" flipV="1">
            <a:off x="2552380" y="3096709"/>
            <a:ext cx="723477" cy="706073"/>
          </a:xfrm>
          <a:prstGeom prst="bentConnector2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ysDash"/>
            <a:round/>
            <a:headEnd type="arrow" w="med" len="med"/>
            <a:tailEnd type="none" w="med" len="med"/>
          </a:ln>
          <a:effectLst/>
        </p:spPr>
      </p:cxnSp>
      <p:cxnSp>
        <p:nvCxnSpPr>
          <p:cNvPr id="10" name="Elbow Connector 9"/>
          <p:cNvCxnSpPr>
            <a:stCxn id="44" idx="3"/>
            <a:endCxn id="28" idx="0"/>
          </p:cNvCxnSpPr>
          <p:nvPr/>
        </p:nvCxnSpPr>
        <p:spPr bwMode="auto">
          <a:xfrm>
            <a:off x="6149376" y="3096710"/>
            <a:ext cx="714777" cy="707104"/>
          </a:xfrm>
          <a:prstGeom prst="bentConnector2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ysDash"/>
            <a:round/>
            <a:headEnd type="arrow" w="med" len="med"/>
            <a:tailEnd type="none" w="med" len="med"/>
          </a:ln>
          <a:effectLst/>
        </p:spPr>
      </p:cxnSp>
      <p:grpSp>
        <p:nvGrpSpPr>
          <p:cNvPr id="43" name="Group 42"/>
          <p:cNvGrpSpPr/>
          <p:nvPr/>
        </p:nvGrpSpPr>
        <p:grpSpPr>
          <a:xfrm>
            <a:off x="3297247" y="1146214"/>
            <a:ext cx="2873520" cy="1034064"/>
            <a:chOff x="2411760" y="1268760"/>
            <a:chExt cx="2873520" cy="1440160"/>
          </a:xfrm>
        </p:grpSpPr>
        <p:sp>
          <p:nvSpPr>
            <p:cNvPr id="45" name="Rounded Rectangle 44"/>
            <p:cNvSpPr>
              <a:spLocks noChangeArrowheads="1"/>
            </p:cNvSpPr>
            <p:nvPr/>
          </p:nvSpPr>
          <p:spPr bwMode="auto">
            <a:xfrm>
              <a:off x="2411760" y="1268760"/>
              <a:ext cx="2873520" cy="1440160"/>
            </a:xfrm>
            <a:prstGeom prst="roundRect">
              <a:avLst>
                <a:gd name="adj" fmla="val 9403"/>
              </a:avLst>
            </a:prstGeom>
            <a:gradFill rotWithShape="1">
              <a:gsLst>
                <a:gs pos="0">
                  <a:srgbClr val="CCD5D9"/>
                </a:gs>
                <a:gs pos="35001">
                  <a:srgbClr val="DBE1E4"/>
                </a:gs>
                <a:gs pos="100000">
                  <a:srgbClr val="F1F4F5"/>
                </a:gs>
              </a:gsLst>
              <a:lin ang="16200000" scaled="1"/>
            </a:gradFill>
            <a:ln w="9525" algn="ctr">
              <a:solidFill>
                <a:srgbClr val="899498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>
                <a:latin typeface="+mn-lt"/>
                <a:cs typeface="+mn-cs"/>
              </a:endParaRPr>
            </a:p>
          </p:txBody>
        </p:sp>
        <p:sp>
          <p:nvSpPr>
            <p:cNvPr id="46" name="Rounded Rectangle 45"/>
            <p:cNvSpPr>
              <a:spLocks noChangeArrowheads="1"/>
            </p:cNvSpPr>
            <p:nvPr/>
          </p:nvSpPr>
          <p:spPr bwMode="auto">
            <a:xfrm>
              <a:off x="2524627" y="1905794"/>
              <a:ext cx="2638436" cy="40222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r>
                <a:rPr lang="sv-SE" dirty="0">
                  <a:latin typeface="+mn-lt"/>
                  <a:cs typeface="+mn-cs"/>
                </a:rPr>
                <a:t>Orchestrations</a:t>
              </a:r>
            </a:p>
          </p:txBody>
        </p:sp>
        <p:sp>
          <p:nvSpPr>
            <p:cNvPr id="47" name="TextBox 18"/>
            <p:cNvSpPr txBox="1">
              <a:spLocks noChangeArrowheads="1"/>
            </p:cNvSpPr>
            <p:nvPr/>
          </p:nvSpPr>
          <p:spPr bwMode="auto">
            <a:xfrm>
              <a:off x="2436068" y="1276678"/>
              <a:ext cx="2849210" cy="471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sv-SE" i="1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Orchestation.Order</a:t>
              </a:r>
            </a:p>
          </p:txBody>
        </p:sp>
      </p:grpSp>
      <p:cxnSp>
        <p:nvCxnSpPr>
          <p:cNvPr id="52" name="Straight Arrow Connector 51"/>
          <p:cNvCxnSpPr>
            <a:stCxn id="45" idx="2"/>
            <a:endCxn id="38" idx="0"/>
          </p:cNvCxnSpPr>
          <p:nvPr/>
        </p:nvCxnSpPr>
        <p:spPr bwMode="auto">
          <a:xfrm flipH="1">
            <a:off x="4724769" y="2180278"/>
            <a:ext cx="9238" cy="40508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/>
          </a:ln>
          <a:effectLst/>
        </p:spPr>
      </p:cxnSp>
      <p:pic>
        <p:nvPicPr>
          <p:cNvPr id="42" name="Picture 7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04" y="5010241"/>
            <a:ext cx="609954" cy="609954"/>
          </a:xfrm>
          <a:prstGeom prst="rect">
            <a:avLst/>
          </a:prstGeom>
        </p:spPr>
      </p:pic>
      <p:pic>
        <p:nvPicPr>
          <p:cNvPr id="51" name="Picture 7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875" y="955964"/>
            <a:ext cx="609954" cy="609954"/>
          </a:xfrm>
          <a:prstGeom prst="rect">
            <a:avLst/>
          </a:prstGeom>
        </p:spPr>
      </p:pic>
      <p:pic>
        <p:nvPicPr>
          <p:cNvPr id="59" name="Picture 7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401" y="4988699"/>
            <a:ext cx="609954" cy="609954"/>
          </a:xfrm>
          <a:prstGeom prst="rect">
            <a:avLst/>
          </a:prstGeom>
        </p:spPr>
      </p:pic>
      <p:pic>
        <p:nvPicPr>
          <p:cNvPr id="61" name="Picture 7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270" y="2327572"/>
            <a:ext cx="609954" cy="609954"/>
          </a:xfrm>
          <a:prstGeom prst="rect">
            <a:avLst/>
          </a:prstGeom>
        </p:spPr>
      </p:pic>
      <p:pic>
        <p:nvPicPr>
          <p:cNvPr id="62" name="Picture 7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55" y="3564861"/>
            <a:ext cx="609954" cy="609954"/>
          </a:xfrm>
          <a:prstGeom prst="rect">
            <a:avLst/>
          </a:prstGeom>
        </p:spPr>
      </p:pic>
      <p:pic>
        <p:nvPicPr>
          <p:cNvPr id="63" name="Picture 7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235" y="3611464"/>
            <a:ext cx="609954" cy="609954"/>
          </a:xfrm>
          <a:prstGeom prst="rect">
            <a:avLst/>
          </a:prstGeom>
        </p:spPr>
      </p:pic>
      <p:pic>
        <p:nvPicPr>
          <p:cNvPr id="66" name="Picture 7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72" y="5009140"/>
            <a:ext cx="609954" cy="609954"/>
          </a:xfrm>
          <a:prstGeom prst="rect">
            <a:avLst/>
          </a:prstGeom>
        </p:spPr>
      </p:pic>
      <p:pic>
        <p:nvPicPr>
          <p:cNvPr id="67" name="Picture 7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330" y="5000021"/>
            <a:ext cx="609954" cy="609954"/>
          </a:xfrm>
          <a:prstGeom prst="rect">
            <a:avLst/>
          </a:prstGeom>
        </p:spPr>
      </p:pic>
      <p:pic>
        <p:nvPicPr>
          <p:cNvPr id="68" name="Picture 7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23" y="2318093"/>
            <a:ext cx="609954" cy="60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33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Versioning a BizTalk project</a:t>
            </a: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755575" y="1618423"/>
            <a:ext cx="3528393" cy="2528055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How to version</a:t>
            </a: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899590" y="2023047"/>
            <a:ext cx="3168354" cy="175165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3994" y="2144428"/>
            <a:ext cx="300395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Use </a:t>
            </a:r>
            <a:r>
              <a:rPr lang="en-US" dirty="0" err="1"/>
              <a:t>AssemblyVersion</a:t>
            </a:r>
            <a:r>
              <a:rPr lang="en-US" dirty="0"/>
              <a:t> to version assemblies.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Only use Major and Minor version numbers.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4716016" y="1618422"/>
            <a:ext cx="4104456" cy="2530657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Implication on deployment</a:t>
            </a: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4785021" y="2023047"/>
            <a:ext cx="3819425" cy="175165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15175" y="2144428"/>
            <a:ext cx="3689271" cy="1618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Deploying a version that already exists may fail.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Binding files may need to be updated.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Re-deploying an existing assembly may require a host instance restart.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002" y="3896079"/>
            <a:ext cx="5255084" cy="256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6448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Version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Single version or Increment version (SxS)</a:t>
            </a:r>
          </a:p>
          <a:p>
            <a:r>
              <a:rPr lang="sv-SE" dirty="0"/>
              <a:t>All artifacts are versioned through AssemblyVersion</a:t>
            </a:r>
          </a:p>
          <a:p>
            <a:pPr lvl="1"/>
            <a:r>
              <a:rPr lang="sv-SE" dirty="0"/>
              <a:t>Schemas are resolved using MessageType</a:t>
            </a:r>
          </a:p>
          <a:p>
            <a:pPr marL="0" indent="0">
              <a:buNone/>
            </a:pPr>
            <a:endParaRPr lang="sv-SE" dirty="0"/>
          </a:p>
          <a:p>
            <a:pPr lvl="1"/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sp>
        <p:nvSpPr>
          <p:cNvPr id="6" name="TextBox 5"/>
          <p:cNvSpPr txBox="1"/>
          <p:nvPr/>
        </p:nvSpPr>
        <p:spPr>
          <a:xfrm>
            <a:off x="2111599" y="3906153"/>
            <a:ext cx="1143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Hint!</a:t>
            </a:r>
          </a:p>
        </p:txBody>
      </p:sp>
      <p:pic>
        <p:nvPicPr>
          <p:cNvPr id="7" name="Picture 3" descr="C:\xxx\Ikoner\Ikoner\Application Basics\48x48\shadow\lightbulb_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099" y="3834716"/>
            <a:ext cx="617537" cy="6175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195736" y="4334778"/>
            <a:ext cx="4402167" cy="584775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Updating assemblies that use static versioning</a:t>
            </a:r>
          </a:p>
          <a:p>
            <a:pPr>
              <a:defRPr/>
            </a:pP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 require a host instance restart!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41984" y="5098349"/>
            <a:ext cx="17281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sv-S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Caution!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26121" y="5526974"/>
            <a:ext cx="4371782" cy="584775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Remember to update binding files when you update the version in the project.</a:t>
            </a:r>
          </a:p>
        </p:txBody>
      </p:sp>
      <p:pic>
        <p:nvPicPr>
          <p:cNvPr id="11" name="Picture 3" descr="C:\Users\hedbergjh\AppData\Local\Microsoft\Windows\Temporary Internet Files\Content.IE5\E9BNOCZB\MC90043475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912" y="5085184"/>
            <a:ext cx="701824" cy="70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60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Version strategies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683568" y="1340768"/>
            <a:ext cx="7632848" cy="217330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899592" y="1196752"/>
            <a:ext cx="3312368" cy="50405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kumimoji="0" lang="sv-S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Single Version</a:t>
            </a:r>
            <a:endParaRPr kumimoji="0" lang="sv-S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0840" y="1804463"/>
            <a:ext cx="33123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 err="1"/>
              <a:t>Easy</a:t>
            </a:r>
            <a:r>
              <a:rPr lang="sv-SE" sz="2000" dirty="0"/>
              <a:t> Control</a:t>
            </a:r>
          </a:p>
          <a:p>
            <a:r>
              <a:rPr lang="sv-SE" sz="2000" dirty="0" err="1"/>
              <a:t>Easy</a:t>
            </a:r>
            <a:r>
              <a:rPr lang="sv-SE" sz="2000" dirty="0"/>
              <a:t> </a:t>
            </a:r>
            <a:r>
              <a:rPr lang="sv-SE" sz="2000" dirty="0" err="1"/>
              <a:t>deployment</a:t>
            </a:r>
            <a:endParaRPr lang="sv-SE" sz="2000" dirty="0"/>
          </a:p>
          <a:p>
            <a:r>
              <a:rPr lang="sv-SE" sz="2000" dirty="0" err="1"/>
              <a:t>Easy</a:t>
            </a:r>
            <a:r>
              <a:rPr lang="sv-SE" sz="2000" dirty="0"/>
              <a:t> </a:t>
            </a:r>
            <a:r>
              <a:rPr lang="sv-SE" sz="2000" dirty="0" err="1"/>
              <a:t>code</a:t>
            </a:r>
            <a:r>
              <a:rPr lang="sv-SE" sz="2000" dirty="0"/>
              <a:t> </a:t>
            </a:r>
            <a:r>
              <a:rPr lang="sv-SE" sz="2000" dirty="0" err="1"/>
              <a:t>versioning</a:t>
            </a:r>
            <a:endParaRPr lang="sv-SE" sz="2000" dirty="0"/>
          </a:p>
          <a:p>
            <a:r>
              <a:rPr lang="sv-SE" sz="2000" dirty="0" err="1"/>
              <a:t>Complex</a:t>
            </a:r>
            <a:r>
              <a:rPr lang="sv-SE" sz="2000" dirty="0"/>
              <a:t> substitution</a:t>
            </a:r>
          </a:p>
          <a:p>
            <a:r>
              <a:rPr lang="sv-SE" sz="2000" dirty="0" err="1"/>
              <a:t>Require</a:t>
            </a:r>
            <a:r>
              <a:rPr lang="sv-SE" sz="2000" dirty="0"/>
              <a:t> </a:t>
            </a:r>
            <a:r>
              <a:rPr lang="sv-SE" sz="2000" dirty="0" err="1"/>
              <a:t>downtime</a:t>
            </a:r>
            <a:endParaRPr lang="sv-SE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88" y="1844824"/>
            <a:ext cx="324036" cy="3240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88" y="2780928"/>
            <a:ext cx="324036" cy="324036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 bwMode="auto">
          <a:xfrm>
            <a:off x="669105" y="3861048"/>
            <a:ext cx="7632848" cy="216024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885129" y="3717032"/>
            <a:ext cx="3312368" cy="50405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kumimoji="0" lang="sv-S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Multi Version</a:t>
            </a:r>
            <a:endParaRPr kumimoji="0" lang="sv-S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6377" y="4324743"/>
            <a:ext cx="33123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/>
              <a:t>No downtime</a:t>
            </a:r>
          </a:p>
          <a:p>
            <a:r>
              <a:rPr lang="sv-SE" sz="2000" dirty="0"/>
              <a:t>Parallell </a:t>
            </a:r>
            <a:r>
              <a:rPr lang="sv-SE" sz="2000" dirty="0" err="1"/>
              <a:t>active</a:t>
            </a:r>
            <a:r>
              <a:rPr lang="sv-SE" sz="2000" dirty="0"/>
              <a:t> versions</a:t>
            </a:r>
          </a:p>
          <a:p>
            <a:r>
              <a:rPr lang="sv-SE" sz="2000" dirty="0" err="1"/>
              <a:t>Branches</a:t>
            </a:r>
            <a:r>
              <a:rPr lang="sv-SE" sz="2000"/>
              <a:t> </a:t>
            </a:r>
            <a:endParaRPr lang="sv-SE" sz="2000" dirty="0"/>
          </a:p>
          <a:p>
            <a:r>
              <a:rPr lang="sv-SE" sz="2000" dirty="0" err="1"/>
              <a:t>Require</a:t>
            </a:r>
            <a:r>
              <a:rPr lang="sv-SE" sz="2000" dirty="0"/>
              <a:t> cleanup</a:t>
            </a:r>
          </a:p>
          <a:p>
            <a:r>
              <a:rPr lang="sv-SE" sz="2000" dirty="0"/>
              <a:t>Require disipline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88" y="4365104"/>
            <a:ext cx="324036" cy="32403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88" y="3095091"/>
            <a:ext cx="324036" cy="3240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88" y="4977172"/>
            <a:ext cx="324036" cy="3240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88" y="4670720"/>
            <a:ext cx="324036" cy="32403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32" y="5265204"/>
            <a:ext cx="324036" cy="32403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78" y="2143015"/>
            <a:ext cx="324036" cy="32403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77" y="2456892"/>
            <a:ext cx="324036" cy="32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742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Viewing deployed assemblies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692696"/>
            <a:ext cx="4394574" cy="2468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348880"/>
            <a:ext cx="3709987" cy="2671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3275856" y="2817953"/>
            <a:ext cx="2592289" cy="48554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BizTalk Assembly Viewer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289" y="4360001"/>
            <a:ext cx="5832896" cy="2353056"/>
          </a:xfrm>
          <a:prstGeom prst="rect">
            <a:avLst/>
          </a:prstGeom>
        </p:spPr>
      </p:pic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4542288" y="5517232"/>
            <a:ext cx="2982040" cy="48554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BizTalk Administration Console</a:t>
            </a:r>
          </a:p>
        </p:txBody>
      </p:sp>
    </p:spTree>
    <p:extLst>
      <p:ext uri="{BB962C8B-B14F-4D97-AF65-F5344CB8AC3E}">
        <p14:creationId xmlns:p14="http://schemas.microsoft.com/office/powerpoint/2010/main" val="4224752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dirty="0"/>
              <a:t>Lesson 1: unit testing</a:t>
            </a:r>
            <a:endParaRPr lang="sv-SE" dirty="0"/>
          </a:p>
        </p:txBody>
      </p:sp>
      <p:sp>
        <p:nvSpPr>
          <p:cNvPr id="11267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sv-SE" b="1" dirty="0"/>
              <a:t>Introduction to Unit Testing</a:t>
            </a:r>
            <a:endParaRPr lang="en-US" b="1" dirty="0"/>
          </a:p>
          <a:p>
            <a:endParaRPr lang="en-US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8" y="1201266"/>
            <a:ext cx="5391150" cy="4171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Undeploying an assembly</a:t>
            </a: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4932040" y="1772816"/>
            <a:ext cx="2592289" cy="48554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Remove resource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1412" y="3906153"/>
            <a:ext cx="1143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Tips!</a:t>
            </a:r>
          </a:p>
        </p:txBody>
      </p:sp>
      <p:pic>
        <p:nvPicPr>
          <p:cNvPr id="7" name="Picture 3" descr="C:\xxx\Ikoner\Ikoner\Application Basics\48x48\shadow\lightbulb_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963591"/>
            <a:ext cx="617537" cy="6175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435549" y="4334778"/>
            <a:ext cx="4500014" cy="338554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can also use BTSTask to remove resource.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51412" y="4894069"/>
            <a:ext cx="1143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Info!</a:t>
            </a:r>
          </a:p>
        </p:txBody>
      </p:sp>
      <p:pic>
        <p:nvPicPr>
          <p:cNvPr id="10" name="Picture 3" descr="C:\xxx\Ikoner\Ikoner\Application Basics\48x48\shadow\lightbulb_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822632"/>
            <a:ext cx="617537" cy="6175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435549" y="5322694"/>
            <a:ext cx="4063933" cy="584775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Removing a resource does not remove the</a:t>
            </a:r>
            <a:b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assembly from the GAC.</a:t>
            </a:r>
          </a:p>
        </p:txBody>
      </p:sp>
      <p:pic>
        <p:nvPicPr>
          <p:cNvPr id="12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98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sv-SE"/>
              <a:t>Demo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b="1" dirty="0"/>
              <a:t>Viewing installed asemblies</a:t>
            </a:r>
          </a:p>
          <a:p>
            <a:pPr lvl="1"/>
            <a:r>
              <a:rPr lang="sv-SE" sz="2000" b="1" dirty="0"/>
              <a:t>View installed assemblies</a:t>
            </a:r>
          </a:p>
          <a:p>
            <a:pPr lvl="1"/>
            <a:r>
              <a:rPr lang="sv-SE" sz="2000" b="1" dirty="0"/>
              <a:t>Undeploy an assembly</a:t>
            </a:r>
          </a:p>
        </p:txBody>
      </p:sp>
      <p:pic>
        <p:nvPicPr>
          <p:cNvPr id="26630" name="Picture 2" descr="http://icons.iconarchive.com/icons/artua/mac/Play-512x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2786063"/>
            <a:ext cx="3786187" cy="37861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20471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Summary</a:t>
            </a:r>
            <a:endParaRPr lang="sv-S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BizTalk Server artifacts can be both manually and automatically unit tested to allow for early error detection and regression testing.</a:t>
            </a:r>
          </a:p>
          <a:p>
            <a:r>
              <a:rPr lang="sv-SE" dirty="0"/>
              <a:t>BizTalk Server artifacts are grouped into projects and must then be deployed to the BizTalk Group (database) as well as into the GAC to be available to the runtime.</a:t>
            </a:r>
          </a:p>
          <a:p>
            <a:r>
              <a:rPr lang="sv-SE" dirty="0"/>
              <a:t>Projects are versioned using .NET AssemblyVersion and managed using the BizTalk Administration Console.</a:t>
            </a:r>
          </a:p>
        </p:txBody>
      </p:sp>
    </p:spTree>
    <p:extLst>
      <p:ext uri="{BB962C8B-B14F-4D97-AF65-F5344CB8AC3E}">
        <p14:creationId xmlns:p14="http://schemas.microsoft.com/office/powerpoint/2010/main" val="37440709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Q &amp; A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Testing and Deploying Projects</a:t>
            </a:r>
          </a:p>
        </p:txBody>
      </p:sp>
    </p:spTree>
    <p:extLst>
      <p:ext uri="{BB962C8B-B14F-4D97-AF65-F5344CB8AC3E}">
        <p14:creationId xmlns:p14="http://schemas.microsoft.com/office/powerpoint/2010/main" val="27261683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Hands-On-Labs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483768" y="1484313"/>
            <a:ext cx="6264945" cy="4608512"/>
          </a:xfr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v-SE" dirty="0"/>
              <a:t>Unit Test and </a:t>
            </a:r>
            <a:r>
              <a:rPr lang="sv-SE" b="1" dirty="0"/>
              <a:t>Deployment</a:t>
            </a:r>
          </a:p>
          <a:p>
            <a:pPr lvl="1"/>
            <a:r>
              <a:rPr lang="sv-SE" dirty="0" err="1"/>
              <a:t>Deploy</a:t>
            </a:r>
            <a:r>
              <a:rPr lang="sv-SE" dirty="0"/>
              <a:t> BizTalk projects</a:t>
            </a:r>
          </a:p>
          <a:p>
            <a:pPr lvl="1"/>
            <a:r>
              <a:rPr lang="sv-SE" dirty="0"/>
              <a:t>Use the BizTalk Administration Console to verify </a:t>
            </a:r>
            <a:r>
              <a:rPr lang="sv-SE" dirty="0" err="1"/>
              <a:t>deployment</a:t>
            </a:r>
            <a:r>
              <a:rPr lang="sv-SE" dirty="0"/>
              <a:t>.</a:t>
            </a:r>
          </a:p>
          <a:p>
            <a:pPr lvl="1"/>
            <a:endParaRPr lang="sv-SE" dirty="0"/>
          </a:p>
          <a:p>
            <a:pPr lvl="1"/>
            <a:r>
              <a:rPr lang="sv-SE" dirty="0" err="1"/>
              <a:t>Exercise</a:t>
            </a:r>
            <a:r>
              <a:rPr lang="sv-SE" dirty="0"/>
              <a:t> 5-6</a:t>
            </a:r>
          </a:p>
        </p:txBody>
      </p:sp>
      <p:pic>
        <p:nvPicPr>
          <p:cNvPr id="8" name="Picture 2" descr="C:\Users\hedbergjh\AppData\Local\Microsoft\Windows\Temporary Internet Files\Content.IE5\J28LFE4J\MC900441282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908720"/>
            <a:ext cx="1656183" cy="165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edbergjh\AppData\Local\Microsoft\Windows\Temporary Internet Files\Content.IE5\5WVNV7T6\MP900316349[1]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17"/>
          <a:stretch/>
        </p:blipFill>
        <p:spPr bwMode="auto">
          <a:xfrm>
            <a:off x="694857" y="1484784"/>
            <a:ext cx="1768112" cy="460851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8983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What are the benefits of using BizTalks Unit Testing API’s?</a:t>
            </a:r>
          </a:p>
          <a:p>
            <a:r>
              <a:rPr lang="sv-SE" dirty="0"/>
              <a:t>What are some of the pros and cons of different versioning strategies?</a:t>
            </a:r>
          </a:p>
          <a:p>
            <a:endParaRPr lang="sv-SE" dirty="0"/>
          </a:p>
        </p:txBody>
      </p:sp>
      <p:pic>
        <p:nvPicPr>
          <p:cNvPr id="9" name="Picture 2" descr="C:\Users\hedbergjh\AppData\Local\Microsoft\Windows\Temporary Internet Files\Content.IE5\I8B783MH\MC900434901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581128"/>
            <a:ext cx="1603871" cy="160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08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is </a:t>
            </a:r>
            <a:r>
              <a:rPr lang="sv-SE" dirty="0" err="1"/>
              <a:t>Unit</a:t>
            </a:r>
            <a:r>
              <a:rPr lang="sv-SE" dirty="0"/>
              <a:t> </a:t>
            </a:r>
            <a:r>
              <a:rPr lang="sv-SE" dirty="0" err="1"/>
              <a:t>Testing</a:t>
            </a:r>
            <a:r>
              <a:rPr lang="sv-SE" dirty="0"/>
              <a:t>?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Unit testing is a method by which individual units </a:t>
            </a:r>
            <a:br>
              <a:rPr lang="en-US" b="1" dirty="0"/>
            </a:br>
            <a:r>
              <a:rPr lang="en-US" b="1" dirty="0"/>
              <a:t>of source code are tested to determine if they are fit for use.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/>
              <a:t>One can view a unit as the smallest testable part of an application.</a:t>
            </a:r>
            <a:endParaRPr lang="sv-SE" b="1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>
          <a:xfrm>
            <a:off x="8675688" y="6350000"/>
            <a:ext cx="468312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21E106A-1FFE-4371-891A-5E8E9BD2EF3B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pic>
        <p:nvPicPr>
          <p:cNvPr id="7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63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Unit</a:t>
            </a:r>
            <a:r>
              <a:rPr lang="sv-SE" dirty="0"/>
              <a:t> </a:t>
            </a:r>
            <a:r>
              <a:rPr lang="sv-SE" dirty="0" err="1"/>
              <a:t>Testing</a:t>
            </a:r>
            <a:r>
              <a:rPr lang="sv-SE" dirty="0"/>
              <a:t> BizTalk </a:t>
            </a:r>
            <a:r>
              <a:rPr lang="sv-SE" dirty="0" err="1"/>
              <a:t>Artifacts</a:t>
            </a:r>
            <a:endParaRPr lang="sv-SE" dirty="0"/>
          </a:p>
        </p:txBody>
      </p:sp>
      <p:pic>
        <p:nvPicPr>
          <p:cNvPr id="5" name="Picture 24" descr="Schem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40" y="1916832"/>
            <a:ext cx="686991" cy="1114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84984"/>
            <a:ext cx="1406798" cy="1122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pic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8104" y="5013176"/>
            <a:ext cx="1760809" cy="44727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ruta 7"/>
          <p:cNvSpPr txBox="1"/>
          <p:nvPr/>
        </p:nvSpPr>
        <p:spPr>
          <a:xfrm>
            <a:off x="1201943" y="3033890"/>
            <a:ext cx="1324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Schemas</a:t>
            </a:r>
          </a:p>
        </p:txBody>
      </p:sp>
      <p:sp>
        <p:nvSpPr>
          <p:cNvPr id="9" name="textruta 8"/>
          <p:cNvSpPr txBox="1"/>
          <p:nvPr/>
        </p:nvSpPr>
        <p:spPr>
          <a:xfrm>
            <a:off x="3244855" y="4450454"/>
            <a:ext cx="1324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err="1"/>
              <a:t>Maps</a:t>
            </a:r>
            <a:endParaRPr lang="sv-SE" dirty="0"/>
          </a:p>
        </p:txBody>
      </p:sp>
      <p:sp>
        <p:nvSpPr>
          <p:cNvPr id="10" name="textruta 9"/>
          <p:cNvSpPr txBox="1"/>
          <p:nvPr/>
        </p:nvSpPr>
        <p:spPr>
          <a:xfrm>
            <a:off x="5726116" y="5508893"/>
            <a:ext cx="1324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Pipelines</a:t>
            </a:r>
          </a:p>
        </p:txBody>
      </p:sp>
    </p:spTree>
    <p:extLst>
      <p:ext uri="{BB962C8B-B14F-4D97-AF65-F5344CB8AC3E}">
        <p14:creationId xmlns:p14="http://schemas.microsoft.com/office/powerpoint/2010/main" val="3778093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3383548"/>
            <a:ext cx="5417964" cy="2789531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Preparing</a:t>
            </a:r>
            <a:r>
              <a:rPr lang="sv-SE" dirty="0"/>
              <a:t> </a:t>
            </a:r>
            <a:r>
              <a:rPr lang="sv-SE" dirty="0" err="1"/>
              <a:t>projects</a:t>
            </a:r>
            <a:r>
              <a:rPr lang="sv-SE" dirty="0"/>
              <a:t> for </a:t>
            </a:r>
            <a:r>
              <a:rPr lang="sv-SE" dirty="0" err="1"/>
              <a:t>unit</a:t>
            </a:r>
            <a:r>
              <a:rPr lang="sv-SE" dirty="0"/>
              <a:t>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75688" y="6350000"/>
            <a:ext cx="468312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21E106A-1FFE-4371-891A-5E8E9BD2EF3B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55575" y="1579567"/>
            <a:ext cx="5184576" cy="1701711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Creating Unit Tests</a:t>
            </a: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899590" y="1984192"/>
            <a:ext cx="4824536" cy="108476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3994" y="2105572"/>
            <a:ext cx="4769048" cy="855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Must be enabled on project level to be used.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Requires Visual Studio Test features, or some other test application like </a:t>
            </a:r>
            <a:r>
              <a:rPr lang="en-US" dirty="0" err="1"/>
              <a:t>NUnit</a:t>
            </a:r>
            <a:r>
              <a:rPr lang="en-US" dirty="0"/>
              <a:t>/</a:t>
            </a:r>
            <a:r>
              <a:rPr lang="en-US" dirty="0" err="1"/>
              <a:t>BizUnit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7719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Steps to Create Unit Tests for Schemas, Maps and Pipelines</a:t>
            </a:r>
          </a:p>
        </p:txBody>
      </p:sp>
      <p:graphicFrame>
        <p:nvGraphicFramePr>
          <p:cNvPr id="3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4057536"/>
              </p:ext>
            </p:extLst>
          </p:nvPr>
        </p:nvGraphicFramePr>
        <p:xfrm>
          <a:off x="395288" y="1484313"/>
          <a:ext cx="8353425" cy="43929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6040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Performing</a:t>
            </a:r>
            <a:r>
              <a:rPr lang="sv-SE" dirty="0"/>
              <a:t> Scenario / System / Integration tests</a:t>
            </a:r>
          </a:p>
        </p:txBody>
      </p:sp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576" y="2132856"/>
            <a:ext cx="5564188" cy="223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ruta 3"/>
          <p:cNvSpPr txBox="1"/>
          <p:nvPr/>
        </p:nvSpPr>
        <p:spPr>
          <a:xfrm>
            <a:off x="6528574" y="2464832"/>
            <a:ext cx="23762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sv-SE" dirty="0" err="1"/>
              <a:t>Nunit</a:t>
            </a:r>
            <a:endParaRPr lang="sv-SE" dirty="0"/>
          </a:p>
          <a:p>
            <a:pPr marL="285750" indent="-285750">
              <a:buFont typeface="Arial" pitchFamily="34" charset="0"/>
              <a:buChar char="•"/>
            </a:pPr>
            <a:r>
              <a:rPr lang="sv-SE" dirty="0"/>
              <a:t>Visual Studio Test</a:t>
            </a:r>
          </a:p>
          <a:p>
            <a:pPr marL="285750" indent="-285750">
              <a:buFont typeface="Arial" pitchFamily="34" charset="0"/>
              <a:buChar char="•"/>
            </a:pPr>
            <a:endParaRPr lang="sv-SE" dirty="0"/>
          </a:p>
          <a:p>
            <a:pPr marL="285750" indent="-285750">
              <a:buFont typeface="Arial" pitchFamily="34" charset="0"/>
              <a:buChar char="•"/>
            </a:pPr>
            <a:r>
              <a:rPr lang="sv-SE" dirty="0" err="1"/>
              <a:t>BizUnit</a:t>
            </a:r>
            <a:endParaRPr lang="sv-SE" dirty="0"/>
          </a:p>
          <a:p>
            <a:pPr marL="285750" indent="-285750">
              <a:buFont typeface="Arial" pitchFamily="34" charset="0"/>
              <a:buChar char="•"/>
            </a:pPr>
            <a:endParaRPr lang="sv-SE" dirty="0"/>
          </a:p>
          <a:p>
            <a:pPr marL="285750" indent="-285750">
              <a:buFont typeface="Arial" pitchFamily="34" charset="0"/>
              <a:buChar char="•"/>
            </a:pPr>
            <a:r>
              <a:rPr lang="sv-SE" dirty="0" err="1"/>
              <a:t>Mocking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02491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sv-SE"/>
              <a:t>Demo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b="1" dirty="0"/>
              <a:t>Adding a Test project</a:t>
            </a:r>
          </a:p>
          <a:p>
            <a:r>
              <a:rPr lang="sv-SE" sz="2400" b="1" dirty="0"/>
              <a:t>Building a test to unit test a schema</a:t>
            </a:r>
            <a:endParaRPr lang="sv-SE" sz="2000" b="1" dirty="0"/>
          </a:p>
        </p:txBody>
      </p:sp>
      <p:pic>
        <p:nvPicPr>
          <p:cNvPr id="26630" name="Picture 2" descr="http://icons.iconarchive.com/icons/artua/mac/Play-512x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2786063"/>
            <a:ext cx="3786187" cy="37861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0700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DDDDDD"/>
      </a:dk2>
      <a:lt2>
        <a:srgbClr val="5F5F5F"/>
      </a:lt2>
      <a:accent1>
        <a:srgbClr val="FFCC00"/>
      </a:accent1>
      <a:accent2>
        <a:srgbClr val="8D979B"/>
      </a:accent2>
      <a:accent3>
        <a:srgbClr val="FFFFFF"/>
      </a:accent3>
      <a:accent4>
        <a:srgbClr val="000000"/>
      </a:accent4>
      <a:accent5>
        <a:srgbClr val="FFE2AA"/>
      </a:accent5>
      <a:accent6>
        <a:srgbClr val="7F888C"/>
      </a:accent6>
      <a:hlink>
        <a:srgbClr val="A5AA78"/>
      </a:hlink>
      <a:folHlink>
        <a:srgbClr val="CE67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2009-11-09T12:25:07Z</outs:dateTime>
      <outs:isPinned>true</outs:isPinned>
    </outs:relatedDate>
    <outs:relatedDate>
      <outs:type>2</outs:type>
      <outs:displayName>Created</outs:displayName>
      <outs:dateTime>2009-03-09T21:00:21Z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hedbergjh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Håkansson, Mikael (Integration and Application Cente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456EABD5-34AD-42C3-961A-905E52F76613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Logica Slide Template 08</Template>
  <TotalTime>12493</TotalTime>
  <Words>1427</Words>
  <Application>Microsoft Office PowerPoint</Application>
  <PresentationFormat>On-screen Show (4:3)</PresentationFormat>
  <Paragraphs>349</Paragraphs>
  <Slides>35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Arial Narrow</vt:lpstr>
      <vt:lpstr>Calibri</vt:lpstr>
      <vt:lpstr>Calibri Light</vt:lpstr>
      <vt:lpstr>Tahoma</vt:lpstr>
      <vt:lpstr>Wingdings</vt:lpstr>
      <vt:lpstr>Office Theme</vt:lpstr>
      <vt:lpstr>Developing Integration Solutions using Microsoft BizTalk Server 2016</vt:lpstr>
      <vt:lpstr>Course Outline</vt:lpstr>
      <vt:lpstr>Lesson 1: unit testing</vt:lpstr>
      <vt:lpstr>What is Unit Testing?</vt:lpstr>
      <vt:lpstr>Unit Testing BizTalk Artifacts</vt:lpstr>
      <vt:lpstr>Preparing projects for unit tests</vt:lpstr>
      <vt:lpstr>Steps to Create Unit Tests for Schemas, Maps and Pipelines</vt:lpstr>
      <vt:lpstr>Performing Scenario / System / Integration tests</vt:lpstr>
      <vt:lpstr>Demo</vt:lpstr>
      <vt:lpstr>Hands-On-Labs</vt:lpstr>
      <vt:lpstr>Lesson 2: deploying biztalk projects</vt:lpstr>
      <vt:lpstr>Strong names</vt:lpstr>
      <vt:lpstr>Tools for deploying an assembly</vt:lpstr>
      <vt:lpstr>Deploy a project from Visual Studio</vt:lpstr>
      <vt:lpstr>What is a BizTalk Application?</vt:lpstr>
      <vt:lpstr>Configuring what Application a Visual Studio project belong to</vt:lpstr>
      <vt:lpstr>Demo</vt:lpstr>
      <vt:lpstr>PowerPoint Presentation</vt:lpstr>
      <vt:lpstr>Using shared assemblies</vt:lpstr>
      <vt:lpstr>Cross application content routing </vt:lpstr>
      <vt:lpstr>Cross application content routing </vt:lpstr>
      <vt:lpstr>Cross application content routing </vt:lpstr>
      <vt:lpstr>Using shared types</vt:lpstr>
      <vt:lpstr>Using canonical types</vt:lpstr>
      <vt:lpstr>Composing loosly coupled applications</vt:lpstr>
      <vt:lpstr>Versioning a BizTalk project</vt:lpstr>
      <vt:lpstr>Version strategies</vt:lpstr>
      <vt:lpstr>Version strategies</vt:lpstr>
      <vt:lpstr>Viewing deployed assemblies</vt:lpstr>
      <vt:lpstr>Undeploying an assembly</vt:lpstr>
      <vt:lpstr>Demo</vt:lpstr>
      <vt:lpstr>Summary</vt:lpstr>
      <vt:lpstr>Q &amp; A</vt:lpstr>
      <vt:lpstr>Hands-On-Labs</vt:lpstr>
      <vt:lpstr>Quiz</vt:lpstr>
    </vt:vector>
  </TitlesOfParts>
  <Company>WM-Data 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Allmännt</dc:title>
  <dc:creator>hedbergjh</dc:creator>
  <cp:lastModifiedBy>Mikael Håkansson</cp:lastModifiedBy>
  <cp:revision>302</cp:revision>
  <dcterms:created xsi:type="dcterms:W3CDTF">2009-03-09T21:00:21Z</dcterms:created>
  <dcterms:modified xsi:type="dcterms:W3CDTF">2016-12-09T16:27:07Z</dcterms:modified>
  <cp:category>Sales &amp; Marketing</cp:category>
</cp:coreProperties>
</file>