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2"/>
  </p:sldMasterIdLst>
  <p:notesMasterIdLst>
    <p:notesMasterId r:id="rId29"/>
  </p:notesMasterIdLst>
  <p:handoutMasterIdLst>
    <p:handoutMasterId r:id="rId30"/>
  </p:handoutMasterIdLst>
  <p:sldIdLst>
    <p:sldId id="326" r:id="rId3"/>
    <p:sldId id="327" r:id="rId4"/>
    <p:sldId id="308" r:id="rId5"/>
    <p:sldId id="337" r:id="rId6"/>
    <p:sldId id="355" r:id="rId7"/>
    <p:sldId id="348" r:id="rId8"/>
    <p:sldId id="338" r:id="rId9"/>
    <p:sldId id="345" r:id="rId10"/>
    <p:sldId id="342" r:id="rId11"/>
    <p:sldId id="339" r:id="rId12"/>
    <p:sldId id="344" r:id="rId13"/>
    <p:sldId id="341" r:id="rId14"/>
    <p:sldId id="349" r:id="rId15"/>
    <p:sldId id="353" r:id="rId16"/>
    <p:sldId id="350" r:id="rId17"/>
    <p:sldId id="352" r:id="rId18"/>
    <p:sldId id="351" r:id="rId19"/>
    <p:sldId id="354" r:id="rId20"/>
    <p:sldId id="336" r:id="rId21"/>
    <p:sldId id="346" r:id="rId22"/>
    <p:sldId id="343" r:id="rId23"/>
    <p:sldId id="347" r:id="rId24"/>
    <p:sldId id="328" r:id="rId25"/>
    <p:sldId id="329" r:id="rId26"/>
    <p:sldId id="356" r:id="rId27"/>
    <p:sldId id="357" r:id="rId2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6" autoAdjust="0"/>
    <p:restoredTop sz="94171" autoAdjust="0"/>
  </p:normalViewPr>
  <p:slideViewPr>
    <p:cSldViewPr>
      <p:cViewPr varScale="1">
        <p:scale>
          <a:sx n="123" d="100"/>
          <a:sy n="12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Create a scope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Identify potential errors and how to handle them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D91DD4D5-802F-47A2-9F0C-DE560AC85EC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4D676EFB-DB09-41E2-B15F-71CD64187CA1}" type="parTrans" cxnId="{B52DC2E9-EFFA-4197-AE19-4EA75F54BB6A}">
      <dgm:prSet/>
      <dgm:spPr/>
      <dgm:t>
        <a:bodyPr/>
        <a:lstStyle/>
        <a:p>
          <a:endParaRPr lang="sv-SE"/>
        </a:p>
      </dgm:t>
    </dgm:pt>
    <dgm:pt modelId="{4A7D2DE0-1776-4B2B-9B7D-15FFAA8E1A0F}" type="sibTrans" cxnId="{B52DC2E9-EFFA-4197-AE19-4EA75F54BB6A}">
      <dgm:prSet/>
      <dgm:spPr/>
      <dgm:t>
        <a:bodyPr/>
        <a:lstStyle/>
        <a:p>
          <a:endParaRPr lang="sv-SE"/>
        </a:p>
      </dgm:t>
    </dgm:pt>
    <dgm:pt modelId="{17619674-A03F-4446-9591-39C19DADE44F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Implement error handlers</a:t>
          </a:r>
        </a:p>
      </dgm:t>
    </dgm:pt>
    <dgm:pt modelId="{3D4F67CB-C075-4ABB-9B9F-92026C33C9EB}" type="parTrans" cxnId="{62A93F83-CA3F-4495-8C99-94371F7D8AFB}">
      <dgm:prSet/>
      <dgm:spPr/>
      <dgm:t>
        <a:bodyPr/>
        <a:lstStyle/>
        <a:p>
          <a:endParaRPr lang="sv-SE"/>
        </a:p>
      </dgm:t>
    </dgm:pt>
    <dgm:pt modelId="{0879C7BC-7B65-415F-BD5E-C9F3B26983B7}" type="sibTrans" cxnId="{62A93F83-CA3F-4495-8C99-94371F7D8AFB}">
      <dgm:prSet/>
      <dgm:spPr/>
      <dgm:t>
        <a:bodyPr/>
        <a:lstStyle/>
        <a:p>
          <a:endParaRPr lang="sv-SE"/>
        </a:p>
      </dgm:t>
    </dgm:pt>
    <dgm:pt modelId="{972AEF0B-972F-4B4B-A9A1-2998BDE0EAB9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4BF7664E-9CE5-4600-8E79-D14C5CC91608}" type="parTrans" cxnId="{1929DF58-1E83-4CBF-89F3-C418D4598C2D}">
      <dgm:prSet/>
      <dgm:spPr/>
      <dgm:t>
        <a:bodyPr/>
        <a:lstStyle/>
        <a:p>
          <a:endParaRPr lang="sv-SE"/>
        </a:p>
      </dgm:t>
    </dgm:pt>
    <dgm:pt modelId="{1798D80F-92C0-4BCD-BC57-B9DB0E2FB311}" type="sibTrans" cxnId="{1929DF58-1E83-4CBF-89F3-C418D4598C2D}">
      <dgm:prSet/>
      <dgm:spPr/>
      <dgm:t>
        <a:bodyPr/>
        <a:lstStyle/>
        <a:p>
          <a:endParaRPr lang="sv-SE"/>
        </a:p>
      </dgm:t>
    </dgm:pt>
    <dgm:pt modelId="{35BBCE35-E336-4A7B-9F63-606945A16F8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Determine what needs to be compensated</a:t>
          </a:r>
        </a:p>
      </dgm:t>
    </dgm:pt>
    <dgm:pt modelId="{38376C62-5919-468B-9374-CE5A9A3095A5}" type="parTrans" cxnId="{467ECEA3-7880-4199-8786-A8F9DB9C4283}">
      <dgm:prSet/>
      <dgm:spPr/>
      <dgm:t>
        <a:bodyPr/>
        <a:lstStyle/>
        <a:p>
          <a:endParaRPr lang="sv-SE"/>
        </a:p>
      </dgm:t>
    </dgm:pt>
    <dgm:pt modelId="{7427CD07-83E0-47C4-BC3C-50E7E21D94FD}" type="sibTrans" cxnId="{467ECEA3-7880-4199-8786-A8F9DB9C4283}">
      <dgm:prSet/>
      <dgm:spPr/>
      <dgm:t>
        <a:bodyPr/>
        <a:lstStyle/>
        <a:p>
          <a:endParaRPr lang="sv-SE"/>
        </a:p>
      </dgm:t>
    </dgm:pt>
    <dgm:pt modelId="{26690EF2-EE43-4D8C-98E9-7B442B9CE47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27C61550-DE1B-4573-A7ED-44C3229FAF75}" type="parTrans" cxnId="{4C619FDD-7C97-44CB-8047-E4669B7A8AEF}">
      <dgm:prSet/>
      <dgm:spPr/>
      <dgm:t>
        <a:bodyPr/>
        <a:lstStyle/>
        <a:p>
          <a:endParaRPr lang="sv-SE"/>
        </a:p>
      </dgm:t>
    </dgm:pt>
    <dgm:pt modelId="{2D9607BC-A78B-4D32-BD82-B5FDE3703346}" type="sibTrans" cxnId="{4C619FDD-7C97-44CB-8047-E4669B7A8AEF}">
      <dgm:prSet/>
      <dgm:spPr/>
      <dgm:t>
        <a:bodyPr/>
        <a:lstStyle/>
        <a:p>
          <a:endParaRPr lang="sv-SE"/>
        </a:p>
      </dgm:t>
    </dgm:pt>
    <dgm:pt modelId="{D7200611-BFFC-4156-8296-8F2B743211EC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compensation logic</a:t>
          </a:r>
        </a:p>
      </dgm:t>
    </dgm:pt>
    <dgm:pt modelId="{6E590FEA-3B80-4936-9946-896AC1A7CE42}" type="parTrans" cxnId="{43647C2F-4E68-4CBD-AB6C-25BA100CE82D}">
      <dgm:prSet/>
      <dgm:spPr/>
      <dgm:t>
        <a:bodyPr/>
        <a:lstStyle/>
        <a:p>
          <a:endParaRPr lang="sv-SE"/>
        </a:p>
      </dgm:t>
    </dgm:pt>
    <dgm:pt modelId="{67C57374-25CB-432B-BBA5-3E72577CB812}" type="sibTrans" cxnId="{43647C2F-4E68-4CBD-AB6C-25BA100CE82D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Identify the appropriate transaction type</a:t>
          </a:r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6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6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6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6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6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6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588999C1-8312-4A99-8ADC-F8BC3249B0FB}" type="pres">
      <dgm:prSet presAssocID="{D91DD4D5-802F-47A2-9F0C-DE560AC85EC8}" presName="linNode" presStyleCnt="0"/>
      <dgm:spPr/>
    </dgm:pt>
    <dgm:pt modelId="{2B5F9629-87A4-4333-8255-3876546754DC}" type="pres">
      <dgm:prSet presAssocID="{D91DD4D5-802F-47A2-9F0C-DE560AC85EC8}" presName="parentText" presStyleLbl="node1" presStyleIdx="3" presStyleCnt="6" custScaleX="25743">
        <dgm:presLayoutVars>
          <dgm:chMax val="1"/>
          <dgm:bulletEnabled val="1"/>
        </dgm:presLayoutVars>
      </dgm:prSet>
      <dgm:spPr/>
    </dgm:pt>
    <dgm:pt modelId="{BE5DC509-EF7C-4DB0-B3AB-DF9320A0FF2B}" type="pres">
      <dgm:prSet presAssocID="{D91DD4D5-802F-47A2-9F0C-DE560AC85EC8}" presName="descendantText" presStyleLbl="alignAccFollowNode1" presStyleIdx="3" presStyleCnt="6">
        <dgm:presLayoutVars>
          <dgm:bulletEnabled val="1"/>
        </dgm:presLayoutVars>
      </dgm:prSet>
      <dgm:spPr/>
    </dgm:pt>
    <dgm:pt modelId="{CE0BBB0E-3E79-446A-9BD4-B7D7A4CC1D73}" type="pres">
      <dgm:prSet presAssocID="{4A7D2DE0-1776-4B2B-9B7D-15FFAA8E1A0F}" presName="sp" presStyleCnt="0"/>
      <dgm:spPr/>
    </dgm:pt>
    <dgm:pt modelId="{87EAF04D-2BF3-42C2-98AB-C7EB57263E66}" type="pres">
      <dgm:prSet presAssocID="{972AEF0B-972F-4B4B-A9A1-2998BDE0EAB9}" presName="linNode" presStyleCnt="0"/>
      <dgm:spPr/>
    </dgm:pt>
    <dgm:pt modelId="{39A0F9F3-4CB7-4BF6-BAC8-7A839E4552BC}" type="pres">
      <dgm:prSet presAssocID="{972AEF0B-972F-4B4B-A9A1-2998BDE0EAB9}" presName="parentText" presStyleLbl="node1" presStyleIdx="4" presStyleCnt="6" custScaleX="25743">
        <dgm:presLayoutVars>
          <dgm:chMax val="1"/>
          <dgm:bulletEnabled val="1"/>
        </dgm:presLayoutVars>
      </dgm:prSet>
      <dgm:spPr/>
    </dgm:pt>
    <dgm:pt modelId="{3D1B0631-0032-40A3-85B0-FD9B8847A623}" type="pres">
      <dgm:prSet presAssocID="{972AEF0B-972F-4B4B-A9A1-2998BDE0EAB9}" presName="descendantText" presStyleLbl="alignAccFollowNode1" presStyleIdx="4" presStyleCnt="6">
        <dgm:presLayoutVars>
          <dgm:bulletEnabled val="1"/>
        </dgm:presLayoutVars>
      </dgm:prSet>
      <dgm:spPr/>
    </dgm:pt>
    <dgm:pt modelId="{32919DC5-B4EB-4EAB-91F1-31E84BAB1505}" type="pres">
      <dgm:prSet presAssocID="{1798D80F-92C0-4BCD-BC57-B9DB0E2FB311}" presName="sp" presStyleCnt="0"/>
      <dgm:spPr/>
    </dgm:pt>
    <dgm:pt modelId="{9D6731D0-BB47-4DB9-833E-67DE59109BC3}" type="pres">
      <dgm:prSet presAssocID="{26690EF2-EE43-4D8C-98E9-7B442B9CE47F}" presName="linNode" presStyleCnt="0"/>
      <dgm:spPr/>
    </dgm:pt>
    <dgm:pt modelId="{90266AE3-A32C-4E0B-A200-54AB7459131E}" type="pres">
      <dgm:prSet presAssocID="{26690EF2-EE43-4D8C-98E9-7B442B9CE47F}" presName="parentText" presStyleLbl="node1" presStyleIdx="5" presStyleCnt="6" custScaleX="25743">
        <dgm:presLayoutVars>
          <dgm:chMax val="1"/>
          <dgm:bulletEnabled val="1"/>
        </dgm:presLayoutVars>
      </dgm:prSet>
      <dgm:spPr/>
    </dgm:pt>
    <dgm:pt modelId="{30AB6637-9A62-4D5A-B033-8441DA4840C6}" type="pres">
      <dgm:prSet presAssocID="{26690EF2-EE43-4D8C-98E9-7B442B9CE47F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B61DBD7-3538-4564-8CA8-6B50BDD4B905}" type="presOf" srcId="{972AEF0B-972F-4B4B-A9A1-2998BDE0EAB9}" destId="{39A0F9F3-4CB7-4BF6-BAC8-7A839E4552BC}" srcOrd="0" destOrd="0" presId="urn:microsoft.com/office/officeart/2005/8/layout/vList5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B4137D58-BBB1-4290-A1DB-2AC232421800}" type="presOf" srcId="{543C4D73-2BD9-4FD3-B225-BA927636A30E}" destId="{839A0C55-6F4F-487B-ABCB-7E5C2EC4A22A}" srcOrd="0" destOrd="0" presId="urn:microsoft.com/office/officeart/2005/8/layout/vList5"/>
    <dgm:cxn modelId="{8BFCF38E-AD58-45C0-9C9D-29F4741F6EA3}" type="presOf" srcId="{91C62179-2964-4056-BEC8-6F947A0A7F38}" destId="{CC005D75-9949-46F5-816A-84FDF35D1A84}" srcOrd="0" destOrd="0" presId="urn:microsoft.com/office/officeart/2005/8/layout/vList5"/>
    <dgm:cxn modelId="{B52DC2E9-EFFA-4197-AE19-4EA75F54BB6A}" srcId="{CC50D243-2C53-433D-83B5-11E46DF35305}" destId="{D91DD4D5-802F-47A2-9F0C-DE560AC85EC8}" srcOrd="3" destOrd="0" parTransId="{4D676EFB-DB09-41E2-B15F-71CD64187CA1}" sibTransId="{4A7D2DE0-1776-4B2B-9B7D-15FFAA8E1A0F}"/>
    <dgm:cxn modelId="{FD2CB79C-D5F8-412D-BBFC-96D021A39850}" type="presOf" srcId="{48D294A6-4B7E-4C0F-98AE-E649F44D7A31}" destId="{B2E8BDA2-7497-48D7-82A9-BA15BF6459D6}" srcOrd="0" destOrd="0" presId="urn:microsoft.com/office/officeart/2005/8/layout/vList5"/>
    <dgm:cxn modelId="{A1F60661-8714-4AE7-B5D8-F606B187A644}" type="presOf" srcId="{28F8D379-8B78-4F75-9B33-605DB1D0BA3E}" destId="{11908AA2-17DB-48BB-B152-062C361AC5C4}" srcOrd="0" destOrd="0" presId="urn:microsoft.com/office/officeart/2005/8/layout/vList5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13ED8DD8-77C7-4585-9DAE-E2DF9C0227A4}" type="presOf" srcId="{35BBCE35-E336-4A7B-9F63-606945A16F8B}" destId="{3D1B0631-0032-40A3-85B0-FD9B8847A623}" srcOrd="0" destOrd="0" presId="urn:microsoft.com/office/officeart/2005/8/layout/vList5"/>
    <dgm:cxn modelId="{2E82690F-ABF5-41BA-B8FF-4035B6DFE3A2}" type="presOf" srcId="{D7200611-BFFC-4156-8296-8F2B743211EC}" destId="{30AB6637-9A62-4D5A-B033-8441DA4840C6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43647C2F-4E68-4CBD-AB6C-25BA100CE82D}" srcId="{26690EF2-EE43-4D8C-98E9-7B442B9CE47F}" destId="{D7200611-BFFC-4156-8296-8F2B743211EC}" srcOrd="0" destOrd="0" parTransId="{6E590FEA-3B80-4936-9946-896AC1A7CE42}" sibTransId="{67C57374-25CB-432B-BBA5-3E72577CB812}"/>
    <dgm:cxn modelId="{C7FC27E1-E9C7-415F-8A6C-39EF69B40122}" type="presOf" srcId="{D91DD4D5-802F-47A2-9F0C-DE560AC85EC8}" destId="{2B5F9629-87A4-4333-8255-3876546754DC}" srcOrd="0" destOrd="0" presId="urn:microsoft.com/office/officeart/2005/8/layout/vList5"/>
    <dgm:cxn modelId="{983E996B-7EC5-42F4-AB79-169AF4B9C253}" type="presOf" srcId="{918E5147-95D9-4A10-A481-3DD7B72ACD27}" destId="{5D864B8D-FACF-48E7-8326-E483DE976D5A}" srcOrd="0" destOrd="0" presId="urn:microsoft.com/office/officeart/2005/8/layout/vList5"/>
    <dgm:cxn modelId="{8533A207-6E24-4876-80FF-825EE91B011E}" type="presOf" srcId="{CC50D243-2C53-433D-83B5-11E46DF35305}" destId="{008FD7B1-49B2-4BA3-B80E-C5B2EAD406EA}" srcOrd="0" destOrd="0" presId="urn:microsoft.com/office/officeart/2005/8/layout/vList5"/>
    <dgm:cxn modelId="{6F816616-0CE8-45D6-A2C5-8D9FC8FECBBC}" type="presOf" srcId="{26690EF2-EE43-4D8C-98E9-7B442B9CE47F}" destId="{90266AE3-A32C-4E0B-A200-54AB7459131E}" srcOrd="0" destOrd="0" presId="urn:microsoft.com/office/officeart/2005/8/layout/vList5"/>
    <dgm:cxn modelId="{1929DF58-1E83-4CBF-89F3-C418D4598C2D}" srcId="{CC50D243-2C53-433D-83B5-11E46DF35305}" destId="{972AEF0B-972F-4B4B-A9A1-2998BDE0EAB9}" srcOrd="4" destOrd="0" parTransId="{4BF7664E-9CE5-4600-8E79-D14C5CC91608}" sibTransId="{1798D80F-92C0-4BCD-BC57-B9DB0E2FB311}"/>
    <dgm:cxn modelId="{62A93F83-CA3F-4495-8C99-94371F7D8AFB}" srcId="{D91DD4D5-802F-47A2-9F0C-DE560AC85EC8}" destId="{17619674-A03F-4446-9591-39C19DADE44F}" srcOrd="0" destOrd="0" parTransId="{3D4F67CB-C075-4ABB-9B9F-92026C33C9EB}" sibTransId="{0879C7BC-7B65-415F-BD5E-C9F3B26983B7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4C619FDD-7C97-44CB-8047-E4669B7A8AEF}" srcId="{CC50D243-2C53-433D-83B5-11E46DF35305}" destId="{26690EF2-EE43-4D8C-98E9-7B442B9CE47F}" srcOrd="5" destOrd="0" parTransId="{27C61550-DE1B-4573-A7ED-44C3229FAF75}" sibTransId="{2D9607BC-A78B-4D32-BD82-B5FDE3703346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2EBB7B4B-ECA8-4E2D-B611-C1259524F314}" type="presOf" srcId="{17619674-A03F-4446-9591-39C19DADE44F}" destId="{BE5DC509-EF7C-4DB0-B3AB-DF9320A0FF2B}" srcOrd="0" destOrd="0" presId="urn:microsoft.com/office/officeart/2005/8/layout/vList5"/>
    <dgm:cxn modelId="{86DE0464-F323-4985-96F3-9D581B8FE5BA}" type="presOf" srcId="{5D54E867-2EE5-4E6E-ADF3-70FD46C29A9E}" destId="{97A5505E-23ED-47A6-8FD4-A49DECDD05D3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467ECEA3-7880-4199-8786-A8F9DB9C4283}" srcId="{972AEF0B-972F-4B4B-A9A1-2998BDE0EAB9}" destId="{35BBCE35-E336-4A7B-9F63-606945A16F8B}" srcOrd="0" destOrd="0" parTransId="{38376C62-5919-468B-9374-CE5A9A3095A5}" sibTransId="{7427CD07-83E0-47C4-BC3C-50E7E21D94FD}"/>
    <dgm:cxn modelId="{6E689101-EE23-4A93-BC55-A646C664AEAF}" type="presParOf" srcId="{008FD7B1-49B2-4BA3-B80E-C5B2EAD406EA}" destId="{3F7F0EEE-74DE-4FFF-ADD7-A426C33A7C48}" srcOrd="0" destOrd="0" presId="urn:microsoft.com/office/officeart/2005/8/layout/vList5"/>
    <dgm:cxn modelId="{DCA91907-B3A1-4AAA-BA98-640A1F1CD191}" type="presParOf" srcId="{3F7F0EEE-74DE-4FFF-ADD7-A426C33A7C48}" destId="{11908AA2-17DB-48BB-B152-062C361AC5C4}" srcOrd="0" destOrd="0" presId="urn:microsoft.com/office/officeart/2005/8/layout/vList5"/>
    <dgm:cxn modelId="{3E2880DF-8FF8-43D3-B469-C199C9F14514}" type="presParOf" srcId="{3F7F0EEE-74DE-4FFF-ADD7-A426C33A7C48}" destId="{97A5505E-23ED-47A6-8FD4-A49DECDD05D3}" srcOrd="1" destOrd="0" presId="urn:microsoft.com/office/officeart/2005/8/layout/vList5"/>
    <dgm:cxn modelId="{C76F15D0-1D92-40C9-86D4-24A3B6B60BF6}" type="presParOf" srcId="{008FD7B1-49B2-4BA3-B80E-C5B2EAD406EA}" destId="{68F33C57-0132-49E6-9E88-E9E59EC45718}" srcOrd="1" destOrd="0" presId="urn:microsoft.com/office/officeart/2005/8/layout/vList5"/>
    <dgm:cxn modelId="{092C3FA7-8999-4269-B18A-C879D76C2C37}" type="presParOf" srcId="{008FD7B1-49B2-4BA3-B80E-C5B2EAD406EA}" destId="{A41A2C35-F26C-4C96-8342-4EBB078F3130}" srcOrd="2" destOrd="0" presId="urn:microsoft.com/office/officeart/2005/8/layout/vList5"/>
    <dgm:cxn modelId="{A2CF7213-3B8B-40CB-A4BD-4B6535E73F37}" type="presParOf" srcId="{A41A2C35-F26C-4C96-8342-4EBB078F3130}" destId="{B2E8BDA2-7497-48D7-82A9-BA15BF6459D6}" srcOrd="0" destOrd="0" presId="urn:microsoft.com/office/officeart/2005/8/layout/vList5"/>
    <dgm:cxn modelId="{F351595B-EEFF-4E65-8DB5-C14A7BB95CD4}" type="presParOf" srcId="{A41A2C35-F26C-4C96-8342-4EBB078F3130}" destId="{CC005D75-9949-46F5-816A-84FDF35D1A84}" srcOrd="1" destOrd="0" presId="urn:microsoft.com/office/officeart/2005/8/layout/vList5"/>
    <dgm:cxn modelId="{5571BAE1-59C1-4252-8A22-BAC45A99191F}" type="presParOf" srcId="{008FD7B1-49B2-4BA3-B80E-C5B2EAD406EA}" destId="{7CEB5429-5600-4488-A52F-5B3CFC4630BB}" srcOrd="3" destOrd="0" presId="urn:microsoft.com/office/officeart/2005/8/layout/vList5"/>
    <dgm:cxn modelId="{9FB4F27C-C65F-41CF-9B08-1EA4A9B0F8C5}" type="presParOf" srcId="{008FD7B1-49B2-4BA3-B80E-C5B2EAD406EA}" destId="{5FF031F6-7EA3-4605-BDD7-1B99EA2D2D5E}" srcOrd="4" destOrd="0" presId="urn:microsoft.com/office/officeart/2005/8/layout/vList5"/>
    <dgm:cxn modelId="{7F6F1E95-EC83-4380-800A-7191CA219B39}" type="presParOf" srcId="{5FF031F6-7EA3-4605-BDD7-1B99EA2D2D5E}" destId="{839A0C55-6F4F-487B-ABCB-7E5C2EC4A22A}" srcOrd="0" destOrd="0" presId="urn:microsoft.com/office/officeart/2005/8/layout/vList5"/>
    <dgm:cxn modelId="{7436D693-37AD-416A-9492-E920388616FA}" type="presParOf" srcId="{5FF031F6-7EA3-4605-BDD7-1B99EA2D2D5E}" destId="{5D864B8D-FACF-48E7-8326-E483DE976D5A}" srcOrd="1" destOrd="0" presId="urn:microsoft.com/office/officeart/2005/8/layout/vList5"/>
    <dgm:cxn modelId="{83B647C4-416B-4A50-A8CB-2A3668DF5805}" type="presParOf" srcId="{008FD7B1-49B2-4BA3-B80E-C5B2EAD406EA}" destId="{97AF1158-ACE7-4C23-B451-3DCEA53F2400}" srcOrd="5" destOrd="0" presId="urn:microsoft.com/office/officeart/2005/8/layout/vList5"/>
    <dgm:cxn modelId="{BE6EB141-E0E5-4BD4-9800-5D1424041A76}" type="presParOf" srcId="{008FD7B1-49B2-4BA3-B80E-C5B2EAD406EA}" destId="{588999C1-8312-4A99-8ADC-F8BC3249B0FB}" srcOrd="6" destOrd="0" presId="urn:microsoft.com/office/officeart/2005/8/layout/vList5"/>
    <dgm:cxn modelId="{26604BD1-09C8-4B0A-A3A6-B117178571D7}" type="presParOf" srcId="{588999C1-8312-4A99-8ADC-F8BC3249B0FB}" destId="{2B5F9629-87A4-4333-8255-3876546754DC}" srcOrd="0" destOrd="0" presId="urn:microsoft.com/office/officeart/2005/8/layout/vList5"/>
    <dgm:cxn modelId="{B810AFF9-EC65-4513-8744-035CC4145C39}" type="presParOf" srcId="{588999C1-8312-4A99-8ADC-F8BC3249B0FB}" destId="{BE5DC509-EF7C-4DB0-B3AB-DF9320A0FF2B}" srcOrd="1" destOrd="0" presId="urn:microsoft.com/office/officeart/2005/8/layout/vList5"/>
    <dgm:cxn modelId="{6448EC3F-AC17-4F94-AEBA-9891870BED0B}" type="presParOf" srcId="{008FD7B1-49B2-4BA3-B80E-C5B2EAD406EA}" destId="{CE0BBB0E-3E79-446A-9BD4-B7D7A4CC1D73}" srcOrd="7" destOrd="0" presId="urn:microsoft.com/office/officeart/2005/8/layout/vList5"/>
    <dgm:cxn modelId="{E29C08C6-FB7F-4CCF-BACB-71596DB42A11}" type="presParOf" srcId="{008FD7B1-49B2-4BA3-B80E-C5B2EAD406EA}" destId="{87EAF04D-2BF3-42C2-98AB-C7EB57263E66}" srcOrd="8" destOrd="0" presId="urn:microsoft.com/office/officeart/2005/8/layout/vList5"/>
    <dgm:cxn modelId="{27ABE8E7-303A-479E-8654-8AF83B129228}" type="presParOf" srcId="{87EAF04D-2BF3-42C2-98AB-C7EB57263E66}" destId="{39A0F9F3-4CB7-4BF6-BAC8-7A839E4552BC}" srcOrd="0" destOrd="0" presId="urn:microsoft.com/office/officeart/2005/8/layout/vList5"/>
    <dgm:cxn modelId="{2CFE668C-6A7C-4C5A-886F-1D05A7FCF6F9}" type="presParOf" srcId="{87EAF04D-2BF3-42C2-98AB-C7EB57263E66}" destId="{3D1B0631-0032-40A3-85B0-FD9B8847A623}" srcOrd="1" destOrd="0" presId="urn:microsoft.com/office/officeart/2005/8/layout/vList5"/>
    <dgm:cxn modelId="{078C941E-1EAD-411D-9491-92EFD5E55762}" type="presParOf" srcId="{008FD7B1-49B2-4BA3-B80E-C5B2EAD406EA}" destId="{32919DC5-B4EB-4EAB-91F1-31E84BAB1505}" srcOrd="9" destOrd="0" presId="urn:microsoft.com/office/officeart/2005/8/layout/vList5"/>
    <dgm:cxn modelId="{FD9A6369-AC40-4BE7-9FC5-39DA8273763C}" type="presParOf" srcId="{008FD7B1-49B2-4BA3-B80E-C5B2EAD406EA}" destId="{9D6731D0-BB47-4DB9-833E-67DE59109BC3}" srcOrd="10" destOrd="0" presId="urn:microsoft.com/office/officeart/2005/8/layout/vList5"/>
    <dgm:cxn modelId="{B7A444FE-A8CD-4347-A856-A2A3364A2426}" type="presParOf" srcId="{9D6731D0-BB47-4DB9-833E-67DE59109BC3}" destId="{90266AE3-A32C-4E0B-A200-54AB7459131E}" srcOrd="0" destOrd="0" presId="urn:microsoft.com/office/officeart/2005/8/layout/vList5"/>
    <dgm:cxn modelId="{C0727F60-4F6F-4345-8057-1D7755093386}" type="presParOf" srcId="{9D6731D0-BB47-4DB9-833E-67DE59109BC3}" destId="{30AB6637-9A62-4D5A-B033-8441DA4840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269005" y="-2303351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Create a scope</a:t>
          </a:r>
        </a:p>
      </dsp:txBody>
      <dsp:txXfrm rot="-5400000">
        <a:off x="1890692" y="103742"/>
        <a:ext cx="5317412" cy="532005"/>
      </dsp:txXfrm>
    </dsp:sp>
    <dsp:sp modelId="{11908AA2-17DB-48BB-B152-062C361AC5C4}">
      <dsp:nvSpPr>
        <dsp:cNvPr id="0" name=""/>
        <dsp:cNvSpPr/>
      </dsp:nvSpPr>
      <dsp:spPr>
        <a:xfrm>
          <a:off x="1116540" y="1265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</a:t>
          </a:r>
        </a:p>
      </dsp:txBody>
      <dsp:txXfrm>
        <a:off x="1152515" y="37240"/>
        <a:ext cx="702201" cy="665006"/>
      </dsp:txXfrm>
    </dsp:sp>
    <dsp:sp modelId="{CC005D75-9949-46F5-816A-84FDF35D1A84}">
      <dsp:nvSpPr>
        <dsp:cNvPr id="0" name=""/>
        <dsp:cNvSpPr/>
      </dsp:nvSpPr>
      <dsp:spPr>
        <a:xfrm rot="5400000">
          <a:off x="4269005" y="-1529547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Identify the appropriate transaction type</a:t>
          </a:r>
        </a:p>
      </dsp:txBody>
      <dsp:txXfrm rot="-5400000">
        <a:off x="1890692" y="877546"/>
        <a:ext cx="5317412" cy="532005"/>
      </dsp:txXfrm>
    </dsp:sp>
    <dsp:sp modelId="{B2E8BDA2-7497-48D7-82A9-BA15BF6459D6}">
      <dsp:nvSpPr>
        <dsp:cNvPr id="0" name=""/>
        <dsp:cNvSpPr/>
      </dsp:nvSpPr>
      <dsp:spPr>
        <a:xfrm>
          <a:off x="1116540" y="775070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</a:t>
          </a:r>
        </a:p>
      </dsp:txBody>
      <dsp:txXfrm>
        <a:off x="1152515" y="811045"/>
        <a:ext cx="702201" cy="665006"/>
      </dsp:txXfrm>
    </dsp:sp>
    <dsp:sp modelId="{5D864B8D-FACF-48E7-8326-E483DE976D5A}">
      <dsp:nvSpPr>
        <dsp:cNvPr id="0" name=""/>
        <dsp:cNvSpPr/>
      </dsp:nvSpPr>
      <dsp:spPr>
        <a:xfrm rot="5400000">
          <a:off x="4269005" y="-755742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Identify potential errors and how to handle them</a:t>
          </a:r>
        </a:p>
      </dsp:txBody>
      <dsp:txXfrm rot="-5400000">
        <a:off x="1890692" y="1651351"/>
        <a:ext cx="5317412" cy="532005"/>
      </dsp:txXfrm>
    </dsp:sp>
    <dsp:sp modelId="{839A0C55-6F4F-487B-ABCB-7E5C2EC4A22A}">
      <dsp:nvSpPr>
        <dsp:cNvPr id="0" name=""/>
        <dsp:cNvSpPr/>
      </dsp:nvSpPr>
      <dsp:spPr>
        <a:xfrm>
          <a:off x="1116540" y="1548875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3</a:t>
          </a:r>
        </a:p>
      </dsp:txBody>
      <dsp:txXfrm>
        <a:off x="1152515" y="1584850"/>
        <a:ext cx="702201" cy="665006"/>
      </dsp:txXfrm>
    </dsp:sp>
    <dsp:sp modelId="{BE5DC509-EF7C-4DB0-B3AB-DF9320A0FF2B}">
      <dsp:nvSpPr>
        <dsp:cNvPr id="0" name=""/>
        <dsp:cNvSpPr/>
      </dsp:nvSpPr>
      <dsp:spPr>
        <a:xfrm rot="5400000">
          <a:off x="4269005" y="18062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Implement error handlers</a:t>
          </a:r>
        </a:p>
      </dsp:txBody>
      <dsp:txXfrm rot="-5400000">
        <a:off x="1890692" y="2425155"/>
        <a:ext cx="5317412" cy="532005"/>
      </dsp:txXfrm>
    </dsp:sp>
    <dsp:sp modelId="{2B5F9629-87A4-4333-8255-3876546754DC}">
      <dsp:nvSpPr>
        <dsp:cNvPr id="0" name=""/>
        <dsp:cNvSpPr/>
      </dsp:nvSpPr>
      <dsp:spPr>
        <a:xfrm>
          <a:off x="1116540" y="2322679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4</a:t>
          </a:r>
        </a:p>
      </dsp:txBody>
      <dsp:txXfrm>
        <a:off x="1152515" y="2358654"/>
        <a:ext cx="702201" cy="665006"/>
      </dsp:txXfrm>
    </dsp:sp>
    <dsp:sp modelId="{3D1B0631-0032-40A3-85B0-FD9B8847A623}">
      <dsp:nvSpPr>
        <dsp:cNvPr id="0" name=""/>
        <dsp:cNvSpPr/>
      </dsp:nvSpPr>
      <dsp:spPr>
        <a:xfrm rot="5400000">
          <a:off x="4269005" y="791867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Determine what needs to be compensated</a:t>
          </a:r>
        </a:p>
      </dsp:txBody>
      <dsp:txXfrm rot="-5400000">
        <a:off x="1890692" y="3198960"/>
        <a:ext cx="5317412" cy="532005"/>
      </dsp:txXfrm>
    </dsp:sp>
    <dsp:sp modelId="{39A0F9F3-4CB7-4BF6-BAC8-7A839E4552BC}">
      <dsp:nvSpPr>
        <dsp:cNvPr id="0" name=""/>
        <dsp:cNvSpPr/>
      </dsp:nvSpPr>
      <dsp:spPr>
        <a:xfrm>
          <a:off x="1116540" y="3096484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5</a:t>
          </a:r>
        </a:p>
      </dsp:txBody>
      <dsp:txXfrm>
        <a:off x="1152515" y="3132459"/>
        <a:ext cx="702201" cy="665006"/>
      </dsp:txXfrm>
    </dsp:sp>
    <dsp:sp modelId="{30AB6637-9A62-4D5A-B033-8441DA4840C6}">
      <dsp:nvSpPr>
        <dsp:cNvPr id="0" name=""/>
        <dsp:cNvSpPr/>
      </dsp:nvSpPr>
      <dsp:spPr>
        <a:xfrm rot="5400000">
          <a:off x="4269005" y="1565671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compensation logic</a:t>
          </a:r>
        </a:p>
      </dsp:txBody>
      <dsp:txXfrm rot="-5400000">
        <a:off x="1890692" y="3972764"/>
        <a:ext cx="5317412" cy="532005"/>
      </dsp:txXfrm>
    </dsp:sp>
    <dsp:sp modelId="{90266AE3-A32C-4E0B-A200-54AB7459131E}">
      <dsp:nvSpPr>
        <dsp:cNvPr id="0" name=""/>
        <dsp:cNvSpPr/>
      </dsp:nvSpPr>
      <dsp:spPr>
        <a:xfrm>
          <a:off x="1116540" y="3870289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6</a:t>
          </a:r>
        </a:p>
      </dsp:txBody>
      <dsp:txXfrm>
        <a:off x="1152515" y="3906264"/>
        <a:ext cx="702201" cy="665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6591610-A126-43B9-B5CE-B9CE6A7DC04D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DA2CE5-353B-4B82-AEF0-6038EBC151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34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08F6748-A27B-4050-91D9-ABF7AAC8F9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350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3CD0D7-D700-423D-93C1-E5399EA79D5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4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Self-correlating direct bound ports are self referential. This means that a self-correlating direct bound port supplies the information that an orchestration can use to send messages back to its enclosing orchestration. When using the self-correlating direct binding, the orchestration engine generates a correlation token on a message that is particular to the orchestration instance. This provides the capability of getting messages back to a particular orchestration instance without using a correlation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91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Correlation Types are made</a:t>
            </a:r>
            <a:r>
              <a:rPr lang="sv-SE" baseline="0" dirty="0"/>
              <a:t> up out of properties from propertyschemas.</a:t>
            </a:r>
          </a:p>
          <a:p>
            <a:r>
              <a:rPr lang="sv-SE" baseline="0" dirty="0"/>
              <a:t>The picture above is therefore only partially true.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3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Sequntial explanation:</a:t>
            </a:r>
            <a:r>
              <a:rPr lang="sv-SE" baseline="0" dirty="0"/>
              <a:t> Cars with blue flags going to a a common location. All receives must be connected to the same Port and receive the same MessageType.</a:t>
            </a:r>
          </a:p>
          <a:p>
            <a:r>
              <a:rPr lang="sv-SE" baseline="0" dirty="0"/>
              <a:t>Parallell explanation: A door with many locks that only three keys will unlock. Can be in different order. Can be of different type.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11)</a:t>
            </a:r>
          </a:p>
          <a:p>
            <a:r>
              <a:rPr lang="sv-SE" sz="1400" dirty="0"/>
              <a:t>BizTalk Server Aggregator sample</a:t>
            </a:r>
          </a:p>
          <a:p>
            <a:r>
              <a:rPr lang="sv-SE" sz="1400" b="0" dirty="0">
                <a:effectLst/>
              </a:rPr>
              <a:t>&lt;Samples Path&gt;\Pipelines\Aggregator</a:t>
            </a:r>
          </a:p>
          <a:p>
            <a:endParaRPr lang="sv-SE" sz="1400" dirty="0">
              <a:effectLst/>
            </a:endParaRPr>
          </a:p>
          <a:p>
            <a:r>
              <a:rPr lang="sv-SE" sz="1400" b="0" dirty="0">
                <a:effectLst/>
              </a:rPr>
              <a:t>Open</a:t>
            </a:r>
            <a:r>
              <a:rPr lang="sv-SE" sz="1400" b="0" baseline="0" dirty="0">
                <a:effectLst/>
              </a:rPr>
              <a:t> the Aggregator solution. Review the solution. Show the different parts of the orchestration.</a:t>
            </a:r>
            <a:endParaRPr lang="sv-SE" sz="1400" b="0" dirty="0">
              <a:effectLst/>
            </a:endParaRPr>
          </a:p>
          <a:p>
            <a:endParaRPr lang="sv-SE" sz="1400" b="1" dirty="0">
              <a:effectLst/>
            </a:endParaRPr>
          </a:p>
          <a:p>
            <a:r>
              <a:rPr lang="sv-SE" sz="1400" b="1" dirty="0">
                <a:effectLst/>
              </a:rPr>
              <a:t>Only</a:t>
            </a:r>
            <a:r>
              <a:rPr lang="sv-SE" sz="1400" b="1" baseline="0" dirty="0">
                <a:effectLst/>
              </a:rPr>
              <a:t> review the solution. Do not try to deploy and run it.</a:t>
            </a:r>
            <a:endParaRPr lang="en-US" sz="1400" b="0" dirty="0">
              <a:effectLst/>
            </a:endParaRPr>
          </a:p>
          <a:p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9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BizTalk Server Compensation Sample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dirty="0">
                <a:effectLst/>
              </a:rPr>
              <a:t>&lt;Samples Path&gt;\Orchestrations\Compensation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endParaRPr lang="sv-SE" dirty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dirty="0">
                <a:effectLst/>
              </a:rPr>
              <a:t>Only show the sample, do</a:t>
            </a:r>
            <a:r>
              <a:rPr lang="sv-SE" baseline="0" dirty="0">
                <a:effectLst/>
              </a:rPr>
              <a:t> not deploy and run it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932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7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B2F6-1A8E-4906-87CC-1494657E82B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Applied </a:t>
            </a:r>
            <a:r>
              <a:rPr lang="en-GB"/>
              <a:t>Orchestration Techniques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Convoys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05318" y="2760851"/>
            <a:ext cx="7035033" cy="352839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Type of convoys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971600" y="3264906"/>
            <a:ext cx="2225868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336914"/>
            <a:ext cx="222529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Sequential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705049" y="1268760"/>
            <a:ext cx="7035301" cy="12760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convoy?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794930" y="1714501"/>
            <a:ext cx="6729398" cy="58620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930" y="1908176"/>
            <a:ext cx="672939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multiple single messages must be related to achieve the result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1580049" y="3713251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1580049" y="4289315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1580049" y="4865379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1580049" y="544144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58" name="Straight Connector 57"/>
          <p:cNvCxnSpPr>
            <a:stCxn id="52" idx="2"/>
            <a:endCxn id="54" idx="0"/>
          </p:cNvCxnSpPr>
          <p:nvPr/>
        </p:nvCxnSpPr>
        <p:spPr bwMode="auto">
          <a:xfrm>
            <a:off x="2124120" y="4056994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4" idx="2"/>
            <a:endCxn id="55" idx="0"/>
          </p:cNvCxnSpPr>
          <p:nvPr/>
        </p:nvCxnSpPr>
        <p:spPr bwMode="auto">
          <a:xfrm>
            <a:off x="2124120" y="4633058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5" idx="2"/>
            <a:endCxn id="56" idx="0"/>
          </p:cNvCxnSpPr>
          <p:nvPr/>
        </p:nvCxnSpPr>
        <p:spPr bwMode="auto">
          <a:xfrm>
            <a:off x="2124120" y="5209122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635896" y="3264906"/>
            <a:ext cx="3888432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5896" y="3336914"/>
            <a:ext cx="388843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Parallel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3811014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5059613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6308214" y="4129002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3811015" y="4711616"/>
            <a:ext cx="3585341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69" name="Straight Connector 68"/>
          <p:cNvCxnSpPr>
            <a:stCxn id="65" idx="2"/>
          </p:cNvCxnSpPr>
          <p:nvPr/>
        </p:nvCxnSpPr>
        <p:spPr bwMode="auto">
          <a:xfrm>
            <a:off x="4355085" y="4479296"/>
            <a:ext cx="0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6" idx="2"/>
            <a:endCxn id="68" idx="0"/>
          </p:cNvCxnSpPr>
          <p:nvPr/>
        </p:nvCxnSpPr>
        <p:spPr bwMode="auto">
          <a:xfrm>
            <a:off x="5603684" y="4479296"/>
            <a:ext cx="2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67" idx="2"/>
          </p:cNvCxnSpPr>
          <p:nvPr/>
        </p:nvCxnSpPr>
        <p:spPr bwMode="auto">
          <a:xfrm>
            <a:off x="6852285" y="4472745"/>
            <a:ext cx="0" cy="2388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673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The Aggregator</a:t>
            </a:r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2" y="1714500"/>
            <a:ext cx="688024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The Aggregator pattern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/>
              <a:t>Correlating messages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/>
              <a:t>Using a sequential convoy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/>
              <a:t>Calling pipelines from orchestrations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/>
              <a:t>Running the risk of zombies</a:t>
            </a:r>
          </a:p>
        </p:txBody>
      </p:sp>
    </p:spTree>
    <p:extLst>
      <p:ext uri="{BB962C8B-B14F-4D97-AF65-F5344CB8AC3E}">
        <p14:creationId xmlns:p14="http://schemas.microsoft.com/office/powerpoint/2010/main" val="375509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concept of Zombies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39552" y="1268761"/>
            <a:ext cx="4683261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zombie?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29433" y="1714501"/>
            <a:ext cx="4286250" cy="20745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645" y="1908176"/>
            <a:ext cx="4285147" cy="1742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message is a message routed </a:t>
            </a:r>
            <a:br>
              <a:rPr lang="en-US" dirty="0"/>
            </a:br>
            <a:r>
              <a:rPr lang="en-US" dirty="0"/>
              <a:t>to a running orchestration where the </a:t>
            </a:r>
            <a:br>
              <a:rPr lang="en-US" dirty="0"/>
            </a:br>
            <a:r>
              <a:rPr lang="en-US" dirty="0"/>
              <a:t>orchestration ended before the message </a:t>
            </a:r>
            <a:br>
              <a:rPr lang="en-US" dirty="0"/>
            </a:br>
            <a:r>
              <a:rPr lang="en-US" dirty="0"/>
              <a:t>could be delivered.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service instance is an instance</a:t>
            </a:r>
            <a:br>
              <a:rPr lang="en-US" dirty="0"/>
            </a:br>
            <a:r>
              <a:rPr lang="en-US" dirty="0"/>
              <a:t>of an orchestration that completed without</a:t>
            </a:r>
            <a:br>
              <a:rPr lang="en-US" dirty="0"/>
            </a:br>
            <a:r>
              <a:rPr lang="en-US" dirty="0"/>
              <a:t>consuming all of it’s messages.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3358653" y="4351800"/>
            <a:ext cx="3749899" cy="224555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Example of situations that can cause zombies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3448534" y="5056659"/>
            <a:ext cx="3443994" cy="136938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7746" y="5190335"/>
            <a:ext cx="3039294" cy="11757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Terminate control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Listen shape with a receive </a:t>
            </a:r>
            <a:br>
              <a:rPr lang="en-US" dirty="0"/>
            </a:br>
            <a:r>
              <a:rPr lang="en-US" dirty="0"/>
              <a:t>and a delay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Convoys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9" y="4077072"/>
            <a:ext cx="2582409" cy="274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5901618" y="1268761"/>
            <a:ext cx="2774839" cy="2736304"/>
            <a:chOff x="4100250" y="1459372"/>
            <a:chExt cx="3928134" cy="4129867"/>
          </a:xfrm>
        </p:grpSpPr>
        <p:sp>
          <p:nvSpPr>
            <p:cNvPr id="53" name="AutoShape 5"/>
            <p:cNvSpPr>
              <a:spLocks noChangeArrowheads="1"/>
            </p:cNvSpPr>
            <p:nvPr/>
          </p:nvSpPr>
          <p:spPr bwMode="auto">
            <a:xfrm>
              <a:off x="4100250" y="1459372"/>
              <a:ext cx="3928133" cy="412986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58738" algn="l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</a:pPr>
              <a:r>
                <a:rPr lang="en-US" sz="2000" dirty="0"/>
                <a:t>Sequential convoy</a:t>
              </a:r>
            </a:p>
          </p:txBody>
        </p:sp>
        <p:sp>
          <p:nvSpPr>
            <p:cNvPr id="54" name="Rounded Rectangle 53"/>
            <p:cNvSpPr>
              <a:spLocks noChangeArrowheads="1"/>
            </p:cNvSpPr>
            <p:nvPr/>
          </p:nvSpPr>
          <p:spPr bwMode="auto">
            <a:xfrm>
              <a:off x="5523483" y="20130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sp>
          <p:nvSpPr>
            <p:cNvPr id="55" name="Rounded Rectangle 54"/>
            <p:cNvSpPr>
              <a:spLocks noChangeArrowheads="1"/>
            </p:cNvSpPr>
            <p:nvPr/>
          </p:nvSpPr>
          <p:spPr bwMode="auto">
            <a:xfrm>
              <a:off x="5512371" y="3959298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Add to 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56" name="Straight Arrow Connector 59"/>
            <p:cNvCxnSpPr>
              <a:cxnSpLocks noChangeShapeType="1"/>
              <a:stCxn id="54" idx="2"/>
              <a:endCxn id="57" idx="0"/>
            </p:cNvCxnSpPr>
            <p:nvPr/>
          </p:nvCxnSpPr>
          <p:spPr bwMode="auto">
            <a:xfrm rot="16200000" flipH="1">
              <a:off x="6175152" y="2505942"/>
              <a:ext cx="177800" cy="47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5672708" y="2597223"/>
              <a:ext cx="1185863" cy="485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sp>
          <p:nvSpPr>
            <p:cNvPr id="58" name="TextBox 17"/>
            <p:cNvSpPr txBox="1">
              <a:spLocks noChangeArrowheads="1"/>
            </p:cNvSpPr>
            <p:nvPr/>
          </p:nvSpPr>
          <p:spPr bwMode="auto">
            <a:xfrm>
              <a:off x="4100251" y="2806773"/>
              <a:ext cx="3928133" cy="464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400" b="1" dirty="0"/>
                <a:t>While &lt; 3 message received</a:t>
              </a:r>
              <a:endParaRPr lang="sv-SE" sz="2800" b="1" dirty="0"/>
            </a:p>
          </p:txBody>
        </p:sp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5520308" y="33592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cxnSp>
          <p:nvCxnSpPr>
            <p:cNvPr id="60" name="Straight Arrow Connector 59"/>
            <p:cNvCxnSpPr>
              <a:cxnSpLocks noChangeShapeType="1"/>
              <a:stCxn id="57" idx="2"/>
              <a:endCxn id="59" idx="0"/>
            </p:cNvCxnSpPr>
            <p:nvPr/>
          </p:nvCxnSpPr>
          <p:spPr bwMode="auto">
            <a:xfrm rot="5400000">
              <a:off x="6124352" y="3217142"/>
              <a:ext cx="276225" cy="7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6020371" y="4562548"/>
              <a:ext cx="474662" cy="195262"/>
            </a:xfrm>
            <a:prstGeom prst="ellipse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cxnSp>
          <p:nvCxnSpPr>
            <p:cNvPr id="62" name="Straight Arrow Connector 59"/>
            <p:cNvCxnSpPr>
              <a:cxnSpLocks noChangeShapeType="1"/>
              <a:stCxn id="59" idx="2"/>
              <a:endCxn id="55" idx="0"/>
            </p:cNvCxnSpPr>
            <p:nvPr/>
          </p:nvCxnSpPr>
          <p:spPr bwMode="auto">
            <a:xfrm rot="5400000">
              <a:off x="6157689" y="3858492"/>
              <a:ext cx="193675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Elbow Connector 29"/>
            <p:cNvCxnSpPr>
              <a:cxnSpLocks noChangeShapeType="1"/>
              <a:stCxn id="61" idx="6"/>
              <a:endCxn id="57" idx="3"/>
            </p:cNvCxnSpPr>
            <p:nvPr/>
          </p:nvCxnSpPr>
          <p:spPr bwMode="auto">
            <a:xfrm flipV="1">
              <a:off x="6495033" y="2840110"/>
              <a:ext cx="363538" cy="1820863"/>
            </a:xfrm>
            <a:prstGeom prst="bentConnector3">
              <a:avLst>
                <a:gd name="adj1" fmla="val 30865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4" name="Rounded Rectangle 63"/>
            <p:cNvSpPr>
              <a:spLocks noChangeArrowheads="1"/>
            </p:cNvSpPr>
            <p:nvPr/>
          </p:nvSpPr>
          <p:spPr bwMode="auto">
            <a:xfrm>
              <a:off x="5512371" y="4984823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Submit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65" name="Straight Arrow Connector 59"/>
            <p:cNvCxnSpPr>
              <a:cxnSpLocks noChangeShapeType="1"/>
              <a:stCxn id="61" idx="4"/>
              <a:endCxn id="64" idx="0"/>
            </p:cNvCxnSpPr>
            <p:nvPr/>
          </p:nvCxnSpPr>
          <p:spPr bwMode="auto">
            <a:xfrm rot="5400000">
              <a:off x="6141020" y="4867348"/>
              <a:ext cx="227013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59"/>
            <p:cNvCxnSpPr>
              <a:cxnSpLocks noChangeShapeType="1"/>
              <a:stCxn id="55" idx="2"/>
              <a:endCxn id="61" idx="0"/>
            </p:cNvCxnSpPr>
            <p:nvPr/>
          </p:nvCxnSpPr>
          <p:spPr bwMode="auto">
            <a:xfrm rot="16200000" flipH="1">
              <a:off x="6156102" y="4460154"/>
              <a:ext cx="196850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Striped Right Arrow 40"/>
            <p:cNvSpPr>
              <a:spLocks/>
            </p:cNvSpPr>
            <p:nvPr/>
          </p:nvSpPr>
          <p:spPr bwMode="auto">
            <a:xfrm>
              <a:off x="4644008" y="2033660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8" name="Striped Right Arrow 41"/>
            <p:cNvSpPr>
              <a:spLocks/>
            </p:cNvSpPr>
            <p:nvPr/>
          </p:nvSpPr>
          <p:spPr bwMode="auto">
            <a:xfrm>
              <a:off x="4644008" y="3390973"/>
              <a:ext cx="857250" cy="357187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9" name="Striped Right Arrow 42"/>
            <p:cNvSpPr>
              <a:spLocks/>
            </p:cNvSpPr>
            <p:nvPr/>
          </p:nvSpPr>
          <p:spPr bwMode="auto">
            <a:xfrm rot="10800000">
              <a:off x="4572571" y="5034035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pic>
          <p:nvPicPr>
            <p:cNvPr id="70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34286" y1="40000" x2="42857" y2="53333"/>
                          <a14:backgroundMark x1="65714" y1="3333" x2="94286" y2="3333"/>
                          <a14:backgroundMark x1="51429" y1="66667" x2="65714" y2="40000"/>
                          <a14:backgroundMark x1="25714" y1="70000" x2="25714" y2="33333"/>
                          <a14:backgroundMark x1="28571" y1="70000" x2="74286" y2="73333"/>
                          <a14:backgroundMark x1="74286" y1="73333" x2="74286" y2="30000"/>
                          <a14:backgroundMark x1="62857" y1="30000" x2="71429" y2="30000"/>
                          <a14:backgroundMark x1="51429" y1="60000" x2="31429" y2="60000"/>
                          <a14:backgroundMark x1="57143" y1="46667" x2="45714" y2="53333"/>
                          <a14:backgroundMark x1="51429" y1="46667" x2="31429" y2="23333"/>
                          <a14:backgroundMark x1="28571" y1="13333" x2="34286" y2="0"/>
                          <a14:backgroundMark x1="28571" y1="3333" x2="0" y2="3333"/>
                          <a14:backgroundMark x1="0" y1="6667" x2="2857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417" y="2620522"/>
              <a:ext cx="288032" cy="246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660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Transactions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Transactions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Handling exceptions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Performing compensation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2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are Transactions?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9552" y="1268761"/>
            <a:ext cx="5256584" cy="208823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Transactions Types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629433" y="1714501"/>
            <a:ext cx="4878672" cy="142646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646" y="1844824"/>
            <a:ext cx="5046454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None – No transactional functionality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Long-Running – Saves orchestration state at persistence points.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Atomic – Does not commit state until complete.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99639"/>
            <a:ext cx="1904324" cy="551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39552" y="3933056"/>
            <a:ext cx="4268732" cy="223369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The Scope shape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722721" y="4378796"/>
            <a:ext cx="3869539" cy="156452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645" y="4509120"/>
            <a:ext cx="3369833" cy="1594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Transaction type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Contains any number of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Exception handlers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Compensation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0963" y="4076501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63" y="4005064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25100" y="4505126"/>
            <a:ext cx="2802663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Nesting transactional scopes is possible, as long as the parent is Long-Running.</a:t>
            </a:r>
          </a:p>
        </p:txBody>
      </p:sp>
    </p:spTree>
    <p:extLst>
      <p:ext uri="{BB962C8B-B14F-4D97-AF65-F5344CB8AC3E}">
        <p14:creationId xmlns:p14="http://schemas.microsoft.com/office/powerpoint/2010/main" val="39036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Transacted Orchestrations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39552" y="1268761"/>
            <a:ext cx="5256584" cy="293363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Facts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29433" y="1714501"/>
            <a:ext cx="4878672" cy="2290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46" y="1844824"/>
            <a:ext cx="5046454" cy="235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Orchestrations can be equated to a scopes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Orchestrations do not have exception handlers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Orchestrations can have compensation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Orchestration must be transactional to contain a transactional scope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Mark orchestration as transactional through the Transaction Type property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71489"/>
            <a:ext cx="27813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Atomic Transaction Scopes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9552" y="4346567"/>
            <a:ext cx="8465354" cy="239480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ACID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629432" y="4792307"/>
            <a:ext cx="8123953" cy="1733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646" y="4922630"/>
            <a:ext cx="8074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A</a:t>
            </a:r>
            <a:r>
              <a:rPr lang="en-US" dirty="0"/>
              <a:t>tomic – Either everything is commits, or nothing.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C</a:t>
            </a:r>
            <a:r>
              <a:rPr lang="en-US" dirty="0"/>
              <a:t>onsistent – Changes made must be correct.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I</a:t>
            </a:r>
            <a:r>
              <a:rPr lang="en-US" dirty="0"/>
              <a:t>solated – In-flight changes are not visible to outsiders.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D</a:t>
            </a:r>
            <a:r>
              <a:rPr lang="en-US" dirty="0"/>
              <a:t>urable – When committed, all data is persisted even in case of subsequent failure.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39552" y="1268761"/>
            <a:ext cx="5472608" cy="293363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Facts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629432" y="1714501"/>
            <a:ext cx="5238711" cy="2290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31782" y="1268760"/>
            <a:ext cx="2632706" cy="293363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Long-Running Orchestration/Scope</a:t>
            </a:r>
          </a:p>
        </p:txBody>
      </p:sp>
      <p:cxnSp>
        <p:nvCxnSpPr>
          <p:cNvPr id="12" name="Straight Arrow Connector 59"/>
          <p:cNvCxnSpPr>
            <a:cxnSpLocks noChangeShapeType="1"/>
          </p:cNvCxnSpPr>
          <p:nvPr/>
        </p:nvCxnSpPr>
        <p:spPr bwMode="auto">
          <a:xfrm flipH="1">
            <a:off x="7617001" y="3123743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003383" y="2418208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7140616" y="1892298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7133343" y="3358533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</a:p>
        </p:txBody>
      </p:sp>
      <p:cxnSp>
        <p:nvCxnSpPr>
          <p:cNvPr id="16" name="Straight Arrow Connector 59"/>
          <p:cNvCxnSpPr>
            <a:cxnSpLocks noChangeShapeType="1"/>
            <a:stCxn id="14" idx="2"/>
          </p:cNvCxnSpPr>
          <p:nvPr/>
        </p:nvCxnSpPr>
        <p:spPr bwMode="auto">
          <a:xfrm rot="16200000" flipH="1">
            <a:off x="7566412" y="2218908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6565007" y="2418209"/>
            <a:ext cx="2157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Atomic Scope</a:t>
            </a:r>
            <a:endParaRPr lang="sv-SE" sz="2800" b="1" dirty="0"/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7138538" y="2854477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9" name="Straight Arrow Connector 18"/>
          <p:cNvCxnSpPr>
            <a:cxnSpLocks noChangeShapeType="1"/>
            <a:endCxn id="18" idx="0"/>
          </p:cNvCxnSpPr>
          <p:nvPr/>
        </p:nvCxnSpPr>
        <p:spPr bwMode="auto">
          <a:xfrm rot="5400000">
            <a:off x="7532766" y="2760371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Striped Right Arrow 40"/>
          <p:cNvSpPr>
            <a:spLocks/>
          </p:cNvSpPr>
          <p:nvPr/>
        </p:nvSpPr>
        <p:spPr bwMode="auto">
          <a:xfrm>
            <a:off x="6565006" y="1905971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1" name="Striped Right Arrow 40"/>
          <p:cNvSpPr>
            <a:spLocks/>
          </p:cNvSpPr>
          <p:nvPr/>
        </p:nvSpPr>
        <p:spPr bwMode="auto">
          <a:xfrm>
            <a:off x="8161591" y="3768404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2" name="Striped Right Arrow 40"/>
          <p:cNvSpPr>
            <a:spLocks/>
          </p:cNvSpPr>
          <p:nvPr/>
        </p:nvSpPr>
        <p:spPr bwMode="auto">
          <a:xfrm>
            <a:off x="8174278" y="4011724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678646" y="1844824"/>
            <a:ext cx="5189498" cy="213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Adhere to the ACID principals.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Does not save state (persist) until completed.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Similar to although not equated to DTC transactions.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Receive, Send or Start commits after scope.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flow transaction.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not have nested scopes, or exception handlers.</a:t>
            </a:r>
          </a:p>
        </p:txBody>
      </p:sp>
    </p:spTree>
    <p:extLst>
      <p:ext uri="{BB962C8B-B14F-4D97-AF65-F5344CB8AC3E}">
        <p14:creationId xmlns:p14="http://schemas.microsoft.com/office/powerpoint/2010/main" val="113900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Long-Running Transaction Scopes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39552" y="1268761"/>
            <a:ext cx="5256584" cy="293363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Facts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29433" y="1714501"/>
            <a:ext cx="4878672" cy="2290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46" y="1844824"/>
            <a:ext cx="50464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when ACID properties are not needed or possible.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when the execution time of the logic contained can be long.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when external communication is needed.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Uses custom compensation.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Provides no auto rollback in case of error.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26052" y="1268760"/>
            <a:ext cx="2338436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Long-Running Orchestration</a:t>
            </a:r>
          </a:p>
        </p:txBody>
      </p:sp>
      <p:cxnSp>
        <p:nvCxnSpPr>
          <p:cNvPr id="7" name="Straight Arrow Connector 59"/>
          <p:cNvCxnSpPr>
            <a:cxnSpLocks noChangeShapeType="1"/>
          </p:cNvCxnSpPr>
          <p:nvPr/>
        </p:nvCxnSpPr>
        <p:spPr bwMode="auto">
          <a:xfrm flipH="1">
            <a:off x="7767255" y="3123743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153637" y="2418208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290870" y="1892298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283597" y="3358533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</a:p>
        </p:txBody>
      </p:sp>
      <p:cxnSp>
        <p:nvCxnSpPr>
          <p:cNvPr id="11" name="Straight Arrow Connector 59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7716666" y="2218908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6715261" y="2418209"/>
            <a:ext cx="2157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Long-Running Scope</a:t>
            </a:r>
            <a:endParaRPr lang="sv-SE" sz="2800" b="1" dirty="0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288792" y="2854477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4" name="Straight Arrow Connector 13"/>
          <p:cNvCxnSpPr>
            <a:cxnSpLocks noChangeShapeType="1"/>
            <a:endCxn id="13" idx="0"/>
          </p:cNvCxnSpPr>
          <p:nvPr/>
        </p:nvCxnSpPr>
        <p:spPr bwMode="auto">
          <a:xfrm rot="5400000">
            <a:off x="7683020" y="2760371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Striped Right Arrow 40"/>
          <p:cNvSpPr>
            <a:spLocks/>
          </p:cNvSpPr>
          <p:nvPr/>
        </p:nvSpPr>
        <p:spPr bwMode="auto">
          <a:xfrm>
            <a:off x="6715260" y="1905971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2" name="Striped Right Arrow 40"/>
          <p:cNvSpPr>
            <a:spLocks/>
          </p:cNvSpPr>
          <p:nvPr/>
        </p:nvSpPr>
        <p:spPr bwMode="auto">
          <a:xfrm>
            <a:off x="8311845" y="2887083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3" name="Striped Right Arrow 40"/>
          <p:cNvSpPr>
            <a:spLocks/>
          </p:cNvSpPr>
          <p:nvPr/>
        </p:nvSpPr>
        <p:spPr bwMode="auto">
          <a:xfrm>
            <a:off x="6715261" y="3412505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39552" y="4346567"/>
            <a:ext cx="8465354" cy="239480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ACID</a:t>
            </a: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629432" y="4792307"/>
            <a:ext cx="8123953" cy="1733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646" y="4922630"/>
            <a:ext cx="8074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tomic – Either everything is commits, or nothing.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C</a:t>
            </a:r>
            <a:r>
              <a:rPr lang="en-US" dirty="0"/>
              <a:t>onsistent – Changes made must be correct.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solated – In-flight changes are not visible to outsiders.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D</a:t>
            </a:r>
            <a:r>
              <a:rPr lang="en-US" dirty="0"/>
              <a:t>urable – When committed, all data is persisted even in case of subsequent failure.</a:t>
            </a:r>
          </a:p>
        </p:txBody>
      </p:sp>
    </p:spTree>
    <p:extLst>
      <p:ext uri="{BB962C8B-B14F-4D97-AF65-F5344CB8AC3E}">
        <p14:creationId xmlns:p14="http://schemas.microsoft.com/office/powerpoint/2010/main" val="411875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Steps to set up Transactions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4372"/>
              </p:ext>
            </p:extLst>
          </p:nvPr>
        </p:nvGraphicFramePr>
        <p:xfrm>
          <a:off x="395288" y="1484313"/>
          <a:ext cx="8353425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84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Exceptions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4435663"/>
            <a:ext cx="4268732" cy="201767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Behavior of the default </a:t>
            </a:r>
            <a:br>
              <a:rPr lang="en-US" sz="2000" dirty="0"/>
            </a:br>
            <a:r>
              <a:rPr lang="en-US" sz="2000" dirty="0"/>
              <a:t>(no) exception handler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5143721"/>
            <a:ext cx="3869539" cy="106787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5205622"/>
            <a:ext cx="3749339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Call the compensations of nested transactions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Re-throw the exception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99639"/>
            <a:ext cx="1904324" cy="551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28092" y="1556792"/>
            <a:ext cx="4268732" cy="259228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Behavior of exception handlers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811261" y="2000452"/>
            <a:ext cx="3869539" cy="2004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185" y="2072459"/>
            <a:ext cx="3749339" cy="225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Handle exceptions in correct order.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contains any shape.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If no exception is thrown or re-thrown orchestration will continue executing.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Unhandled exception will result in a Suspended Orchestration.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5687" y="2456658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8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87" y="2385221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39824" y="2885283"/>
            <a:ext cx="2802663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Orchestrations do not have the failed message routing option.</a:t>
            </a:r>
          </a:p>
        </p:txBody>
      </p:sp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57284" y="4185602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16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84" y="4114165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741421" y="4614227"/>
            <a:ext cx="2802663" cy="584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 scopes cannot have exception handlers.</a:t>
            </a:r>
          </a:p>
        </p:txBody>
      </p:sp>
    </p:spTree>
    <p:extLst>
      <p:ext uri="{BB962C8B-B14F-4D97-AF65-F5344CB8AC3E}">
        <p14:creationId xmlns:p14="http://schemas.microsoft.com/office/powerpoint/2010/main" val="33296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857250" y="4149080"/>
            <a:ext cx="7715250" cy="1010964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pPr>
              <a:defRPr/>
            </a:pPr>
            <a:r>
              <a:rPr lang="sv-SE" b="1" dirty="0">
                <a:ea typeface="Times New Roman"/>
                <a:cs typeface="Times New Roman"/>
              </a:rPr>
              <a:t>Module 10: Applied Orchestrations Techniques</a:t>
            </a:r>
          </a:p>
          <a:p>
            <a:pPr lvl="1">
              <a:defRPr/>
            </a:pPr>
            <a:r>
              <a:rPr lang="sv-SE" dirty="0">
                <a:ea typeface="Times New Roman"/>
                <a:cs typeface="Times New Roman"/>
              </a:rPr>
              <a:t>Lesson 1: Applied Orchestration Techniques </a:t>
            </a:r>
          </a:p>
          <a:p>
            <a:pPr lvl="1">
              <a:defRPr/>
            </a:pPr>
            <a:r>
              <a:rPr lang="sv-SE" dirty="0">
                <a:ea typeface="Times New Roman"/>
                <a:cs typeface="Times New Roman"/>
              </a:rPr>
              <a:t>Lesson 2: Transactions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49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Compensation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8092" y="1556792"/>
            <a:ext cx="4268732" cy="223306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Behavior of compensation blocks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11261" y="2000452"/>
            <a:ext cx="3869539" cy="1572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185" y="2072459"/>
            <a:ext cx="3749339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Used to reverse the effect of a scope.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contain any shape.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Compensation does nothing by default.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27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Compensation</a:t>
            </a:r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2" y="1714500"/>
            <a:ext cx="68802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Creating transactions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Handling exceptions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Compensating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103355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About transactions in BizTalk Server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99075" y="1235895"/>
            <a:ext cx="2338436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Transactional Orchestration</a:t>
            </a:r>
          </a:p>
        </p:txBody>
      </p:sp>
      <p:cxnSp>
        <p:nvCxnSpPr>
          <p:cNvPr id="14" name="Straight Arrow Connector 59"/>
          <p:cNvCxnSpPr>
            <a:cxnSpLocks noChangeShapeType="1"/>
          </p:cNvCxnSpPr>
          <p:nvPr/>
        </p:nvCxnSpPr>
        <p:spPr bwMode="auto">
          <a:xfrm flipH="1">
            <a:off x="4440278" y="3090878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9"/>
          <p:cNvSpPr/>
          <p:nvPr/>
        </p:nvSpPr>
        <p:spPr bwMode="blackWhite">
          <a:xfrm>
            <a:off x="53571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29" name="Ned 45"/>
          <p:cNvSpPr/>
          <p:nvPr/>
        </p:nvSpPr>
        <p:spPr>
          <a:xfrm rot="10800000">
            <a:off x="3525199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0" name="Grupp 50"/>
          <p:cNvGrpSpPr/>
          <p:nvPr/>
        </p:nvGrpSpPr>
        <p:grpSpPr>
          <a:xfrm>
            <a:off x="3500430" y="5023436"/>
            <a:ext cx="2071702" cy="1285884"/>
            <a:chOff x="3500430" y="4500570"/>
            <a:chExt cx="2071702" cy="1285884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33" name="Ned 39"/>
          <p:cNvSpPr/>
          <p:nvPr/>
        </p:nvSpPr>
        <p:spPr>
          <a:xfrm>
            <a:off x="4668207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Bent Arrow 26"/>
          <p:cNvSpPr/>
          <p:nvPr/>
        </p:nvSpPr>
        <p:spPr bwMode="ltGray">
          <a:xfrm flipV="1">
            <a:off x="1643042" y="1805875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1" name="Rounded Rectangle 15"/>
          <p:cNvSpPr/>
          <p:nvPr/>
        </p:nvSpPr>
        <p:spPr bwMode="blackWhite">
          <a:xfrm>
            <a:off x="863143" y="2187355"/>
            <a:ext cx="1916909" cy="56438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</a:rPr>
              <a:t>TransactionalAdapter</a:t>
            </a:r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 bwMode="blackWhite">
          <a:xfrm>
            <a:off x="585788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43" name="Bent Arrow 27"/>
          <p:cNvSpPr/>
          <p:nvPr/>
        </p:nvSpPr>
        <p:spPr bwMode="ltGray">
          <a:xfrm rot="16200000" flipV="1">
            <a:off x="5340053" y="3560383"/>
            <a:ext cx="2939219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1" y="1320298"/>
            <a:ext cx="360565" cy="55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252919" y="1138136"/>
            <a:ext cx="4542817" cy="5011050"/>
          </a:xfrm>
          <a:custGeom>
            <a:avLst/>
            <a:gdLst>
              <a:gd name="connsiteX0" fmla="*/ 564204 w 4542817"/>
              <a:gd name="connsiteY0" fmla="*/ 0 h 5011050"/>
              <a:gd name="connsiteX1" fmla="*/ 389107 w 4542817"/>
              <a:gd name="connsiteY1" fmla="*/ 9728 h 5011050"/>
              <a:gd name="connsiteX2" fmla="*/ 262647 w 4542817"/>
              <a:gd name="connsiteY2" fmla="*/ 29183 h 5011050"/>
              <a:gd name="connsiteX3" fmla="*/ 214009 w 4542817"/>
              <a:gd name="connsiteY3" fmla="*/ 77821 h 5011050"/>
              <a:gd name="connsiteX4" fmla="*/ 136187 w 4542817"/>
              <a:gd name="connsiteY4" fmla="*/ 145915 h 5011050"/>
              <a:gd name="connsiteX5" fmla="*/ 107004 w 4542817"/>
              <a:gd name="connsiteY5" fmla="*/ 184826 h 5011050"/>
              <a:gd name="connsiteX6" fmla="*/ 77821 w 4542817"/>
              <a:gd name="connsiteY6" fmla="*/ 262647 h 5011050"/>
              <a:gd name="connsiteX7" fmla="*/ 58366 w 4542817"/>
              <a:gd name="connsiteY7" fmla="*/ 321013 h 5011050"/>
              <a:gd name="connsiteX8" fmla="*/ 38911 w 4542817"/>
              <a:gd name="connsiteY8" fmla="*/ 350196 h 5011050"/>
              <a:gd name="connsiteX9" fmla="*/ 19455 w 4542817"/>
              <a:gd name="connsiteY9" fmla="*/ 496111 h 5011050"/>
              <a:gd name="connsiteX10" fmla="*/ 9728 w 4542817"/>
              <a:gd name="connsiteY10" fmla="*/ 661481 h 5011050"/>
              <a:gd name="connsiteX11" fmla="*/ 48638 w 4542817"/>
              <a:gd name="connsiteY11" fmla="*/ 1235413 h 5011050"/>
              <a:gd name="connsiteX12" fmla="*/ 58366 w 4542817"/>
              <a:gd name="connsiteY12" fmla="*/ 1352145 h 5011050"/>
              <a:gd name="connsiteX13" fmla="*/ 48638 w 4542817"/>
              <a:gd name="connsiteY13" fmla="*/ 1517515 h 5011050"/>
              <a:gd name="connsiteX14" fmla="*/ 29183 w 4542817"/>
              <a:gd name="connsiteY14" fmla="*/ 1741251 h 5011050"/>
              <a:gd name="connsiteX15" fmla="*/ 19455 w 4542817"/>
              <a:gd name="connsiteY15" fmla="*/ 1838528 h 5011050"/>
              <a:gd name="connsiteX16" fmla="*/ 0 w 4542817"/>
              <a:gd name="connsiteY16" fmla="*/ 2062264 h 5011050"/>
              <a:gd name="connsiteX17" fmla="*/ 19455 w 4542817"/>
              <a:gd name="connsiteY17" fmla="*/ 2461098 h 5011050"/>
              <a:gd name="connsiteX18" fmla="*/ 38911 w 4542817"/>
              <a:gd name="connsiteY18" fmla="*/ 2607013 h 5011050"/>
              <a:gd name="connsiteX19" fmla="*/ 48638 w 4542817"/>
              <a:gd name="connsiteY19" fmla="*/ 2645924 h 5011050"/>
              <a:gd name="connsiteX20" fmla="*/ 68094 w 4542817"/>
              <a:gd name="connsiteY20" fmla="*/ 2675107 h 5011050"/>
              <a:gd name="connsiteX21" fmla="*/ 97277 w 4542817"/>
              <a:gd name="connsiteY21" fmla="*/ 2791838 h 5011050"/>
              <a:gd name="connsiteX22" fmla="*/ 116732 w 4542817"/>
              <a:gd name="connsiteY22" fmla="*/ 2840477 h 5011050"/>
              <a:gd name="connsiteX23" fmla="*/ 136187 w 4542817"/>
              <a:gd name="connsiteY23" fmla="*/ 2918298 h 5011050"/>
              <a:gd name="connsiteX24" fmla="*/ 145915 w 4542817"/>
              <a:gd name="connsiteY24" fmla="*/ 2976664 h 5011050"/>
              <a:gd name="connsiteX25" fmla="*/ 184826 w 4542817"/>
              <a:gd name="connsiteY25" fmla="*/ 3073941 h 5011050"/>
              <a:gd name="connsiteX26" fmla="*/ 223736 w 4542817"/>
              <a:gd name="connsiteY26" fmla="*/ 3190673 h 5011050"/>
              <a:gd name="connsiteX27" fmla="*/ 340468 w 4542817"/>
              <a:gd name="connsiteY27" fmla="*/ 3356043 h 5011050"/>
              <a:gd name="connsiteX28" fmla="*/ 369651 w 4542817"/>
              <a:gd name="connsiteY28" fmla="*/ 3414409 h 5011050"/>
              <a:gd name="connsiteX29" fmla="*/ 428017 w 4542817"/>
              <a:gd name="connsiteY29" fmla="*/ 3501958 h 5011050"/>
              <a:gd name="connsiteX30" fmla="*/ 447472 w 4542817"/>
              <a:gd name="connsiteY30" fmla="*/ 3550596 h 5011050"/>
              <a:gd name="connsiteX31" fmla="*/ 496111 w 4542817"/>
              <a:gd name="connsiteY31" fmla="*/ 3618690 h 5011050"/>
              <a:gd name="connsiteX32" fmla="*/ 544749 w 4542817"/>
              <a:gd name="connsiteY32" fmla="*/ 3715966 h 5011050"/>
              <a:gd name="connsiteX33" fmla="*/ 642026 w 4542817"/>
              <a:gd name="connsiteY33" fmla="*/ 3822970 h 5011050"/>
              <a:gd name="connsiteX34" fmla="*/ 671209 w 4542817"/>
              <a:gd name="connsiteY34" fmla="*/ 3871609 h 5011050"/>
              <a:gd name="connsiteX35" fmla="*/ 758758 w 4542817"/>
              <a:gd name="connsiteY35" fmla="*/ 3998068 h 5011050"/>
              <a:gd name="connsiteX36" fmla="*/ 817124 w 4542817"/>
              <a:gd name="connsiteY36" fmla="*/ 4056434 h 5011050"/>
              <a:gd name="connsiteX37" fmla="*/ 856034 w 4542817"/>
              <a:gd name="connsiteY37" fmla="*/ 4105073 h 5011050"/>
              <a:gd name="connsiteX38" fmla="*/ 943583 w 4542817"/>
              <a:gd name="connsiteY38" fmla="*/ 4182894 h 5011050"/>
              <a:gd name="connsiteX39" fmla="*/ 982494 w 4542817"/>
              <a:gd name="connsiteY39" fmla="*/ 4241260 h 5011050"/>
              <a:gd name="connsiteX40" fmla="*/ 1031132 w 4542817"/>
              <a:gd name="connsiteY40" fmla="*/ 4328809 h 5011050"/>
              <a:gd name="connsiteX41" fmla="*/ 1089498 w 4542817"/>
              <a:gd name="connsiteY41" fmla="*/ 4377447 h 5011050"/>
              <a:gd name="connsiteX42" fmla="*/ 1157592 w 4542817"/>
              <a:gd name="connsiteY42" fmla="*/ 4464996 h 5011050"/>
              <a:gd name="connsiteX43" fmla="*/ 1215958 w 4542817"/>
              <a:gd name="connsiteY43" fmla="*/ 4523362 h 5011050"/>
              <a:gd name="connsiteX44" fmla="*/ 1264596 w 4542817"/>
              <a:gd name="connsiteY44" fmla="*/ 4562273 h 5011050"/>
              <a:gd name="connsiteX45" fmla="*/ 1293779 w 4542817"/>
              <a:gd name="connsiteY45" fmla="*/ 4601183 h 5011050"/>
              <a:gd name="connsiteX46" fmla="*/ 1322962 w 4542817"/>
              <a:gd name="connsiteY46" fmla="*/ 4610911 h 5011050"/>
              <a:gd name="connsiteX47" fmla="*/ 1410511 w 4542817"/>
              <a:gd name="connsiteY47" fmla="*/ 4669277 h 5011050"/>
              <a:gd name="connsiteX48" fmla="*/ 1449421 w 4542817"/>
              <a:gd name="connsiteY48" fmla="*/ 4698460 h 5011050"/>
              <a:gd name="connsiteX49" fmla="*/ 1536970 w 4542817"/>
              <a:gd name="connsiteY49" fmla="*/ 4747098 h 5011050"/>
              <a:gd name="connsiteX50" fmla="*/ 1624519 w 4542817"/>
              <a:gd name="connsiteY50" fmla="*/ 4776281 h 5011050"/>
              <a:gd name="connsiteX51" fmla="*/ 1653702 w 4542817"/>
              <a:gd name="connsiteY51" fmla="*/ 4786009 h 5011050"/>
              <a:gd name="connsiteX52" fmla="*/ 1702341 w 4542817"/>
              <a:gd name="connsiteY52" fmla="*/ 4824919 h 5011050"/>
              <a:gd name="connsiteX53" fmla="*/ 1760707 w 4542817"/>
              <a:gd name="connsiteY53" fmla="*/ 4834647 h 5011050"/>
              <a:gd name="connsiteX54" fmla="*/ 1916349 w 4542817"/>
              <a:gd name="connsiteY54" fmla="*/ 4854102 h 5011050"/>
              <a:gd name="connsiteX55" fmla="*/ 1955260 w 4542817"/>
              <a:gd name="connsiteY55" fmla="*/ 4863830 h 5011050"/>
              <a:gd name="connsiteX56" fmla="*/ 2042809 w 4542817"/>
              <a:gd name="connsiteY56" fmla="*/ 4873558 h 5011050"/>
              <a:gd name="connsiteX57" fmla="*/ 2120630 w 4542817"/>
              <a:gd name="connsiteY57" fmla="*/ 4883285 h 5011050"/>
              <a:gd name="connsiteX58" fmla="*/ 2178996 w 4542817"/>
              <a:gd name="connsiteY58" fmla="*/ 4893013 h 5011050"/>
              <a:gd name="connsiteX59" fmla="*/ 2315183 w 4542817"/>
              <a:gd name="connsiteY59" fmla="*/ 4912468 h 5011050"/>
              <a:gd name="connsiteX60" fmla="*/ 2363821 w 4542817"/>
              <a:gd name="connsiteY60" fmla="*/ 4922196 h 5011050"/>
              <a:gd name="connsiteX61" fmla="*/ 2762655 w 4542817"/>
              <a:gd name="connsiteY61" fmla="*/ 4931924 h 5011050"/>
              <a:gd name="connsiteX62" fmla="*/ 2830749 w 4542817"/>
              <a:gd name="connsiteY62" fmla="*/ 4941651 h 5011050"/>
              <a:gd name="connsiteX63" fmla="*/ 3044758 w 4542817"/>
              <a:gd name="connsiteY63" fmla="*/ 4961107 h 5011050"/>
              <a:gd name="connsiteX64" fmla="*/ 3132307 w 4542817"/>
              <a:gd name="connsiteY64" fmla="*/ 4990290 h 5011050"/>
              <a:gd name="connsiteX65" fmla="*/ 3550596 w 4542817"/>
              <a:gd name="connsiteY65" fmla="*/ 4990290 h 5011050"/>
              <a:gd name="connsiteX66" fmla="*/ 3608962 w 4542817"/>
              <a:gd name="connsiteY66" fmla="*/ 5000017 h 5011050"/>
              <a:gd name="connsiteX67" fmla="*/ 4173166 w 4542817"/>
              <a:gd name="connsiteY67" fmla="*/ 5000017 h 5011050"/>
              <a:gd name="connsiteX68" fmla="*/ 4202349 w 4542817"/>
              <a:gd name="connsiteY68" fmla="*/ 4980562 h 5011050"/>
              <a:gd name="connsiteX69" fmla="*/ 4319081 w 4542817"/>
              <a:gd name="connsiteY69" fmla="*/ 4951379 h 5011050"/>
              <a:gd name="connsiteX70" fmla="*/ 4348264 w 4542817"/>
              <a:gd name="connsiteY70" fmla="*/ 4931924 h 5011050"/>
              <a:gd name="connsiteX71" fmla="*/ 4426085 w 4542817"/>
              <a:gd name="connsiteY71" fmla="*/ 4912468 h 5011050"/>
              <a:gd name="connsiteX72" fmla="*/ 4464996 w 4542817"/>
              <a:gd name="connsiteY72" fmla="*/ 4834647 h 5011050"/>
              <a:gd name="connsiteX73" fmla="*/ 4484451 w 4542817"/>
              <a:gd name="connsiteY73" fmla="*/ 4805464 h 5011050"/>
              <a:gd name="connsiteX74" fmla="*/ 4494179 w 4542817"/>
              <a:gd name="connsiteY74" fmla="*/ 4776281 h 5011050"/>
              <a:gd name="connsiteX75" fmla="*/ 4513634 w 4542817"/>
              <a:gd name="connsiteY75" fmla="*/ 4737370 h 5011050"/>
              <a:gd name="connsiteX76" fmla="*/ 4542817 w 4542817"/>
              <a:gd name="connsiteY76" fmla="*/ 4649821 h 5011050"/>
              <a:gd name="connsiteX77" fmla="*/ 4513634 w 4542817"/>
              <a:gd name="connsiteY77" fmla="*/ 4445541 h 5011050"/>
              <a:gd name="connsiteX78" fmla="*/ 4494179 w 4542817"/>
              <a:gd name="connsiteY78" fmla="*/ 4426085 h 5011050"/>
              <a:gd name="connsiteX79" fmla="*/ 4464996 w 4542817"/>
              <a:gd name="connsiteY79" fmla="*/ 4357992 h 5011050"/>
              <a:gd name="connsiteX80" fmla="*/ 4416358 w 4542817"/>
              <a:gd name="connsiteY80" fmla="*/ 4280170 h 5011050"/>
              <a:gd name="connsiteX81" fmla="*/ 4406630 w 4542817"/>
              <a:gd name="connsiteY81" fmla="*/ 4250987 h 5011050"/>
              <a:gd name="connsiteX82" fmla="*/ 4367719 w 4542817"/>
              <a:gd name="connsiteY82" fmla="*/ 4221804 h 5011050"/>
              <a:gd name="connsiteX83" fmla="*/ 4309353 w 4542817"/>
              <a:gd name="connsiteY83" fmla="*/ 4105073 h 5011050"/>
              <a:gd name="connsiteX84" fmla="*/ 4250987 w 4542817"/>
              <a:gd name="connsiteY84" fmla="*/ 4027251 h 5011050"/>
              <a:gd name="connsiteX85" fmla="*/ 4221804 w 4542817"/>
              <a:gd name="connsiteY85" fmla="*/ 4017524 h 5011050"/>
              <a:gd name="connsiteX86" fmla="*/ 4192621 w 4542817"/>
              <a:gd name="connsiteY86" fmla="*/ 3988341 h 5011050"/>
              <a:gd name="connsiteX87" fmla="*/ 4163438 w 4542817"/>
              <a:gd name="connsiteY87" fmla="*/ 3978613 h 5011050"/>
              <a:gd name="connsiteX88" fmla="*/ 4124528 w 4542817"/>
              <a:gd name="connsiteY88" fmla="*/ 3959158 h 5011050"/>
              <a:gd name="connsiteX89" fmla="*/ 4036979 w 4542817"/>
              <a:gd name="connsiteY89" fmla="*/ 3929975 h 5011050"/>
              <a:gd name="connsiteX90" fmla="*/ 3959158 w 4542817"/>
              <a:gd name="connsiteY90" fmla="*/ 3900792 h 5011050"/>
              <a:gd name="connsiteX91" fmla="*/ 3910519 w 4542817"/>
              <a:gd name="connsiteY91" fmla="*/ 3861881 h 5011050"/>
              <a:gd name="connsiteX92" fmla="*/ 3881336 w 4542817"/>
              <a:gd name="connsiteY92" fmla="*/ 3852153 h 5011050"/>
              <a:gd name="connsiteX93" fmla="*/ 3852153 w 4542817"/>
              <a:gd name="connsiteY93" fmla="*/ 3832698 h 5011050"/>
              <a:gd name="connsiteX94" fmla="*/ 3832698 w 4542817"/>
              <a:gd name="connsiteY94" fmla="*/ 3803515 h 5011050"/>
              <a:gd name="connsiteX95" fmla="*/ 3764604 w 4542817"/>
              <a:gd name="connsiteY95" fmla="*/ 3764604 h 5011050"/>
              <a:gd name="connsiteX96" fmla="*/ 3696511 w 4542817"/>
              <a:gd name="connsiteY96" fmla="*/ 3725694 h 5011050"/>
              <a:gd name="connsiteX97" fmla="*/ 3647872 w 4542817"/>
              <a:gd name="connsiteY97" fmla="*/ 3677055 h 5011050"/>
              <a:gd name="connsiteX98" fmla="*/ 3608962 w 4542817"/>
              <a:gd name="connsiteY98" fmla="*/ 3657600 h 5011050"/>
              <a:gd name="connsiteX99" fmla="*/ 3511685 w 4542817"/>
              <a:gd name="connsiteY99" fmla="*/ 3550596 h 5011050"/>
              <a:gd name="connsiteX100" fmla="*/ 3463047 w 4542817"/>
              <a:gd name="connsiteY100" fmla="*/ 3463047 h 5011050"/>
              <a:gd name="connsiteX101" fmla="*/ 3424136 w 4542817"/>
              <a:gd name="connsiteY101" fmla="*/ 3433864 h 5011050"/>
              <a:gd name="connsiteX102" fmla="*/ 3394953 w 4542817"/>
              <a:gd name="connsiteY102" fmla="*/ 3394953 h 5011050"/>
              <a:gd name="connsiteX103" fmla="*/ 3356043 w 4542817"/>
              <a:gd name="connsiteY103" fmla="*/ 3356043 h 5011050"/>
              <a:gd name="connsiteX104" fmla="*/ 3326860 w 4542817"/>
              <a:gd name="connsiteY104" fmla="*/ 3297677 h 5011050"/>
              <a:gd name="connsiteX105" fmla="*/ 3287949 w 4542817"/>
              <a:gd name="connsiteY105" fmla="*/ 3239311 h 5011050"/>
              <a:gd name="connsiteX106" fmla="*/ 3278221 w 4542817"/>
              <a:gd name="connsiteY106" fmla="*/ 3200400 h 5011050"/>
              <a:gd name="connsiteX107" fmla="*/ 3190672 w 4542817"/>
              <a:gd name="connsiteY107" fmla="*/ 3073941 h 5011050"/>
              <a:gd name="connsiteX108" fmla="*/ 3132307 w 4542817"/>
              <a:gd name="connsiteY108" fmla="*/ 2947481 h 5011050"/>
              <a:gd name="connsiteX109" fmla="*/ 3093396 w 4542817"/>
              <a:gd name="connsiteY109" fmla="*/ 2791838 h 5011050"/>
              <a:gd name="connsiteX110" fmla="*/ 3083668 w 4542817"/>
              <a:gd name="connsiteY110" fmla="*/ 2733473 h 5011050"/>
              <a:gd name="connsiteX111" fmla="*/ 3054485 w 4542817"/>
              <a:gd name="connsiteY111" fmla="*/ 2655651 h 5011050"/>
              <a:gd name="connsiteX112" fmla="*/ 3044758 w 4542817"/>
              <a:gd name="connsiteY112" fmla="*/ 2616741 h 5011050"/>
              <a:gd name="connsiteX113" fmla="*/ 3015575 w 4542817"/>
              <a:gd name="connsiteY113" fmla="*/ 2538919 h 5011050"/>
              <a:gd name="connsiteX114" fmla="*/ 3005847 w 4542817"/>
              <a:gd name="connsiteY114" fmla="*/ 2412460 h 5011050"/>
              <a:gd name="connsiteX115" fmla="*/ 2986392 w 4542817"/>
              <a:gd name="connsiteY115" fmla="*/ 2208179 h 5011050"/>
              <a:gd name="connsiteX116" fmla="*/ 2986392 w 4542817"/>
              <a:gd name="connsiteY116" fmla="*/ 1819073 h 5011050"/>
              <a:gd name="connsiteX117" fmla="*/ 2996119 w 4542817"/>
              <a:gd name="connsiteY117" fmla="*/ 1721796 h 5011050"/>
              <a:gd name="connsiteX118" fmla="*/ 3035030 w 4542817"/>
              <a:gd name="connsiteY118" fmla="*/ 1566153 h 5011050"/>
              <a:gd name="connsiteX119" fmla="*/ 3025302 w 4542817"/>
              <a:gd name="connsiteY119" fmla="*/ 1274324 h 5011050"/>
              <a:gd name="connsiteX120" fmla="*/ 2996119 w 4542817"/>
              <a:gd name="connsiteY120" fmla="*/ 1167319 h 5011050"/>
              <a:gd name="connsiteX121" fmla="*/ 2966936 w 4542817"/>
              <a:gd name="connsiteY121" fmla="*/ 1118681 h 5011050"/>
              <a:gd name="connsiteX122" fmla="*/ 2947481 w 4542817"/>
              <a:gd name="connsiteY122" fmla="*/ 1079770 h 5011050"/>
              <a:gd name="connsiteX123" fmla="*/ 2928026 w 4542817"/>
              <a:gd name="connsiteY123" fmla="*/ 1021404 h 5011050"/>
              <a:gd name="connsiteX124" fmla="*/ 2811294 w 4542817"/>
              <a:gd name="connsiteY124" fmla="*/ 914400 h 5011050"/>
              <a:gd name="connsiteX125" fmla="*/ 2791838 w 4542817"/>
              <a:gd name="connsiteY125" fmla="*/ 894945 h 5011050"/>
              <a:gd name="connsiteX126" fmla="*/ 2772383 w 4542817"/>
              <a:gd name="connsiteY126" fmla="*/ 865762 h 5011050"/>
              <a:gd name="connsiteX127" fmla="*/ 2723745 w 4542817"/>
              <a:gd name="connsiteY127" fmla="*/ 836579 h 5011050"/>
              <a:gd name="connsiteX128" fmla="*/ 2684834 w 4542817"/>
              <a:gd name="connsiteY128" fmla="*/ 797668 h 5011050"/>
              <a:gd name="connsiteX129" fmla="*/ 2597285 w 4542817"/>
              <a:gd name="connsiteY129" fmla="*/ 749030 h 5011050"/>
              <a:gd name="connsiteX130" fmla="*/ 2412460 w 4542817"/>
              <a:gd name="connsiteY130" fmla="*/ 583660 h 5011050"/>
              <a:gd name="connsiteX131" fmla="*/ 2354094 w 4542817"/>
              <a:gd name="connsiteY131" fmla="*/ 554477 h 5011050"/>
              <a:gd name="connsiteX132" fmla="*/ 2305455 w 4542817"/>
              <a:gd name="connsiteY132" fmla="*/ 515566 h 5011050"/>
              <a:gd name="connsiteX133" fmla="*/ 2266545 w 4542817"/>
              <a:gd name="connsiteY133" fmla="*/ 496111 h 5011050"/>
              <a:gd name="connsiteX134" fmla="*/ 2208179 w 4542817"/>
              <a:gd name="connsiteY134" fmla="*/ 457200 h 5011050"/>
              <a:gd name="connsiteX135" fmla="*/ 2149813 w 4542817"/>
              <a:gd name="connsiteY135" fmla="*/ 428017 h 5011050"/>
              <a:gd name="connsiteX136" fmla="*/ 2120630 w 4542817"/>
              <a:gd name="connsiteY136" fmla="*/ 408562 h 5011050"/>
              <a:gd name="connsiteX137" fmla="*/ 2091447 w 4542817"/>
              <a:gd name="connsiteY137" fmla="*/ 398834 h 5011050"/>
              <a:gd name="connsiteX138" fmla="*/ 2052536 w 4542817"/>
              <a:gd name="connsiteY138" fmla="*/ 379379 h 5011050"/>
              <a:gd name="connsiteX139" fmla="*/ 2023353 w 4542817"/>
              <a:gd name="connsiteY139" fmla="*/ 369651 h 5011050"/>
              <a:gd name="connsiteX140" fmla="*/ 1964987 w 4542817"/>
              <a:gd name="connsiteY140" fmla="*/ 330741 h 5011050"/>
              <a:gd name="connsiteX141" fmla="*/ 1896894 w 4542817"/>
              <a:gd name="connsiteY141" fmla="*/ 311285 h 5011050"/>
              <a:gd name="connsiteX142" fmla="*/ 1857983 w 4542817"/>
              <a:gd name="connsiteY142" fmla="*/ 291830 h 5011050"/>
              <a:gd name="connsiteX143" fmla="*/ 1789890 w 4542817"/>
              <a:gd name="connsiteY143" fmla="*/ 262647 h 5011050"/>
              <a:gd name="connsiteX144" fmla="*/ 1605064 w 4542817"/>
              <a:gd name="connsiteY144" fmla="*/ 223736 h 5011050"/>
              <a:gd name="connsiteX145" fmla="*/ 1459149 w 4542817"/>
              <a:gd name="connsiteY145" fmla="*/ 184826 h 5011050"/>
              <a:gd name="connsiteX146" fmla="*/ 1274324 w 4542817"/>
              <a:gd name="connsiteY146" fmla="*/ 175098 h 5011050"/>
              <a:gd name="connsiteX147" fmla="*/ 1196502 w 4542817"/>
              <a:gd name="connsiteY147" fmla="*/ 145915 h 5011050"/>
              <a:gd name="connsiteX148" fmla="*/ 1099226 w 4542817"/>
              <a:gd name="connsiteY148" fmla="*/ 126460 h 5011050"/>
              <a:gd name="connsiteX149" fmla="*/ 992221 w 4542817"/>
              <a:gd name="connsiteY149" fmla="*/ 97277 h 5011050"/>
              <a:gd name="connsiteX150" fmla="*/ 856034 w 4542817"/>
              <a:gd name="connsiteY150" fmla="*/ 87549 h 5011050"/>
              <a:gd name="connsiteX151" fmla="*/ 817124 w 4542817"/>
              <a:gd name="connsiteY151" fmla="*/ 77821 h 5011050"/>
              <a:gd name="connsiteX152" fmla="*/ 486383 w 4542817"/>
              <a:gd name="connsiteY152" fmla="*/ 77821 h 5011050"/>
              <a:gd name="connsiteX153" fmla="*/ 447472 w 4542817"/>
              <a:gd name="connsiteY153" fmla="*/ 87549 h 5011050"/>
              <a:gd name="connsiteX154" fmla="*/ 379379 w 4542817"/>
              <a:gd name="connsiteY154" fmla="*/ 116732 h 50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4542817" h="5011050">
                <a:moveTo>
                  <a:pt x="564204" y="0"/>
                </a:moveTo>
                <a:cubicBezTo>
                  <a:pt x="505838" y="3243"/>
                  <a:pt x="447390" y="5245"/>
                  <a:pt x="389107" y="9728"/>
                </a:cubicBezTo>
                <a:cubicBezTo>
                  <a:pt x="331677" y="14146"/>
                  <a:pt x="313647" y="18983"/>
                  <a:pt x="262647" y="29183"/>
                </a:cubicBezTo>
                <a:cubicBezTo>
                  <a:pt x="204281" y="68093"/>
                  <a:pt x="259405" y="25940"/>
                  <a:pt x="214009" y="77821"/>
                </a:cubicBezTo>
                <a:cubicBezTo>
                  <a:pt x="174175" y="123346"/>
                  <a:pt x="175743" y="119545"/>
                  <a:pt x="136187" y="145915"/>
                </a:cubicBezTo>
                <a:cubicBezTo>
                  <a:pt x="126459" y="158885"/>
                  <a:pt x="114255" y="170325"/>
                  <a:pt x="107004" y="184826"/>
                </a:cubicBezTo>
                <a:cubicBezTo>
                  <a:pt x="94614" y="209605"/>
                  <a:pt x="87139" y="236557"/>
                  <a:pt x="77821" y="262647"/>
                </a:cubicBezTo>
                <a:cubicBezTo>
                  <a:pt x="70924" y="281960"/>
                  <a:pt x="69741" y="303949"/>
                  <a:pt x="58366" y="321013"/>
                </a:cubicBezTo>
                <a:lnTo>
                  <a:pt x="38911" y="350196"/>
                </a:lnTo>
                <a:cubicBezTo>
                  <a:pt x="34508" y="381017"/>
                  <a:pt x="21740" y="467543"/>
                  <a:pt x="19455" y="496111"/>
                </a:cubicBezTo>
                <a:cubicBezTo>
                  <a:pt x="15052" y="551154"/>
                  <a:pt x="12970" y="606358"/>
                  <a:pt x="9728" y="661481"/>
                </a:cubicBezTo>
                <a:cubicBezTo>
                  <a:pt x="29829" y="1204225"/>
                  <a:pt x="-35891" y="1024089"/>
                  <a:pt x="48638" y="1235413"/>
                </a:cubicBezTo>
                <a:cubicBezTo>
                  <a:pt x="51881" y="1274324"/>
                  <a:pt x="58366" y="1313099"/>
                  <a:pt x="58366" y="1352145"/>
                </a:cubicBezTo>
                <a:cubicBezTo>
                  <a:pt x="58366" y="1407364"/>
                  <a:pt x="52768" y="1462451"/>
                  <a:pt x="48638" y="1517515"/>
                </a:cubicBezTo>
                <a:cubicBezTo>
                  <a:pt x="43039" y="1592165"/>
                  <a:pt x="36632" y="1666762"/>
                  <a:pt x="29183" y="1741251"/>
                </a:cubicBezTo>
                <a:cubicBezTo>
                  <a:pt x="25940" y="1773677"/>
                  <a:pt x="21697" y="1806018"/>
                  <a:pt x="19455" y="1838528"/>
                </a:cubicBezTo>
                <a:cubicBezTo>
                  <a:pt x="4555" y="2054586"/>
                  <a:pt x="25660" y="1959626"/>
                  <a:pt x="0" y="2062264"/>
                </a:cubicBezTo>
                <a:cubicBezTo>
                  <a:pt x="4689" y="2174804"/>
                  <a:pt x="10356" y="2342814"/>
                  <a:pt x="19455" y="2461098"/>
                </a:cubicBezTo>
                <a:cubicBezTo>
                  <a:pt x="22700" y="2503280"/>
                  <a:pt x="30174" y="2563326"/>
                  <a:pt x="38911" y="2607013"/>
                </a:cubicBezTo>
                <a:cubicBezTo>
                  <a:pt x="41533" y="2620123"/>
                  <a:pt x="43372" y="2633636"/>
                  <a:pt x="48638" y="2645924"/>
                </a:cubicBezTo>
                <a:cubicBezTo>
                  <a:pt x="53243" y="2656670"/>
                  <a:pt x="61609" y="2665379"/>
                  <a:pt x="68094" y="2675107"/>
                </a:cubicBezTo>
                <a:cubicBezTo>
                  <a:pt x="77822" y="2714017"/>
                  <a:pt x="85960" y="2753360"/>
                  <a:pt x="97277" y="2791838"/>
                </a:cubicBezTo>
                <a:cubicBezTo>
                  <a:pt x="102204" y="2808590"/>
                  <a:pt x="111597" y="2823787"/>
                  <a:pt x="116732" y="2840477"/>
                </a:cubicBezTo>
                <a:cubicBezTo>
                  <a:pt x="124595" y="2866033"/>
                  <a:pt x="130584" y="2892153"/>
                  <a:pt x="136187" y="2918298"/>
                </a:cubicBezTo>
                <a:cubicBezTo>
                  <a:pt x="140320" y="2937584"/>
                  <a:pt x="140032" y="2957838"/>
                  <a:pt x="145915" y="2976664"/>
                </a:cubicBezTo>
                <a:cubicBezTo>
                  <a:pt x="156332" y="3009998"/>
                  <a:pt x="173782" y="3040810"/>
                  <a:pt x="184826" y="3073941"/>
                </a:cubicBezTo>
                <a:cubicBezTo>
                  <a:pt x="197796" y="3112852"/>
                  <a:pt x="200985" y="3156546"/>
                  <a:pt x="223736" y="3190673"/>
                </a:cubicBezTo>
                <a:cubicBezTo>
                  <a:pt x="326100" y="3344218"/>
                  <a:pt x="279680" y="3295251"/>
                  <a:pt x="340468" y="3356043"/>
                </a:cubicBezTo>
                <a:cubicBezTo>
                  <a:pt x="359406" y="3412856"/>
                  <a:pt x="338222" y="3357837"/>
                  <a:pt x="369651" y="3414409"/>
                </a:cubicBezTo>
                <a:cubicBezTo>
                  <a:pt x="413819" y="3493913"/>
                  <a:pt x="377867" y="3451808"/>
                  <a:pt x="428017" y="3501958"/>
                </a:cubicBezTo>
                <a:cubicBezTo>
                  <a:pt x="434502" y="3518171"/>
                  <a:pt x="439663" y="3534978"/>
                  <a:pt x="447472" y="3550596"/>
                </a:cubicBezTo>
                <a:cubicBezTo>
                  <a:pt x="454582" y="3564816"/>
                  <a:pt x="489506" y="3609883"/>
                  <a:pt x="496111" y="3618690"/>
                </a:cubicBezTo>
                <a:cubicBezTo>
                  <a:pt x="528766" y="3716656"/>
                  <a:pt x="496879" y="3641501"/>
                  <a:pt x="544749" y="3715966"/>
                </a:cubicBezTo>
                <a:cubicBezTo>
                  <a:pt x="615546" y="3826095"/>
                  <a:pt x="564466" y="3803582"/>
                  <a:pt x="642026" y="3822970"/>
                </a:cubicBezTo>
                <a:cubicBezTo>
                  <a:pt x="651754" y="3839183"/>
                  <a:pt x="660721" y="3855877"/>
                  <a:pt x="671209" y="3871609"/>
                </a:cubicBezTo>
                <a:cubicBezTo>
                  <a:pt x="740527" y="3975587"/>
                  <a:pt x="650098" y="3816966"/>
                  <a:pt x="758758" y="3998068"/>
                </a:cubicBezTo>
                <a:cubicBezTo>
                  <a:pt x="793216" y="4055500"/>
                  <a:pt x="770004" y="4040728"/>
                  <a:pt x="817124" y="4056434"/>
                </a:cubicBezTo>
                <a:cubicBezTo>
                  <a:pt x="830094" y="4072647"/>
                  <a:pt x="842522" y="4089309"/>
                  <a:pt x="856034" y="4105073"/>
                </a:cubicBezTo>
                <a:cubicBezTo>
                  <a:pt x="874763" y="4126923"/>
                  <a:pt x="939802" y="4179653"/>
                  <a:pt x="943583" y="4182894"/>
                </a:cubicBezTo>
                <a:cubicBezTo>
                  <a:pt x="964451" y="4245495"/>
                  <a:pt x="936952" y="4177501"/>
                  <a:pt x="982494" y="4241260"/>
                </a:cubicBezTo>
                <a:cubicBezTo>
                  <a:pt x="1014326" y="4285825"/>
                  <a:pt x="989375" y="4282412"/>
                  <a:pt x="1031132" y="4328809"/>
                </a:cubicBezTo>
                <a:cubicBezTo>
                  <a:pt x="1048074" y="4347633"/>
                  <a:pt x="1072265" y="4358889"/>
                  <a:pt x="1089498" y="4377447"/>
                </a:cubicBezTo>
                <a:cubicBezTo>
                  <a:pt x="1114655" y="4404539"/>
                  <a:pt x="1131450" y="4438854"/>
                  <a:pt x="1157592" y="4464996"/>
                </a:cubicBezTo>
                <a:cubicBezTo>
                  <a:pt x="1177047" y="4484451"/>
                  <a:pt x="1194473" y="4506174"/>
                  <a:pt x="1215958" y="4523362"/>
                </a:cubicBezTo>
                <a:cubicBezTo>
                  <a:pt x="1232171" y="4536332"/>
                  <a:pt x="1249915" y="4547592"/>
                  <a:pt x="1264596" y="4562273"/>
                </a:cubicBezTo>
                <a:cubicBezTo>
                  <a:pt x="1276060" y="4573737"/>
                  <a:pt x="1281324" y="4590804"/>
                  <a:pt x="1293779" y="4601183"/>
                </a:cubicBezTo>
                <a:cubicBezTo>
                  <a:pt x="1301656" y="4607747"/>
                  <a:pt x="1314105" y="4605744"/>
                  <a:pt x="1322962" y="4610911"/>
                </a:cubicBezTo>
                <a:cubicBezTo>
                  <a:pt x="1353258" y="4628584"/>
                  <a:pt x="1382452" y="4648233"/>
                  <a:pt x="1410511" y="4669277"/>
                </a:cubicBezTo>
                <a:cubicBezTo>
                  <a:pt x="1423481" y="4679005"/>
                  <a:pt x="1435613" y="4689963"/>
                  <a:pt x="1449421" y="4698460"/>
                </a:cubicBezTo>
                <a:cubicBezTo>
                  <a:pt x="1477853" y="4715957"/>
                  <a:pt x="1507110" y="4732168"/>
                  <a:pt x="1536970" y="4747098"/>
                </a:cubicBezTo>
                <a:cubicBezTo>
                  <a:pt x="1581686" y="4769456"/>
                  <a:pt x="1581176" y="4763897"/>
                  <a:pt x="1624519" y="4776281"/>
                </a:cubicBezTo>
                <a:cubicBezTo>
                  <a:pt x="1634378" y="4779098"/>
                  <a:pt x="1643974" y="4782766"/>
                  <a:pt x="1653702" y="4786009"/>
                </a:cubicBezTo>
                <a:cubicBezTo>
                  <a:pt x="1669915" y="4798979"/>
                  <a:pt x="1683439" y="4816328"/>
                  <a:pt x="1702341" y="4824919"/>
                </a:cubicBezTo>
                <a:cubicBezTo>
                  <a:pt x="1720297" y="4833081"/>
                  <a:pt x="1741136" y="4832200"/>
                  <a:pt x="1760707" y="4834647"/>
                </a:cubicBezTo>
                <a:cubicBezTo>
                  <a:pt x="1850098" y="4845821"/>
                  <a:pt x="1842491" y="4839331"/>
                  <a:pt x="1916349" y="4854102"/>
                </a:cubicBezTo>
                <a:cubicBezTo>
                  <a:pt x="1929459" y="4856724"/>
                  <a:pt x="1942046" y="4861797"/>
                  <a:pt x="1955260" y="4863830"/>
                </a:cubicBezTo>
                <a:cubicBezTo>
                  <a:pt x="1984281" y="4868295"/>
                  <a:pt x="2013648" y="4870127"/>
                  <a:pt x="2042809" y="4873558"/>
                </a:cubicBezTo>
                <a:lnTo>
                  <a:pt x="2120630" y="4883285"/>
                </a:lnTo>
                <a:cubicBezTo>
                  <a:pt x="2140155" y="4886074"/>
                  <a:pt x="2159491" y="4890087"/>
                  <a:pt x="2178996" y="4893013"/>
                </a:cubicBezTo>
                <a:lnTo>
                  <a:pt x="2315183" y="4912468"/>
                </a:lnTo>
                <a:cubicBezTo>
                  <a:pt x="2331514" y="4915047"/>
                  <a:pt x="2347303" y="4921478"/>
                  <a:pt x="2363821" y="4922196"/>
                </a:cubicBezTo>
                <a:cubicBezTo>
                  <a:pt x="2496680" y="4927973"/>
                  <a:pt x="2629710" y="4928681"/>
                  <a:pt x="2762655" y="4931924"/>
                </a:cubicBezTo>
                <a:cubicBezTo>
                  <a:pt x="2785353" y="4935166"/>
                  <a:pt x="2807978" y="4938972"/>
                  <a:pt x="2830749" y="4941651"/>
                </a:cubicBezTo>
                <a:cubicBezTo>
                  <a:pt x="2896880" y="4949431"/>
                  <a:pt x="2979421" y="4955662"/>
                  <a:pt x="3044758" y="4961107"/>
                </a:cubicBezTo>
                <a:cubicBezTo>
                  <a:pt x="3073941" y="4970835"/>
                  <a:pt x="3101672" y="4987505"/>
                  <a:pt x="3132307" y="4990290"/>
                </a:cubicBezTo>
                <a:cubicBezTo>
                  <a:pt x="3393056" y="5013994"/>
                  <a:pt x="3384489" y="5011052"/>
                  <a:pt x="3550596" y="4990290"/>
                </a:cubicBezTo>
                <a:cubicBezTo>
                  <a:pt x="3570051" y="4993532"/>
                  <a:pt x="3589259" y="4999121"/>
                  <a:pt x="3608962" y="5000017"/>
                </a:cubicBezTo>
                <a:cubicBezTo>
                  <a:pt x="3956401" y="5015809"/>
                  <a:pt x="3901402" y="5013606"/>
                  <a:pt x="4173166" y="5000017"/>
                </a:cubicBezTo>
                <a:cubicBezTo>
                  <a:pt x="4182894" y="4993532"/>
                  <a:pt x="4191665" y="4985310"/>
                  <a:pt x="4202349" y="4980562"/>
                </a:cubicBezTo>
                <a:cubicBezTo>
                  <a:pt x="4248595" y="4960009"/>
                  <a:pt x="4270140" y="4959536"/>
                  <a:pt x="4319081" y="4951379"/>
                </a:cubicBezTo>
                <a:cubicBezTo>
                  <a:pt x="4328809" y="4944894"/>
                  <a:pt x="4337277" y="4935919"/>
                  <a:pt x="4348264" y="4931924"/>
                </a:cubicBezTo>
                <a:cubicBezTo>
                  <a:pt x="4373393" y="4922786"/>
                  <a:pt x="4426085" y="4912468"/>
                  <a:pt x="4426085" y="4912468"/>
                </a:cubicBezTo>
                <a:cubicBezTo>
                  <a:pt x="4481433" y="4857120"/>
                  <a:pt x="4435175" y="4914170"/>
                  <a:pt x="4464996" y="4834647"/>
                </a:cubicBezTo>
                <a:cubicBezTo>
                  <a:pt x="4469101" y="4823700"/>
                  <a:pt x="4479223" y="4815921"/>
                  <a:pt x="4484451" y="4805464"/>
                </a:cubicBezTo>
                <a:cubicBezTo>
                  <a:pt x="4489037" y="4796293"/>
                  <a:pt x="4490140" y="4785706"/>
                  <a:pt x="4494179" y="4776281"/>
                </a:cubicBezTo>
                <a:cubicBezTo>
                  <a:pt x="4499891" y="4762952"/>
                  <a:pt x="4508428" y="4750905"/>
                  <a:pt x="4513634" y="4737370"/>
                </a:cubicBezTo>
                <a:cubicBezTo>
                  <a:pt x="4524677" y="4708659"/>
                  <a:pt x="4542817" y="4649821"/>
                  <a:pt x="4542817" y="4649821"/>
                </a:cubicBezTo>
                <a:cubicBezTo>
                  <a:pt x="4542782" y="4649363"/>
                  <a:pt x="4535918" y="4467826"/>
                  <a:pt x="4513634" y="4445541"/>
                </a:cubicBezTo>
                <a:cubicBezTo>
                  <a:pt x="4507149" y="4439056"/>
                  <a:pt x="4499266" y="4433716"/>
                  <a:pt x="4494179" y="4426085"/>
                </a:cubicBezTo>
                <a:cubicBezTo>
                  <a:pt x="4468371" y="4387372"/>
                  <a:pt x="4480559" y="4394307"/>
                  <a:pt x="4464996" y="4357992"/>
                </a:cubicBezTo>
                <a:cubicBezTo>
                  <a:pt x="4447191" y="4316447"/>
                  <a:pt x="4444290" y="4317413"/>
                  <a:pt x="4416358" y="4280170"/>
                </a:cubicBezTo>
                <a:cubicBezTo>
                  <a:pt x="4413115" y="4270442"/>
                  <a:pt x="4413194" y="4258864"/>
                  <a:pt x="4406630" y="4250987"/>
                </a:cubicBezTo>
                <a:cubicBezTo>
                  <a:pt x="4396251" y="4238532"/>
                  <a:pt x="4375406" y="4236079"/>
                  <a:pt x="4367719" y="4221804"/>
                </a:cubicBezTo>
                <a:cubicBezTo>
                  <a:pt x="4294824" y="4086429"/>
                  <a:pt x="4380639" y="4152596"/>
                  <a:pt x="4309353" y="4105073"/>
                </a:cubicBezTo>
                <a:cubicBezTo>
                  <a:pt x="4292587" y="4077129"/>
                  <a:pt x="4279355" y="4046163"/>
                  <a:pt x="4250987" y="4027251"/>
                </a:cubicBezTo>
                <a:cubicBezTo>
                  <a:pt x="4242455" y="4021563"/>
                  <a:pt x="4231532" y="4020766"/>
                  <a:pt x="4221804" y="4017524"/>
                </a:cubicBezTo>
                <a:cubicBezTo>
                  <a:pt x="4212076" y="4007796"/>
                  <a:pt x="4204067" y="3995972"/>
                  <a:pt x="4192621" y="3988341"/>
                </a:cubicBezTo>
                <a:cubicBezTo>
                  <a:pt x="4184089" y="3982653"/>
                  <a:pt x="4172863" y="3982652"/>
                  <a:pt x="4163438" y="3978613"/>
                </a:cubicBezTo>
                <a:cubicBezTo>
                  <a:pt x="4150110" y="3972901"/>
                  <a:pt x="4137992" y="3964544"/>
                  <a:pt x="4124528" y="3959158"/>
                </a:cubicBezTo>
                <a:cubicBezTo>
                  <a:pt x="4075774" y="3939656"/>
                  <a:pt x="4075948" y="3944588"/>
                  <a:pt x="4036979" y="3929975"/>
                </a:cubicBezTo>
                <a:cubicBezTo>
                  <a:pt x="4011039" y="3920247"/>
                  <a:pt x="3984379" y="3912256"/>
                  <a:pt x="3959158" y="3900792"/>
                </a:cubicBezTo>
                <a:cubicBezTo>
                  <a:pt x="3878855" y="3864290"/>
                  <a:pt x="3972358" y="3898984"/>
                  <a:pt x="3910519" y="3861881"/>
                </a:cubicBezTo>
                <a:cubicBezTo>
                  <a:pt x="3901726" y="3856605"/>
                  <a:pt x="3890507" y="3856739"/>
                  <a:pt x="3881336" y="3852153"/>
                </a:cubicBezTo>
                <a:cubicBezTo>
                  <a:pt x="3870879" y="3846925"/>
                  <a:pt x="3861881" y="3839183"/>
                  <a:pt x="3852153" y="3832698"/>
                </a:cubicBezTo>
                <a:cubicBezTo>
                  <a:pt x="3845668" y="3822970"/>
                  <a:pt x="3840965" y="3811782"/>
                  <a:pt x="3832698" y="3803515"/>
                </a:cubicBezTo>
                <a:cubicBezTo>
                  <a:pt x="3809725" y="3780542"/>
                  <a:pt x="3791303" y="3783675"/>
                  <a:pt x="3764604" y="3764604"/>
                </a:cubicBezTo>
                <a:cubicBezTo>
                  <a:pt x="3702193" y="3720024"/>
                  <a:pt x="3771872" y="3744533"/>
                  <a:pt x="3696511" y="3725694"/>
                </a:cubicBezTo>
                <a:cubicBezTo>
                  <a:pt x="3680298" y="3709481"/>
                  <a:pt x="3668380" y="3687309"/>
                  <a:pt x="3647872" y="3677055"/>
                </a:cubicBezTo>
                <a:cubicBezTo>
                  <a:pt x="3634902" y="3670570"/>
                  <a:pt x="3620285" y="3666659"/>
                  <a:pt x="3608962" y="3657600"/>
                </a:cubicBezTo>
                <a:cubicBezTo>
                  <a:pt x="3568381" y="3625135"/>
                  <a:pt x="3543284" y="3590094"/>
                  <a:pt x="3511685" y="3550596"/>
                </a:cubicBezTo>
                <a:cubicBezTo>
                  <a:pt x="3498475" y="3510964"/>
                  <a:pt x="3498727" y="3503187"/>
                  <a:pt x="3463047" y="3463047"/>
                </a:cubicBezTo>
                <a:cubicBezTo>
                  <a:pt x="3452276" y="3450929"/>
                  <a:pt x="3435600" y="3445328"/>
                  <a:pt x="3424136" y="3433864"/>
                </a:cubicBezTo>
                <a:cubicBezTo>
                  <a:pt x="3412672" y="3422400"/>
                  <a:pt x="3405629" y="3407154"/>
                  <a:pt x="3394953" y="3394953"/>
                </a:cubicBezTo>
                <a:cubicBezTo>
                  <a:pt x="3382875" y="3381149"/>
                  <a:pt x="3366562" y="3371070"/>
                  <a:pt x="3356043" y="3356043"/>
                </a:cubicBezTo>
                <a:cubicBezTo>
                  <a:pt x="3343569" y="3338223"/>
                  <a:pt x="3337820" y="3316466"/>
                  <a:pt x="3326860" y="3297677"/>
                </a:cubicBezTo>
                <a:cubicBezTo>
                  <a:pt x="3315078" y="3277480"/>
                  <a:pt x="3287949" y="3239311"/>
                  <a:pt x="3287949" y="3239311"/>
                </a:cubicBezTo>
                <a:cubicBezTo>
                  <a:pt x="3284706" y="3226341"/>
                  <a:pt x="3284560" y="3212171"/>
                  <a:pt x="3278221" y="3200400"/>
                </a:cubicBezTo>
                <a:cubicBezTo>
                  <a:pt x="3204497" y="3063484"/>
                  <a:pt x="3243841" y="3157494"/>
                  <a:pt x="3190672" y="3073941"/>
                </a:cubicBezTo>
                <a:cubicBezTo>
                  <a:pt x="3147724" y="3006451"/>
                  <a:pt x="3155215" y="3016206"/>
                  <a:pt x="3132307" y="2947481"/>
                </a:cubicBezTo>
                <a:cubicBezTo>
                  <a:pt x="3112439" y="2788544"/>
                  <a:pt x="3138862" y="2950967"/>
                  <a:pt x="3093396" y="2791838"/>
                </a:cubicBezTo>
                <a:cubicBezTo>
                  <a:pt x="3087978" y="2772874"/>
                  <a:pt x="3089086" y="2752437"/>
                  <a:pt x="3083668" y="2733473"/>
                </a:cubicBezTo>
                <a:cubicBezTo>
                  <a:pt x="3076057" y="2706834"/>
                  <a:pt x="3063246" y="2681934"/>
                  <a:pt x="3054485" y="2655651"/>
                </a:cubicBezTo>
                <a:cubicBezTo>
                  <a:pt x="3050257" y="2642968"/>
                  <a:pt x="3048431" y="2629596"/>
                  <a:pt x="3044758" y="2616741"/>
                </a:cubicBezTo>
                <a:cubicBezTo>
                  <a:pt x="3037135" y="2590061"/>
                  <a:pt x="3025849" y="2564605"/>
                  <a:pt x="3015575" y="2538919"/>
                </a:cubicBezTo>
                <a:cubicBezTo>
                  <a:pt x="3012332" y="2496766"/>
                  <a:pt x="3008859" y="2454630"/>
                  <a:pt x="3005847" y="2412460"/>
                </a:cubicBezTo>
                <a:cubicBezTo>
                  <a:pt x="2993427" y="2238583"/>
                  <a:pt x="3004691" y="2317979"/>
                  <a:pt x="2986392" y="2208179"/>
                </a:cubicBezTo>
                <a:cubicBezTo>
                  <a:pt x="2976427" y="1939120"/>
                  <a:pt x="2969304" y="2015589"/>
                  <a:pt x="2986392" y="1819073"/>
                </a:cubicBezTo>
                <a:cubicBezTo>
                  <a:pt x="2989215" y="1786608"/>
                  <a:pt x="2989965" y="1753797"/>
                  <a:pt x="2996119" y="1721796"/>
                </a:cubicBezTo>
                <a:cubicBezTo>
                  <a:pt x="3006218" y="1669281"/>
                  <a:pt x="3035030" y="1566153"/>
                  <a:pt x="3035030" y="1566153"/>
                </a:cubicBezTo>
                <a:cubicBezTo>
                  <a:pt x="3048014" y="1345429"/>
                  <a:pt x="3052574" y="1465229"/>
                  <a:pt x="3025302" y="1274324"/>
                </a:cubicBezTo>
                <a:cubicBezTo>
                  <a:pt x="3012092" y="1181851"/>
                  <a:pt x="3030986" y="1219618"/>
                  <a:pt x="2996119" y="1167319"/>
                </a:cubicBezTo>
                <a:cubicBezTo>
                  <a:pt x="2973540" y="1099577"/>
                  <a:pt x="3002544" y="1172093"/>
                  <a:pt x="2966936" y="1118681"/>
                </a:cubicBezTo>
                <a:cubicBezTo>
                  <a:pt x="2958892" y="1106615"/>
                  <a:pt x="2952867" y="1093234"/>
                  <a:pt x="2947481" y="1079770"/>
                </a:cubicBezTo>
                <a:cubicBezTo>
                  <a:pt x="2939865" y="1060729"/>
                  <a:pt x="2939699" y="1038265"/>
                  <a:pt x="2928026" y="1021404"/>
                </a:cubicBezTo>
                <a:cubicBezTo>
                  <a:pt x="2896809" y="976313"/>
                  <a:pt x="2851649" y="948990"/>
                  <a:pt x="2811294" y="914400"/>
                </a:cubicBezTo>
                <a:cubicBezTo>
                  <a:pt x="2804331" y="908431"/>
                  <a:pt x="2797567" y="902107"/>
                  <a:pt x="2791838" y="894945"/>
                </a:cubicBezTo>
                <a:cubicBezTo>
                  <a:pt x="2784535" y="885816"/>
                  <a:pt x="2781260" y="873371"/>
                  <a:pt x="2772383" y="865762"/>
                </a:cubicBezTo>
                <a:cubicBezTo>
                  <a:pt x="2758028" y="853457"/>
                  <a:pt x="2738669" y="848187"/>
                  <a:pt x="2723745" y="836579"/>
                </a:cubicBezTo>
                <a:cubicBezTo>
                  <a:pt x="2709266" y="825318"/>
                  <a:pt x="2699915" y="808109"/>
                  <a:pt x="2684834" y="797668"/>
                </a:cubicBezTo>
                <a:cubicBezTo>
                  <a:pt x="2657386" y="778665"/>
                  <a:pt x="2625062" y="767548"/>
                  <a:pt x="2597285" y="749030"/>
                </a:cubicBezTo>
                <a:cubicBezTo>
                  <a:pt x="2439891" y="644100"/>
                  <a:pt x="2577614" y="717848"/>
                  <a:pt x="2412460" y="583660"/>
                </a:cubicBezTo>
                <a:cubicBezTo>
                  <a:pt x="2395578" y="569944"/>
                  <a:pt x="2372445" y="566155"/>
                  <a:pt x="2354094" y="554477"/>
                </a:cubicBezTo>
                <a:cubicBezTo>
                  <a:pt x="2336577" y="543330"/>
                  <a:pt x="2322731" y="527083"/>
                  <a:pt x="2305455" y="515566"/>
                </a:cubicBezTo>
                <a:cubicBezTo>
                  <a:pt x="2293390" y="507522"/>
                  <a:pt x="2278979" y="503572"/>
                  <a:pt x="2266545" y="496111"/>
                </a:cubicBezTo>
                <a:cubicBezTo>
                  <a:pt x="2246495" y="484081"/>
                  <a:pt x="2229093" y="467657"/>
                  <a:pt x="2208179" y="457200"/>
                </a:cubicBezTo>
                <a:cubicBezTo>
                  <a:pt x="2188724" y="447472"/>
                  <a:pt x="2168827" y="438581"/>
                  <a:pt x="2149813" y="428017"/>
                </a:cubicBezTo>
                <a:cubicBezTo>
                  <a:pt x="2139593" y="422339"/>
                  <a:pt x="2131087" y="413790"/>
                  <a:pt x="2120630" y="408562"/>
                </a:cubicBezTo>
                <a:cubicBezTo>
                  <a:pt x="2111459" y="403976"/>
                  <a:pt x="2100872" y="402873"/>
                  <a:pt x="2091447" y="398834"/>
                </a:cubicBezTo>
                <a:cubicBezTo>
                  <a:pt x="2078118" y="393122"/>
                  <a:pt x="2065865" y="385091"/>
                  <a:pt x="2052536" y="379379"/>
                </a:cubicBezTo>
                <a:cubicBezTo>
                  <a:pt x="2043111" y="375340"/>
                  <a:pt x="2032317" y="374631"/>
                  <a:pt x="2023353" y="369651"/>
                </a:cubicBezTo>
                <a:cubicBezTo>
                  <a:pt x="2002913" y="358296"/>
                  <a:pt x="1986217" y="340540"/>
                  <a:pt x="1964987" y="330741"/>
                </a:cubicBezTo>
                <a:cubicBezTo>
                  <a:pt x="1943554" y="320849"/>
                  <a:pt x="1919079" y="319352"/>
                  <a:pt x="1896894" y="311285"/>
                </a:cubicBezTo>
                <a:cubicBezTo>
                  <a:pt x="1883266" y="306329"/>
                  <a:pt x="1871184" y="297831"/>
                  <a:pt x="1857983" y="291830"/>
                </a:cubicBezTo>
                <a:cubicBezTo>
                  <a:pt x="1835502" y="281611"/>
                  <a:pt x="1813317" y="270456"/>
                  <a:pt x="1789890" y="262647"/>
                </a:cubicBezTo>
                <a:cubicBezTo>
                  <a:pt x="1729186" y="242413"/>
                  <a:pt x="1667482" y="237111"/>
                  <a:pt x="1605064" y="223736"/>
                </a:cubicBezTo>
                <a:cubicBezTo>
                  <a:pt x="1527868" y="207194"/>
                  <a:pt x="1624797" y="193545"/>
                  <a:pt x="1459149" y="184826"/>
                </a:cubicBezTo>
                <a:lnTo>
                  <a:pt x="1274324" y="175098"/>
                </a:lnTo>
                <a:cubicBezTo>
                  <a:pt x="1150967" y="150426"/>
                  <a:pt x="1284169" y="183487"/>
                  <a:pt x="1196502" y="145915"/>
                </a:cubicBezTo>
                <a:cubicBezTo>
                  <a:pt x="1178029" y="137998"/>
                  <a:pt x="1112399" y="128655"/>
                  <a:pt x="1099226" y="126460"/>
                </a:cubicBezTo>
                <a:cubicBezTo>
                  <a:pt x="1064092" y="114748"/>
                  <a:pt x="1029360" y="102341"/>
                  <a:pt x="992221" y="97277"/>
                </a:cubicBezTo>
                <a:cubicBezTo>
                  <a:pt x="947127" y="91128"/>
                  <a:pt x="901430" y="90792"/>
                  <a:pt x="856034" y="87549"/>
                </a:cubicBezTo>
                <a:cubicBezTo>
                  <a:pt x="843064" y="84306"/>
                  <a:pt x="830338" y="79854"/>
                  <a:pt x="817124" y="77821"/>
                </a:cubicBezTo>
                <a:cubicBezTo>
                  <a:pt x="686025" y="57652"/>
                  <a:pt x="656454" y="71019"/>
                  <a:pt x="486383" y="77821"/>
                </a:cubicBezTo>
                <a:cubicBezTo>
                  <a:pt x="473413" y="81064"/>
                  <a:pt x="460278" y="83707"/>
                  <a:pt x="447472" y="87549"/>
                </a:cubicBezTo>
                <a:cubicBezTo>
                  <a:pt x="387743" y="105468"/>
                  <a:pt x="402940" y="93171"/>
                  <a:pt x="379379" y="116732"/>
                </a:cubicBezTo>
              </a:path>
            </a:pathLst>
          </a:custGeom>
          <a:ln w="28575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514867" y="2217906"/>
            <a:ext cx="1877438" cy="4056434"/>
          </a:xfrm>
          <a:custGeom>
            <a:avLst/>
            <a:gdLst>
              <a:gd name="connsiteX0" fmla="*/ 739302 w 1877438"/>
              <a:gd name="connsiteY0" fmla="*/ 116732 h 4056434"/>
              <a:gd name="connsiteX1" fmla="*/ 642025 w 1877438"/>
              <a:gd name="connsiteY1" fmla="*/ 68094 h 4056434"/>
              <a:gd name="connsiteX2" fmla="*/ 466927 w 1877438"/>
              <a:gd name="connsiteY2" fmla="*/ 77822 h 4056434"/>
              <a:gd name="connsiteX3" fmla="*/ 437744 w 1877438"/>
              <a:gd name="connsiteY3" fmla="*/ 97277 h 4056434"/>
              <a:gd name="connsiteX4" fmla="*/ 389106 w 1877438"/>
              <a:gd name="connsiteY4" fmla="*/ 107005 h 4056434"/>
              <a:gd name="connsiteX5" fmla="*/ 350195 w 1877438"/>
              <a:gd name="connsiteY5" fmla="*/ 126460 h 4056434"/>
              <a:gd name="connsiteX6" fmla="*/ 321012 w 1877438"/>
              <a:gd name="connsiteY6" fmla="*/ 136188 h 4056434"/>
              <a:gd name="connsiteX7" fmla="*/ 272374 w 1877438"/>
              <a:gd name="connsiteY7" fmla="*/ 194554 h 4056434"/>
              <a:gd name="connsiteX8" fmla="*/ 243191 w 1877438"/>
              <a:gd name="connsiteY8" fmla="*/ 233464 h 4056434"/>
              <a:gd name="connsiteX9" fmla="*/ 233464 w 1877438"/>
              <a:gd name="connsiteY9" fmla="*/ 272375 h 4056434"/>
              <a:gd name="connsiteX10" fmla="*/ 214008 w 1877438"/>
              <a:gd name="connsiteY10" fmla="*/ 291830 h 4056434"/>
              <a:gd name="connsiteX11" fmla="*/ 204281 w 1877438"/>
              <a:gd name="connsiteY11" fmla="*/ 350196 h 4056434"/>
              <a:gd name="connsiteX12" fmla="*/ 194553 w 1877438"/>
              <a:gd name="connsiteY12" fmla="*/ 379379 h 4056434"/>
              <a:gd name="connsiteX13" fmla="*/ 184825 w 1877438"/>
              <a:gd name="connsiteY13" fmla="*/ 486383 h 4056434"/>
              <a:gd name="connsiteX14" fmla="*/ 175098 w 1877438"/>
              <a:gd name="connsiteY14" fmla="*/ 515566 h 4056434"/>
              <a:gd name="connsiteX15" fmla="*/ 165370 w 1877438"/>
              <a:gd name="connsiteY15" fmla="*/ 642026 h 4056434"/>
              <a:gd name="connsiteX16" fmla="*/ 155642 w 1877438"/>
              <a:gd name="connsiteY16" fmla="*/ 680937 h 4056434"/>
              <a:gd name="connsiteX17" fmla="*/ 116732 w 1877438"/>
              <a:gd name="connsiteY17" fmla="*/ 797668 h 4056434"/>
              <a:gd name="connsiteX18" fmla="*/ 97276 w 1877438"/>
              <a:gd name="connsiteY18" fmla="*/ 904673 h 4056434"/>
              <a:gd name="connsiteX19" fmla="*/ 77821 w 1877438"/>
              <a:gd name="connsiteY19" fmla="*/ 933856 h 4056434"/>
              <a:gd name="connsiteX20" fmla="*/ 68093 w 1877438"/>
              <a:gd name="connsiteY20" fmla="*/ 992222 h 4056434"/>
              <a:gd name="connsiteX21" fmla="*/ 48638 w 1877438"/>
              <a:gd name="connsiteY21" fmla="*/ 1060315 h 4056434"/>
              <a:gd name="connsiteX22" fmla="*/ 19455 w 1877438"/>
              <a:gd name="connsiteY22" fmla="*/ 1264596 h 4056434"/>
              <a:gd name="connsiteX23" fmla="*/ 0 w 1877438"/>
              <a:gd name="connsiteY23" fmla="*/ 1634247 h 4056434"/>
              <a:gd name="connsiteX24" fmla="*/ 9727 w 1877438"/>
              <a:gd name="connsiteY24" fmla="*/ 1828800 h 4056434"/>
              <a:gd name="connsiteX25" fmla="*/ 19455 w 1877438"/>
              <a:gd name="connsiteY25" fmla="*/ 2247090 h 4056434"/>
              <a:gd name="connsiteX26" fmla="*/ 87549 w 1877438"/>
              <a:gd name="connsiteY26" fmla="*/ 2509737 h 4056434"/>
              <a:gd name="connsiteX27" fmla="*/ 126459 w 1877438"/>
              <a:gd name="connsiteY27" fmla="*/ 2655651 h 4056434"/>
              <a:gd name="connsiteX28" fmla="*/ 145915 w 1877438"/>
              <a:gd name="connsiteY28" fmla="*/ 2684834 h 4056434"/>
              <a:gd name="connsiteX29" fmla="*/ 175098 w 1877438"/>
              <a:gd name="connsiteY29" fmla="*/ 2733473 h 4056434"/>
              <a:gd name="connsiteX30" fmla="*/ 204281 w 1877438"/>
              <a:gd name="connsiteY30" fmla="*/ 2782111 h 4056434"/>
              <a:gd name="connsiteX31" fmla="*/ 233464 w 1877438"/>
              <a:gd name="connsiteY31" fmla="*/ 2889115 h 4056434"/>
              <a:gd name="connsiteX32" fmla="*/ 282102 w 1877438"/>
              <a:gd name="connsiteY32" fmla="*/ 2966937 h 4056434"/>
              <a:gd name="connsiteX33" fmla="*/ 291829 w 1877438"/>
              <a:gd name="connsiteY33" fmla="*/ 3015575 h 4056434"/>
              <a:gd name="connsiteX34" fmla="*/ 330740 w 1877438"/>
              <a:gd name="connsiteY34" fmla="*/ 3112851 h 4056434"/>
              <a:gd name="connsiteX35" fmla="*/ 350195 w 1877438"/>
              <a:gd name="connsiteY35" fmla="*/ 3142034 h 4056434"/>
              <a:gd name="connsiteX36" fmla="*/ 389106 w 1877438"/>
              <a:gd name="connsiteY36" fmla="*/ 3229583 h 4056434"/>
              <a:gd name="connsiteX37" fmla="*/ 408561 w 1877438"/>
              <a:gd name="connsiteY37" fmla="*/ 3287949 h 4056434"/>
              <a:gd name="connsiteX38" fmla="*/ 437744 w 1877438"/>
              <a:gd name="connsiteY38" fmla="*/ 3404681 h 4056434"/>
              <a:gd name="connsiteX39" fmla="*/ 447472 w 1877438"/>
              <a:gd name="connsiteY39" fmla="*/ 3443592 h 4056434"/>
              <a:gd name="connsiteX40" fmla="*/ 466927 w 1877438"/>
              <a:gd name="connsiteY40" fmla="*/ 3472775 h 4056434"/>
              <a:gd name="connsiteX41" fmla="*/ 525293 w 1877438"/>
              <a:gd name="connsiteY41" fmla="*/ 3550596 h 4056434"/>
              <a:gd name="connsiteX42" fmla="*/ 544749 w 1877438"/>
              <a:gd name="connsiteY42" fmla="*/ 3599234 h 4056434"/>
              <a:gd name="connsiteX43" fmla="*/ 554476 w 1877438"/>
              <a:gd name="connsiteY43" fmla="*/ 3628417 h 4056434"/>
              <a:gd name="connsiteX44" fmla="*/ 573932 w 1877438"/>
              <a:gd name="connsiteY44" fmla="*/ 3647873 h 4056434"/>
              <a:gd name="connsiteX45" fmla="*/ 612842 w 1877438"/>
              <a:gd name="connsiteY45" fmla="*/ 3706239 h 4056434"/>
              <a:gd name="connsiteX46" fmla="*/ 642025 w 1877438"/>
              <a:gd name="connsiteY46" fmla="*/ 3735422 h 4056434"/>
              <a:gd name="connsiteX47" fmla="*/ 671208 w 1877438"/>
              <a:gd name="connsiteY47" fmla="*/ 3784060 h 4056434"/>
              <a:gd name="connsiteX48" fmla="*/ 710119 w 1877438"/>
              <a:gd name="connsiteY48" fmla="*/ 3813243 h 4056434"/>
              <a:gd name="connsiteX49" fmla="*/ 778212 w 1877438"/>
              <a:gd name="connsiteY49" fmla="*/ 3900792 h 4056434"/>
              <a:gd name="connsiteX50" fmla="*/ 856034 w 1877438"/>
              <a:gd name="connsiteY50" fmla="*/ 3959158 h 4056434"/>
              <a:gd name="connsiteX51" fmla="*/ 894944 w 1877438"/>
              <a:gd name="connsiteY51" fmla="*/ 3988341 h 4056434"/>
              <a:gd name="connsiteX52" fmla="*/ 914400 w 1877438"/>
              <a:gd name="connsiteY52" fmla="*/ 4007796 h 4056434"/>
              <a:gd name="connsiteX53" fmla="*/ 982493 w 1877438"/>
              <a:gd name="connsiteY53" fmla="*/ 4036979 h 4056434"/>
              <a:gd name="connsiteX54" fmla="*/ 1108953 w 1877438"/>
              <a:gd name="connsiteY54" fmla="*/ 4056434 h 4056434"/>
              <a:gd name="connsiteX55" fmla="*/ 1196502 w 1877438"/>
              <a:gd name="connsiteY55" fmla="*/ 4036979 h 4056434"/>
              <a:gd name="connsiteX56" fmla="*/ 1254868 w 1877438"/>
              <a:gd name="connsiteY56" fmla="*/ 3988341 h 4056434"/>
              <a:gd name="connsiteX57" fmla="*/ 1303506 w 1877438"/>
              <a:gd name="connsiteY57" fmla="*/ 3959158 h 4056434"/>
              <a:gd name="connsiteX58" fmla="*/ 1342417 w 1877438"/>
              <a:gd name="connsiteY58" fmla="*/ 3939703 h 4056434"/>
              <a:gd name="connsiteX59" fmla="*/ 1371600 w 1877438"/>
              <a:gd name="connsiteY59" fmla="*/ 3929975 h 4056434"/>
              <a:gd name="connsiteX60" fmla="*/ 1439693 w 1877438"/>
              <a:gd name="connsiteY60" fmla="*/ 3881337 h 4056434"/>
              <a:gd name="connsiteX61" fmla="*/ 1449421 w 1877438"/>
              <a:gd name="connsiteY61" fmla="*/ 3842426 h 4056434"/>
              <a:gd name="connsiteX62" fmla="*/ 1507787 w 1877438"/>
              <a:gd name="connsiteY62" fmla="*/ 3784060 h 4056434"/>
              <a:gd name="connsiteX63" fmla="*/ 1536970 w 1877438"/>
              <a:gd name="connsiteY63" fmla="*/ 3706239 h 4056434"/>
              <a:gd name="connsiteX64" fmla="*/ 1546698 w 1877438"/>
              <a:gd name="connsiteY64" fmla="*/ 3657600 h 4056434"/>
              <a:gd name="connsiteX65" fmla="*/ 1566153 w 1877438"/>
              <a:gd name="connsiteY65" fmla="*/ 3618690 h 4056434"/>
              <a:gd name="connsiteX66" fmla="*/ 1575881 w 1877438"/>
              <a:gd name="connsiteY66" fmla="*/ 3579779 h 4056434"/>
              <a:gd name="connsiteX67" fmla="*/ 1585608 w 1877438"/>
              <a:gd name="connsiteY67" fmla="*/ 3531141 h 4056434"/>
              <a:gd name="connsiteX68" fmla="*/ 1624519 w 1877438"/>
              <a:gd name="connsiteY68" fmla="*/ 3453320 h 4056434"/>
              <a:gd name="connsiteX69" fmla="*/ 1634247 w 1877438"/>
              <a:gd name="connsiteY69" fmla="*/ 3404681 h 4056434"/>
              <a:gd name="connsiteX70" fmla="*/ 1653702 w 1877438"/>
              <a:gd name="connsiteY70" fmla="*/ 3375498 h 4056434"/>
              <a:gd name="connsiteX71" fmla="*/ 1682885 w 1877438"/>
              <a:gd name="connsiteY71" fmla="*/ 3297677 h 4056434"/>
              <a:gd name="connsiteX72" fmla="*/ 1692612 w 1877438"/>
              <a:gd name="connsiteY72" fmla="*/ 3210128 h 4056434"/>
              <a:gd name="connsiteX73" fmla="*/ 1702340 w 1877438"/>
              <a:gd name="connsiteY73" fmla="*/ 3161490 h 4056434"/>
              <a:gd name="connsiteX74" fmla="*/ 1721795 w 1877438"/>
              <a:gd name="connsiteY74" fmla="*/ 3044758 h 4056434"/>
              <a:gd name="connsiteX75" fmla="*/ 1770434 w 1877438"/>
              <a:gd name="connsiteY75" fmla="*/ 2714017 h 4056434"/>
              <a:gd name="connsiteX76" fmla="*/ 1780161 w 1877438"/>
              <a:gd name="connsiteY76" fmla="*/ 2597285 h 4056434"/>
              <a:gd name="connsiteX77" fmla="*/ 1819072 w 1877438"/>
              <a:gd name="connsiteY77" fmla="*/ 2480554 h 4056434"/>
              <a:gd name="connsiteX78" fmla="*/ 1838527 w 1877438"/>
              <a:gd name="connsiteY78" fmla="*/ 2402732 h 4056434"/>
              <a:gd name="connsiteX79" fmla="*/ 1848255 w 1877438"/>
              <a:gd name="connsiteY79" fmla="*/ 2305456 h 4056434"/>
              <a:gd name="connsiteX80" fmla="*/ 1867710 w 1877438"/>
              <a:gd name="connsiteY80" fmla="*/ 2237362 h 4056434"/>
              <a:gd name="connsiteX81" fmla="*/ 1877438 w 1877438"/>
              <a:gd name="connsiteY81" fmla="*/ 1887166 h 4056434"/>
              <a:gd name="connsiteX82" fmla="*/ 1867710 w 1877438"/>
              <a:gd name="connsiteY82" fmla="*/ 1673158 h 4056434"/>
              <a:gd name="connsiteX83" fmla="*/ 1857983 w 1877438"/>
              <a:gd name="connsiteY83" fmla="*/ 1595337 h 4056434"/>
              <a:gd name="connsiteX84" fmla="*/ 1848255 w 1877438"/>
              <a:gd name="connsiteY84" fmla="*/ 1556426 h 4056434"/>
              <a:gd name="connsiteX85" fmla="*/ 1838527 w 1877438"/>
              <a:gd name="connsiteY85" fmla="*/ 1507788 h 4056434"/>
              <a:gd name="connsiteX86" fmla="*/ 1838527 w 1877438"/>
              <a:gd name="connsiteY86" fmla="*/ 1225685 h 4056434"/>
              <a:gd name="connsiteX87" fmla="*/ 1828800 w 1877438"/>
              <a:gd name="connsiteY87" fmla="*/ 1070043 h 4056434"/>
              <a:gd name="connsiteX88" fmla="*/ 1809344 w 1877438"/>
              <a:gd name="connsiteY88" fmla="*/ 787941 h 4056434"/>
              <a:gd name="connsiteX89" fmla="*/ 1789889 w 1877438"/>
              <a:gd name="connsiteY89" fmla="*/ 680937 h 4056434"/>
              <a:gd name="connsiteX90" fmla="*/ 1760706 w 1877438"/>
              <a:gd name="connsiteY90" fmla="*/ 535022 h 4056434"/>
              <a:gd name="connsiteX91" fmla="*/ 1741251 w 1877438"/>
              <a:gd name="connsiteY91" fmla="*/ 457200 h 4056434"/>
              <a:gd name="connsiteX92" fmla="*/ 1721795 w 1877438"/>
              <a:gd name="connsiteY92" fmla="*/ 398834 h 4056434"/>
              <a:gd name="connsiteX93" fmla="*/ 1692612 w 1877438"/>
              <a:gd name="connsiteY93" fmla="*/ 379379 h 4056434"/>
              <a:gd name="connsiteX94" fmla="*/ 1624519 w 1877438"/>
              <a:gd name="connsiteY94" fmla="*/ 340468 h 4056434"/>
              <a:gd name="connsiteX95" fmla="*/ 1566153 w 1877438"/>
              <a:gd name="connsiteY95" fmla="*/ 311285 h 4056434"/>
              <a:gd name="connsiteX96" fmla="*/ 1546698 w 1877438"/>
              <a:gd name="connsiteY96" fmla="*/ 282103 h 4056434"/>
              <a:gd name="connsiteX97" fmla="*/ 1449421 w 1877438"/>
              <a:gd name="connsiteY97" fmla="*/ 194554 h 4056434"/>
              <a:gd name="connsiteX98" fmla="*/ 1361872 w 1877438"/>
              <a:gd name="connsiteY98" fmla="*/ 155643 h 4056434"/>
              <a:gd name="connsiteX99" fmla="*/ 1322961 w 1877438"/>
              <a:gd name="connsiteY99" fmla="*/ 126460 h 4056434"/>
              <a:gd name="connsiteX100" fmla="*/ 1293778 w 1877438"/>
              <a:gd name="connsiteY100" fmla="*/ 116732 h 4056434"/>
              <a:gd name="connsiteX101" fmla="*/ 1264595 w 1877438"/>
              <a:gd name="connsiteY101" fmla="*/ 97277 h 4056434"/>
              <a:gd name="connsiteX102" fmla="*/ 1225685 w 1877438"/>
              <a:gd name="connsiteY102" fmla="*/ 68094 h 4056434"/>
              <a:gd name="connsiteX103" fmla="*/ 1167319 w 1877438"/>
              <a:gd name="connsiteY103" fmla="*/ 48639 h 4056434"/>
              <a:gd name="connsiteX104" fmla="*/ 1138136 w 1877438"/>
              <a:gd name="connsiteY104" fmla="*/ 38911 h 4056434"/>
              <a:gd name="connsiteX105" fmla="*/ 1118681 w 1877438"/>
              <a:gd name="connsiteY105" fmla="*/ 9728 h 4056434"/>
              <a:gd name="connsiteX106" fmla="*/ 1089498 w 1877438"/>
              <a:gd name="connsiteY106" fmla="*/ 0 h 4056434"/>
              <a:gd name="connsiteX107" fmla="*/ 982493 w 1877438"/>
              <a:gd name="connsiteY107" fmla="*/ 19456 h 4056434"/>
              <a:gd name="connsiteX108" fmla="*/ 904672 w 1877438"/>
              <a:gd name="connsiteY108" fmla="*/ 29183 h 4056434"/>
              <a:gd name="connsiteX109" fmla="*/ 865761 w 1877438"/>
              <a:gd name="connsiteY109" fmla="*/ 38911 h 4056434"/>
              <a:gd name="connsiteX110" fmla="*/ 836578 w 1877438"/>
              <a:gd name="connsiteY110" fmla="*/ 48639 h 4056434"/>
              <a:gd name="connsiteX111" fmla="*/ 787940 w 1877438"/>
              <a:gd name="connsiteY111" fmla="*/ 68094 h 405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877438" h="4056434">
                <a:moveTo>
                  <a:pt x="739302" y="116732"/>
                </a:moveTo>
                <a:cubicBezTo>
                  <a:pt x="706876" y="100519"/>
                  <a:pt x="677914" y="73221"/>
                  <a:pt x="642025" y="68094"/>
                </a:cubicBezTo>
                <a:cubicBezTo>
                  <a:pt x="584156" y="59827"/>
                  <a:pt x="524795" y="69555"/>
                  <a:pt x="466927" y="77822"/>
                </a:cubicBezTo>
                <a:cubicBezTo>
                  <a:pt x="455353" y="79475"/>
                  <a:pt x="448691" y="93172"/>
                  <a:pt x="437744" y="97277"/>
                </a:cubicBezTo>
                <a:cubicBezTo>
                  <a:pt x="422263" y="103082"/>
                  <a:pt x="405319" y="103762"/>
                  <a:pt x="389106" y="107005"/>
                </a:cubicBezTo>
                <a:cubicBezTo>
                  <a:pt x="376136" y="113490"/>
                  <a:pt x="363524" y="120748"/>
                  <a:pt x="350195" y="126460"/>
                </a:cubicBezTo>
                <a:cubicBezTo>
                  <a:pt x="340770" y="130499"/>
                  <a:pt x="329544" y="130500"/>
                  <a:pt x="321012" y="136188"/>
                </a:cubicBezTo>
                <a:cubicBezTo>
                  <a:pt x="296237" y="152705"/>
                  <a:pt x="288688" y="171714"/>
                  <a:pt x="272374" y="194554"/>
                </a:cubicBezTo>
                <a:cubicBezTo>
                  <a:pt x="262951" y="207747"/>
                  <a:pt x="252919" y="220494"/>
                  <a:pt x="243191" y="233464"/>
                </a:cubicBezTo>
                <a:cubicBezTo>
                  <a:pt x="239949" y="246434"/>
                  <a:pt x="239443" y="260417"/>
                  <a:pt x="233464" y="272375"/>
                </a:cubicBezTo>
                <a:cubicBezTo>
                  <a:pt x="229362" y="280578"/>
                  <a:pt x="217228" y="283243"/>
                  <a:pt x="214008" y="291830"/>
                </a:cubicBezTo>
                <a:cubicBezTo>
                  <a:pt x="207083" y="310298"/>
                  <a:pt x="208560" y="330942"/>
                  <a:pt x="204281" y="350196"/>
                </a:cubicBezTo>
                <a:cubicBezTo>
                  <a:pt x="202057" y="360206"/>
                  <a:pt x="197796" y="369651"/>
                  <a:pt x="194553" y="379379"/>
                </a:cubicBezTo>
                <a:cubicBezTo>
                  <a:pt x="191310" y="415047"/>
                  <a:pt x="189890" y="450928"/>
                  <a:pt x="184825" y="486383"/>
                </a:cubicBezTo>
                <a:cubicBezTo>
                  <a:pt x="183375" y="496534"/>
                  <a:pt x="176370" y="505391"/>
                  <a:pt x="175098" y="515566"/>
                </a:cubicBezTo>
                <a:cubicBezTo>
                  <a:pt x="169854" y="557517"/>
                  <a:pt x="170310" y="600038"/>
                  <a:pt x="165370" y="642026"/>
                </a:cubicBezTo>
                <a:cubicBezTo>
                  <a:pt x="163808" y="655304"/>
                  <a:pt x="159630" y="668176"/>
                  <a:pt x="155642" y="680937"/>
                </a:cubicBezTo>
                <a:cubicBezTo>
                  <a:pt x="143408" y="720085"/>
                  <a:pt x="123475" y="757211"/>
                  <a:pt x="116732" y="797668"/>
                </a:cubicBezTo>
                <a:cubicBezTo>
                  <a:pt x="115639" y="804224"/>
                  <a:pt x="101355" y="893796"/>
                  <a:pt x="97276" y="904673"/>
                </a:cubicBezTo>
                <a:cubicBezTo>
                  <a:pt x="93171" y="915620"/>
                  <a:pt x="84306" y="924128"/>
                  <a:pt x="77821" y="933856"/>
                </a:cubicBezTo>
                <a:cubicBezTo>
                  <a:pt x="74578" y="953311"/>
                  <a:pt x="71961" y="972881"/>
                  <a:pt x="68093" y="992222"/>
                </a:cubicBezTo>
                <a:cubicBezTo>
                  <a:pt x="61985" y="1022764"/>
                  <a:pt x="57911" y="1032497"/>
                  <a:pt x="48638" y="1060315"/>
                </a:cubicBezTo>
                <a:cubicBezTo>
                  <a:pt x="28051" y="1245604"/>
                  <a:pt x="47754" y="1179702"/>
                  <a:pt x="19455" y="1264596"/>
                </a:cubicBezTo>
                <a:cubicBezTo>
                  <a:pt x="14071" y="1350733"/>
                  <a:pt x="0" y="1561700"/>
                  <a:pt x="0" y="1634247"/>
                </a:cubicBezTo>
                <a:cubicBezTo>
                  <a:pt x="0" y="1699179"/>
                  <a:pt x="6485" y="1763949"/>
                  <a:pt x="9727" y="1828800"/>
                </a:cubicBezTo>
                <a:cubicBezTo>
                  <a:pt x="12970" y="1968230"/>
                  <a:pt x="6021" y="2108271"/>
                  <a:pt x="19455" y="2247090"/>
                </a:cubicBezTo>
                <a:cubicBezTo>
                  <a:pt x="19932" y="2252020"/>
                  <a:pt x="75712" y="2456472"/>
                  <a:pt x="87549" y="2509737"/>
                </a:cubicBezTo>
                <a:cubicBezTo>
                  <a:pt x="90382" y="2522484"/>
                  <a:pt x="112005" y="2633971"/>
                  <a:pt x="126459" y="2655651"/>
                </a:cubicBezTo>
                <a:lnTo>
                  <a:pt x="145915" y="2684834"/>
                </a:lnTo>
                <a:cubicBezTo>
                  <a:pt x="166005" y="2745109"/>
                  <a:pt x="141716" y="2686739"/>
                  <a:pt x="175098" y="2733473"/>
                </a:cubicBezTo>
                <a:cubicBezTo>
                  <a:pt x="186088" y="2748858"/>
                  <a:pt x="194553" y="2765898"/>
                  <a:pt x="204281" y="2782111"/>
                </a:cubicBezTo>
                <a:cubicBezTo>
                  <a:pt x="209502" y="2808218"/>
                  <a:pt x="219357" y="2867954"/>
                  <a:pt x="233464" y="2889115"/>
                </a:cubicBezTo>
                <a:cubicBezTo>
                  <a:pt x="263407" y="2934030"/>
                  <a:pt x="246904" y="2908273"/>
                  <a:pt x="282102" y="2966937"/>
                </a:cubicBezTo>
                <a:cubicBezTo>
                  <a:pt x="285344" y="2983150"/>
                  <a:pt x="287479" y="2999624"/>
                  <a:pt x="291829" y="3015575"/>
                </a:cubicBezTo>
                <a:cubicBezTo>
                  <a:pt x="302227" y="3053700"/>
                  <a:pt x="311761" y="3079638"/>
                  <a:pt x="330740" y="3112851"/>
                </a:cubicBezTo>
                <a:cubicBezTo>
                  <a:pt x="336540" y="3123002"/>
                  <a:pt x="343710" y="3132306"/>
                  <a:pt x="350195" y="3142034"/>
                </a:cubicBezTo>
                <a:cubicBezTo>
                  <a:pt x="372065" y="3229512"/>
                  <a:pt x="342358" y="3126738"/>
                  <a:pt x="389106" y="3229583"/>
                </a:cubicBezTo>
                <a:cubicBezTo>
                  <a:pt x="397592" y="3248253"/>
                  <a:pt x="402076" y="3268494"/>
                  <a:pt x="408561" y="3287949"/>
                </a:cubicBezTo>
                <a:cubicBezTo>
                  <a:pt x="428674" y="3348289"/>
                  <a:pt x="413349" y="3298971"/>
                  <a:pt x="437744" y="3404681"/>
                </a:cubicBezTo>
                <a:cubicBezTo>
                  <a:pt x="440750" y="3417708"/>
                  <a:pt x="442206" y="3431303"/>
                  <a:pt x="447472" y="3443592"/>
                </a:cubicBezTo>
                <a:cubicBezTo>
                  <a:pt x="452077" y="3454338"/>
                  <a:pt x="460051" y="3463320"/>
                  <a:pt x="466927" y="3472775"/>
                </a:cubicBezTo>
                <a:cubicBezTo>
                  <a:pt x="485999" y="3498999"/>
                  <a:pt x="513250" y="3520490"/>
                  <a:pt x="525293" y="3550596"/>
                </a:cubicBezTo>
                <a:cubicBezTo>
                  <a:pt x="531778" y="3566809"/>
                  <a:pt x="538618" y="3582884"/>
                  <a:pt x="544749" y="3599234"/>
                </a:cubicBezTo>
                <a:cubicBezTo>
                  <a:pt x="548349" y="3608835"/>
                  <a:pt x="549201" y="3619624"/>
                  <a:pt x="554476" y="3628417"/>
                </a:cubicBezTo>
                <a:cubicBezTo>
                  <a:pt x="559195" y="3636282"/>
                  <a:pt x="568429" y="3640536"/>
                  <a:pt x="573932" y="3647873"/>
                </a:cubicBezTo>
                <a:cubicBezTo>
                  <a:pt x="587961" y="3666579"/>
                  <a:pt x="598487" y="3687782"/>
                  <a:pt x="612842" y="3706239"/>
                </a:cubicBezTo>
                <a:cubicBezTo>
                  <a:pt x="621288" y="3717098"/>
                  <a:pt x="633771" y="3724416"/>
                  <a:pt x="642025" y="3735422"/>
                </a:cubicBezTo>
                <a:cubicBezTo>
                  <a:pt x="653369" y="3750548"/>
                  <a:pt x="658758" y="3769831"/>
                  <a:pt x="671208" y="3784060"/>
                </a:cubicBezTo>
                <a:cubicBezTo>
                  <a:pt x="681884" y="3796261"/>
                  <a:pt x="698655" y="3801779"/>
                  <a:pt x="710119" y="3813243"/>
                </a:cubicBezTo>
                <a:cubicBezTo>
                  <a:pt x="793930" y="3897054"/>
                  <a:pt x="731927" y="3842937"/>
                  <a:pt x="778212" y="3900792"/>
                </a:cubicBezTo>
                <a:cubicBezTo>
                  <a:pt x="799409" y="3927288"/>
                  <a:pt x="827752" y="3939360"/>
                  <a:pt x="856034" y="3959158"/>
                </a:cubicBezTo>
                <a:cubicBezTo>
                  <a:pt x="869316" y="3968455"/>
                  <a:pt x="882489" y="3977962"/>
                  <a:pt x="894944" y="3988341"/>
                </a:cubicBezTo>
                <a:cubicBezTo>
                  <a:pt x="901990" y="3994212"/>
                  <a:pt x="906383" y="4003342"/>
                  <a:pt x="914400" y="4007796"/>
                </a:cubicBezTo>
                <a:cubicBezTo>
                  <a:pt x="935987" y="4019789"/>
                  <a:pt x="958536" y="4030990"/>
                  <a:pt x="982493" y="4036979"/>
                </a:cubicBezTo>
                <a:cubicBezTo>
                  <a:pt x="1023869" y="4047323"/>
                  <a:pt x="1066800" y="4049949"/>
                  <a:pt x="1108953" y="4056434"/>
                </a:cubicBezTo>
                <a:cubicBezTo>
                  <a:pt x="1138136" y="4049949"/>
                  <a:pt x="1168141" y="4046432"/>
                  <a:pt x="1196502" y="4036979"/>
                </a:cubicBezTo>
                <a:cubicBezTo>
                  <a:pt x="1223724" y="4027905"/>
                  <a:pt x="1233195" y="4004596"/>
                  <a:pt x="1254868" y="3988341"/>
                </a:cubicBezTo>
                <a:cubicBezTo>
                  <a:pt x="1269994" y="3976997"/>
                  <a:pt x="1286978" y="3968340"/>
                  <a:pt x="1303506" y="3959158"/>
                </a:cubicBezTo>
                <a:cubicBezTo>
                  <a:pt x="1316182" y="3952116"/>
                  <a:pt x="1329088" y="3945415"/>
                  <a:pt x="1342417" y="3939703"/>
                </a:cubicBezTo>
                <a:cubicBezTo>
                  <a:pt x="1351842" y="3935664"/>
                  <a:pt x="1362429" y="3934561"/>
                  <a:pt x="1371600" y="3929975"/>
                </a:cubicBezTo>
                <a:cubicBezTo>
                  <a:pt x="1385828" y="3922861"/>
                  <a:pt x="1430876" y="3887950"/>
                  <a:pt x="1439693" y="3881337"/>
                </a:cubicBezTo>
                <a:cubicBezTo>
                  <a:pt x="1442936" y="3868367"/>
                  <a:pt x="1443442" y="3854384"/>
                  <a:pt x="1449421" y="3842426"/>
                </a:cubicBezTo>
                <a:cubicBezTo>
                  <a:pt x="1467520" y="3806227"/>
                  <a:pt x="1478165" y="3803808"/>
                  <a:pt x="1507787" y="3784060"/>
                </a:cubicBezTo>
                <a:cubicBezTo>
                  <a:pt x="1513736" y="3769188"/>
                  <a:pt x="1531888" y="3726568"/>
                  <a:pt x="1536970" y="3706239"/>
                </a:cubicBezTo>
                <a:cubicBezTo>
                  <a:pt x="1540980" y="3690199"/>
                  <a:pt x="1541469" y="3673286"/>
                  <a:pt x="1546698" y="3657600"/>
                </a:cubicBezTo>
                <a:cubicBezTo>
                  <a:pt x="1551284" y="3643843"/>
                  <a:pt x="1561061" y="3632268"/>
                  <a:pt x="1566153" y="3618690"/>
                </a:cubicBezTo>
                <a:cubicBezTo>
                  <a:pt x="1570847" y="3606172"/>
                  <a:pt x="1572981" y="3592830"/>
                  <a:pt x="1575881" y="3579779"/>
                </a:cubicBezTo>
                <a:cubicBezTo>
                  <a:pt x="1579468" y="3563639"/>
                  <a:pt x="1579673" y="3546573"/>
                  <a:pt x="1585608" y="3531141"/>
                </a:cubicBezTo>
                <a:cubicBezTo>
                  <a:pt x="1596019" y="3504072"/>
                  <a:pt x="1611549" y="3479260"/>
                  <a:pt x="1624519" y="3453320"/>
                </a:cubicBezTo>
                <a:cubicBezTo>
                  <a:pt x="1627762" y="3437107"/>
                  <a:pt x="1628442" y="3420162"/>
                  <a:pt x="1634247" y="3404681"/>
                </a:cubicBezTo>
                <a:cubicBezTo>
                  <a:pt x="1638352" y="3393734"/>
                  <a:pt x="1648864" y="3386141"/>
                  <a:pt x="1653702" y="3375498"/>
                </a:cubicBezTo>
                <a:cubicBezTo>
                  <a:pt x="1665166" y="3350277"/>
                  <a:pt x="1673157" y="3323617"/>
                  <a:pt x="1682885" y="3297677"/>
                </a:cubicBezTo>
                <a:cubicBezTo>
                  <a:pt x="1686127" y="3268494"/>
                  <a:pt x="1688460" y="3239195"/>
                  <a:pt x="1692612" y="3210128"/>
                </a:cubicBezTo>
                <a:cubicBezTo>
                  <a:pt x="1694950" y="3193760"/>
                  <a:pt x="1700002" y="3177858"/>
                  <a:pt x="1702340" y="3161490"/>
                </a:cubicBezTo>
                <a:cubicBezTo>
                  <a:pt x="1718631" y="3047457"/>
                  <a:pt x="1700887" y="3107487"/>
                  <a:pt x="1721795" y="3044758"/>
                </a:cubicBezTo>
                <a:cubicBezTo>
                  <a:pt x="1756308" y="2791663"/>
                  <a:pt x="1739141" y="2901766"/>
                  <a:pt x="1770434" y="2714017"/>
                </a:cubicBezTo>
                <a:cubicBezTo>
                  <a:pt x="1773676" y="2675106"/>
                  <a:pt x="1775318" y="2636029"/>
                  <a:pt x="1780161" y="2597285"/>
                </a:cubicBezTo>
                <a:cubicBezTo>
                  <a:pt x="1784718" y="2560829"/>
                  <a:pt x="1809835" y="2510113"/>
                  <a:pt x="1819072" y="2480554"/>
                </a:cubicBezTo>
                <a:cubicBezTo>
                  <a:pt x="1827048" y="2455032"/>
                  <a:pt x="1832042" y="2428673"/>
                  <a:pt x="1838527" y="2402732"/>
                </a:cubicBezTo>
                <a:cubicBezTo>
                  <a:pt x="1841770" y="2370307"/>
                  <a:pt x="1842592" y="2337547"/>
                  <a:pt x="1848255" y="2305456"/>
                </a:cubicBezTo>
                <a:cubicBezTo>
                  <a:pt x="1852357" y="2282209"/>
                  <a:pt x="1866067" y="2260911"/>
                  <a:pt x="1867710" y="2237362"/>
                </a:cubicBezTo>
                <a:cubicBezTo>
                  <a:pt x="1875837" y="2120868"/>
                  <a:pt x="1874195" y="2003898"/>
                  <a:pt x="1877438" y="1887166"/>
                </a:cubicBezTo>
                <a:cubicBezTo>
                  <a:pt x="1874195" y="1815830"/>
                  <a:pt x="1872460" y="1744410"/>
                  <a:pt x="1867710" y="1673158"/>
                </a:cubicBezTo>
                <a:cubicBezTo>
                  <a:pt x="1865971" y="1647074"/>
                  <a:pt x="1862281" y="1621124"/>
                  <a:pt x="1857983" y="1595337"/>
                </a:cubicBezTo>
                <a:cubicBezTo>
                  <a:pt x="1855785" y="1582149"/>
                  <a:pt x="1851155" y="1569477"/>
                  <a:pt x="1848255" y="1556426"/>
                </a:cubicBezTo>
                <a:cubicBezTo>
                  <a:pt x="1844668" y="1540286"/>
                  <a:pt x="1841770" y="1524001"/>
                  <a:pt x="1838527" y="1507788"/>
                </a:cubicBezTo>
                <a:cubicBezTo>
                  <a:pt x="1811635" y="1104379"/>
                  <a:pt x="1838527" y="1608506"/>
                  <a:pt x="1838527" y="1225685"/>
                </a:cubicBezTo>
                <a:cubicBezTo>
                  <a:pt x="1838527" y="1173703"/>
                  <a:pt x="1831683" y="1121945"/>
                  <a:pt x="1828800" y="1070043"/>
                </a:cubicBezTo>
                <a:cubicBezTo>
                  <a:pt x="1822364" y="954199"/>
                  <a:pt x="1824091" y="891171"/>
                  <a:pt x="1809344" y="787941"/>
                </a:cubicBezTo>
                <a:cubicBezTo>
                  <a:pt x="1795013" y="687620"/>
                  <a:pt x="1803214" y="794195"/>
                  <a:pt x="1789889" y="680937"/>
                </a:cubicBezTo>
                <a:cubicBezTo>
                  <a:pt x="1757898" y="409024"/>
                  <a:pt x="1804660" y="666887"/>
                  <a:pt x="1760706" y="535022"/>
                </a:cubicBezTo>
                <a:cubicBezTo>
                  <a:pt x="1752251" y="509655"/>
                  <a:pt x="1749707" y="482567"/>
                  <a:pt x="1741251" y="457200"/>
                </a:cubicBezTo>
                <a:cubicBezTo>
                  <a:pt x="1734766" y="437745"/>
                  <a:pt x="1738859" y="410210"/>
                  <a:pt x="1721795" y="398834"/>
                </a:cubicBezTo>
                <a:lnTo>
                  <a:pt x="1692612" y="379379"/>
                </a:lnTo>
                <a:cubicBezTo>
                  <a:pt x="1674700" y="289815"/>
                  <a:pt x="1704343" y="353773"/>
                  <a:pt x="1624519" y="340468"/>
                </a:cubicBezTo>
                <a:cubicBezTo>
                  <a:pt x="1603063" y="336892"/>
                  <a:pt x="1585608" y="321013"/>
                  <a:pt x="1566153" y="311285"/>
                </a:cubicBezTo>
                <a:cubicBezTo>
                  <a:pt x="1559668" y="301558"/>
                  <a:pt x="1554397" y="290901"/>
                  <a:pt x="1546698" y="282103"/>
                </a:cubicBezTo>
                <a:cubicBezTo>
                  <a:pt x="1522948" y="254960"/>
                  <a:pt x="1480132" y="215028"/>
                  <a:pt x="1449421" y="194554"/>
                </a:cubicBezTo>
                <a:cubicBezTo>
                  <a:pt x="1404475" y="164590"/>
                  <a:pt x="1412435" y="183733"/>
                  <a:pt x="1361872" y="155643"/>
                </a:cubicBezTo>
                <a:cubicBezTo>
                  <a:pt x="1347699" y="147769"/>
                  <a:pt x="1337038" y="134504"/>
                  <a:pt x="1322961" y="126460"/>
                </a:cubicBezTo>
                <a:cubicBezTo>
                  <a:pt x="1314058" y="121373"/>
                  <a:pt x="1302949" y="121318"/>
                  <a:pt x="1293778" y="116732"/>
                </a:cubicBezTo>
                <a:cubicBezTo>
                  <a:pt x="1283321" y="111504"/>
                  <a:pt x="1274108" y="104072"/>
                  <a:pt x="1264595" y="97277"/>
                </a:cubicBezTo>
                <a:cubicBezTo>
                  <a:pt x="1251402" y="87854"/>
                  <a:pt x="1240186" y="75344"/>
                  <a:pt x="1225685" y="68094"/>
                </a:cubicBezTo>
                <a:cubicBezTo>
                  <a:pt x="1207342" y="58923"/>
                  <a:pt x="1186774" y="55124"/>
                  <a:pt x="1167319" y="48639"/>
                </a:cubicBezTo>
                <a:lnTo>
                  <a:pt x="1138136" y="38911"/>
                </a:lnTo>
                <a:cubicBezTo>
                  <a:pt x="1131651" y="29183"/>
                  <a:pt x="1127810" y="17031"/>
                  <a:pt x="1118681" y="9728"/>
                </a:cubicBezTo>
                <a:cubicBezTo>
                  <a:pt x="1110674" y="3322"/>
                  <a:pt x="1099752" y="0"/>
                  <a:pt x="1089498" y="0"/>
                </a:cubicBezTo>
                <a:cubicBezTo>
                  <a:pt x="1025436" y="0"/>
                  <a:pt x="1033579" y="10942"/>
                  <a:pt x="982493" y="19456"/>
                </a:cubicBezTo>
                <a:cubicBezTo>
                  <a:pt x="956706" y="23754"/>
                  <a:pt x="930612" y="25941"/>
                  <a:pt x="904672" y="29183"/>
                </a:cubicBezTo>
                <a:cubicBezTo>
                  <a:pt x="891702" y="32426"/>
                  <a:pt x="878616" y="35238"/>
                  <a:pt x="865761" y="38911"/>
                </a:cubicBezTo>
                <a:cubicBezTo>
                  <a:pt x="855902" y="41728"/>
                  <a:pt x="846437" y="45822"/>
                  <a:pt x="836578" y="48639"/>
                </a:cubicBezTo>
                <a:cubicBezTo>
                  <a:pt x="791050" y="61647"/>
                  <a:pt x="807865" y="48169"/>
                  <a:pt x="787940" y="68094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44208" y="1816806"/>
            <a:ext cx="1656184" cy="1953458"/>
            <a:chOff x="3385226" y="1128409"/>
            <a:chExt cx="2626468" cy="3083668"/>
          </a:xfrm>
        </p:grpSpPr>
        <p:sp>
          <p:nvSpPr>
            <p:cNvPr id="61" name="Freeform 60"/>
            <p:cNvSpPr/>
            <p:nvPr/>
          </p:nvSpPr>
          <p:spPr>
            <a:xfrm>
              <a:off x="3550596" y="1128409"/>
              <a:ext cx="2412459" cy="3083668"/>
            </a:xfrm>
            <a:custGeom>
              <a:avLst/>
              <a:gdLst>
                <a:gd name="connsiteX0" fmla="*/ 2412459 w 2412459"/>
                <a:gd name="connsiteY0" fmla="*/ 0 h 3083668"/>
                <a:gd name="connsiteX1" fmla="*/ 2354093 w 2412459"/>
                <a:gd name="connsiteY1" fmla="*/ 87548 h 3083668"/>
                <a:gd name="connsiteX2" fmla="*/ 2305455 w 2412459"/>
                <a:gd name="connsiteY2" fmla="*/ 126459 h 3083668"/>
                <a:gd name="connsiteX3" fmla="*/ 2159540 w 2412459"/>
                <a:gd name="connsiteY3" fmla="*/ 243191 h 3083668"/>
                <a:gd name="connsiteX4" fmla="*/ 2120630 w 2412459"/>
                <a:gd name="connsiteY4" fmla="*/ 301557 h 3083668"/>
                <a:gd name="connsiteX5" fmla="*/ 2052536 w 2412459"/>
                <a:gd name="connsiteY5" fmla="*/ 350195 h 3083668"/>
                <a:gd name="connsiteX6" fmla="*/ 1867710 w 2412459"/>
                <a:gd name="connsiteY6" fmla="*/ 535021 h 3083668"/>
                <a:gd name="connsiteX7" fmla="*/ 1721795 w 2412459"/>
                <a:gd name="connsiteY7" fmla="*/ 671208 h 3083668"/>
                <a:gd name="connsiteX8" fmla="*/ 1682885 w 2412459"/>
                <a:gd name="connsiteY8" fmla="*/ 700391 h 3083668"/>
                <a:gd name="connsiteX9" fmla="*/ 1605064 w 2412459"/>
                <a:gd name="connsiteY9" fmla="*/ 768485 h 3083668"/>
                <a:gd name="connsiteX10" fmla="*/ 1536970 w 2412459"/>
                <a:gd name="connsiteY10" fmla="*/ 856034 h 3083668"/>
                <a:gd name="connsiteX11" fmla="*/ 1517515 w 2412459"/>
                <a:gd name="connsiteY11" fmla="*/ 894944 h 3083668"/>
                <a:gd name="connsiteX12" fmla="*/ 1488332 w 2412459"/>
                <a:gd name="connsiteY12" fmla="*/ 933855 h 3083668"/>
                <a:gd name="connsiteX13" fmla="*/ 1468876 w 2412459"/>
                <a:gd name="connsiteY13" fmla="*/ 982493 h 3083668"/>
                <a:gd name="connsiteX14" fmla="*/ 1391055 w 2412459"/>
                <a:gd name="connsiteY14" fmla="*/ 1079770 h 3083668"/>
                <a:gd name="connsiteX15" fmla="*/ 1342417 w 2412459"/>
                <a:gd name="connsiteY15" fmla="*/ 1186774 h 3083668"/>
                <a:gd name="connsiteX16" fmla="*/ 1293778 w 2412459"/>
                <a:gd name="connsiteY16" fmla="*/ 1254868 h 3083668"/>
                <a:gd name="connsiteX17" fmla="*/ 1177047 w 2412459"/>
                <a:gd name="connsiteY17" fmla="*/ 1361872 h 3083668"/>
                <a:gd name="connsiteX18" fmla="*/ 1128408 w 2412459"/>
                <a:gd name="connsiteY18" fmla="*/ 1410510 h 3083668"/>
                <a:gd name="connsiteX19" fmla="*/ 1089498 w 2412459"/>
                <a:gd name="connsiteY19" fmla="*/ 1468876 h 3083668"/>
                <a:gd name="connsiteX20" fmla="*/ 1021404 w 2412459"/>
                <a:gd name="connsiteY20" fmla="*/ 1556425 h 3083668"/>
                <a:gd name="connsiteX21" fmla="*/ 992221 w 2412459"/>
                <a:gd name="connsiteY21" fmla="*/ 1595336 h 3083668"/>
                <a:gd name="connsiteX22" fmla="*/ 963038 w 2412459"/>
                <a:gd name="connsiteY22" fmla="*/ 1634246 h 3083668"/>
                <a:gd name="connsiteX23" fmla="*/ 953310 w 2412459"/>
                <a:gd name="connsiteY23" fmla="*/ 1663429 h 3083668"/>
                <a:gd name="connsiteX24" fmla="*/ 894944 w 2412459"/>
                <a:gd name="connsiteY24" fmla="*/ 1712068 h 3083668"/>
                <a:gd name="connsiteX25" fmla="*/ 865761 w 2412459"/>
                <a:gd name="connsiteY25" fmla="*/ 1780161 h 3083668"/>
                <a:gd name="connsiteX26" fmla="*/ 797668 w 2412459"/>
                <a:gd name="connsiteY26" fmla="*/ 1857982 h 3083668"/>
                <a:gd name="connsiteX27" fmla="*/ 768485 w 2412459"/>
                <a:gd name="connsiteY27" fmla="*/ 1906621 h 3083668"/>
                <a:gd name="connsiteX28" fmla="*/ 729574 w 2412459"/>
                <a:gd name="connsiteY28" fmla="*/ 1945531 h 3083668"/>
                <a:gd name="connsiteX29" fmla="*/ 671208 w 2412459"/>
                <a:gd name="connsiteY29" fmla="*/ 2033080 h 3083668"/>
                <a:gd name="connsiteX30" fmla="*/ 622570 w 2412459"/>
                <a:gd name="connsiteY30" fmla="*/ 2091446 h 3083668"/>
                <a:gd name="connsiteX31" fmla="*/ 593387 w 2412459"/>
                <a:gd name="connsiteY31" fmla="*/ 2120629 h 3083668"/>
                <a:gd name="connsiteX32" fmla="*/ 554476 w 2412459"/>
                <a:gd name="connsiteY32" fmla="*/ 2188723 h 3083668"/>
                <a:gd name="connsiteX33" fmla="*/ 505838 w 2412459"/>
                <a:gd name="connsiteY33" fmla="*/ 2256817 h 3083668"/>
                <a:gd name="connsiteX34" fmla="*/ 486383 w 2412459"/>
                <a:gd name="connsiteY34" fmla="*/ 2295727 h 3083668"/>
                <a:gd name="connsiteX35" fmla="*/ 437744 w 2412459"/>
                <a:gd name="connsiteY35" fmla="*/ 2354093 h 3083668"/>
                <a:gd name="connsiteX36" fmla="*/ 418289 w 2412459"/>
                <a:gd name="connsiteY36" fmla="*/ 2393004 h 3083668"/>
                <a:gd name="connsiteX37" fmla="*/ 398834 w 2412459"/>
                <a:gd name="connsiteY37" fmla="*/ 2422187 h 3083668"/>
                <a:gd name="connsiteX38" fmla="*/ 389106 w 2412459"/>
                <a:gd name="connsiteY38" fmla="*/ 2451370 h 3083668"/>
                <a:gd name="connsiteX39" fmla="*/ 340468 w 2412459"/>
                <a:gd name="connsiteY39" fmla="*/ 2509736 h 3083668"/>
                <a:gd name="connsiteX40" fmla="*/ 321013 w 2412459"/>
                <a:gd name="connsiteY40" fmla="*/ 2548646 h 3083668"/>
                <a:gd name="connsiteX41" fmla="*/ 272374 w 2412459"/>
                <a:gd name="connsiteY41" fmla="*/ 2597285 h 3083668"/>
                <a:gd name="connsiteX42" fmla="*/ 252919 w 2412459"/>
                <a:gd name="connsiteY42" fmla="*/ 2626468 h 3083668"/>
                <a:gd name="connsiteX43" fmla="*/ 233464 w 2412459"/>
                <a:gd name="connsiteY43" fmla="*/ 2665378 h 3083668"/>
                <a:gd name="connsiteX44" fmla="*/ 194553 w 2412459"/>
                <a:gd name="connsiteY44" fmla="*/ 2714017 h 3083668"/>
                <a:gd name="connsiteX45" fmla="*/ 184825 w 2412459"/>
                <a:gd name="connsiteY45" fmla="*/ 2743200 h 3083668"/>
                <a:gd name="connsiteX46" fmla="*/ 165370 w 2412459"/>
                <a:gd name="connsiteY46" fmla="*/ 2772382 h 3083668"/>
                <a:gd name="connsiteX47" fmla="*/ 126459 w 2412459"/>
                <a:gd name="connsiteY47" fmla="*/ 2850204 h 3083668"/>
                <a:gd name="connsiteX48" fmla="*/ 116732 w 2412459"/>
                <a:gd name="connsiteY48" fmla="*/ 2879387 h 3083668"/>
                <a:gd name="connsiteX49" fmla="*/ 97276 w 2412459"/>
                <a:gd name="connsiteY49" fmla="*/ 2908570 h 3083668"/>
                <a:gd name="connsiteX50" fmla="*/ 87549 w 2412459"/>
                <a:gd name="connsiteY50" fmla="*/ 2947480 h 3083668"/>
                <a:gd name="connsiteX51" fmla="*/ 29183 w 2412459"/>
                <a:gd name="connsiteY51" fmla="*/ 3025302 h 3083668"/>
                <a:gd name="connsiteX52" fmla="*/ 19455 w 2412459"/>
                <a:gd name="connsiteY52" fmla="*/ 3054485 h 3083668"/>
                <a:gd name="connsiteX53" fmla="*/ 0 w 2412459"/>
                <a:gd name="connsiteY53" fmla="*/ 3083668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412459" h="3083668">
                  <a:moveTo>
                    <a:pt x="2412459" y="0"/>
                  </a:moveTo>
                  <a:cubicBezTo>
                    <a:pt x="2393004" y="29183"/>
                    <a:pt x="2376748" y="60774"/>
                    <a:pt x="2354093" y="87548"/>
                  </a:cubicBezTo>
                  <a:cubicBezTo>
                    <a:pt x="2340682" y="103398"/>
                    <a:pt x="2322065" y="114002"/>
                    <a:pt x="2305455" y="126459"/>
                  </a:cubicBezTo>
                  <a:cubicBezTo>
                    <a:pt x="2248986" y="168811"/>
                    <a:pt x="2209328" y="189254"/>
                    <a:pt x="2159540" y="243191"/>
                  </a:cubicBezTo>
                  <a:cubicBezTo>
                    <a:pt x="2143680" y="260372"/>
                    <a:pt x="2140085" y="288587"/>
                    <a:pt x="2120630" y="301557"/>
                  </a:cubicBezTo>
                  <a:cubicBezTo>
                    <a:pt x="2102754" y="313474"/>
                    <a:pt x="2066412" y="336922"/>
                    <a:pt x="2052536" y="350195"/>
                  </a:cubicBezTo>
                  <a:cubicBezTo>
                    <a:pt x="1989574" y="410420"/>
                    <a:pt x="1937412" y="482744"/>
                    <a:pt x="1867710" y="535021"/>
                  </a:cubicBezTo>
                  <a:cubicBezTo>
                    <a:pt x="1774600" y="604854"/>
                    <a:pt x="1883343" y="520430"/>
                    <a:pt x="1721795" y="671208"/>
                  </a:cubicBezTo>
                  <a:cubicBezTo>
                    <a:pt x="1709943" y="682270"/>
                    <a:pt x="1695340" y="690012"/>
                    <a:pt x="1682885" y="700391"/>
                  </a:cubicBezTo>
                  <a:cubicBezTo>
                    <a:pt x="1656405" y="722458"/>
                    <a:pt x="1630569" y="745299"/>
                    <a:pt x="1605064" y="768485"/>
                  </a:cubicBezTo>
                  <a:cubicBezTo>
                    <a:pt x="1570857" y="799582"/>
                    <a:pt x="1563948" y="811070"/>
                    <a:pt x="1536970" y="856034"/>
                  </a:cubicBezTo>
                  <a:cubicBezTo>
                    <a:pt x="1529509" y="868468"/>
                    <a:pt x="1525200" y="882647"/>
                    <a:pt x="1517515" y="894944"/>
                  </a:cubicBezTo>
                  <a:cubicBezTo>
                    <a:pt x="1508922" y="908692"/>
                    <a:pt x="1496206" y="919682"/>
                    <a:pt x="1488332" y="933855"/>
                  </a:cubicBezTo>
                  <a:cubicBezTo>
                    <a:pt x="1479852" y="949119"/>
                    <a:pt x="1477238" y="967163"/>
                    <a:pt x="1468876" y="982493"/>
                  </a:cubicBezTo>
                  <a:cubicBezTo>
                    <a:pt x="1439423" y="1036489"/>
                    <a:pt x="1431099" y="1039726"/>
                    <a:pt x="1391055" y="1079770"/>
                  </a:cubicBezTo>
                  <a:cubicBezTo>
                    <a:pt x="1385378" y="1093016"/>
                    <a:pt x="1355758" y="1165810"/>
                    <a:pt x="1342417" y="1186774"/>
                  </a:cubicBezTo>
                  <a:cubicBezTo>
                    <a:pt x="1327442" y="1210307"/>
                    <a:pt x="1311635" y="1233439"/>
                    <a:pt x="1293778" y="1254868"/>
                  </a:cubicBezTo>
                  <a:cubicBezTo>
                    <a:pt x="1259481" y="1296025"/>
                    <a:pt x="1216289" y="1325900"/>
                    <a:pt x="1177047" y="1361872"/>
                  </a:cubicBezTo>
                  <a:cubicBezTo>
                    <a:pt x="1160145" y="1377365"/>
                    <a:pt x="1142927" y="1392764"/>
                    <a:pt x="1128408" y="1410510"/>
                  </a:cubicBezTo>
                  <a:cubicBezTo>
                    <a:pt x="1113601" y="1428607"/>
                    <a:pt x="1103325" y="1450020"/>
                    <a:pt x="1089498" y="1468876"/>
                  </a:cubicBezTo>
                  <a:cubicBezTo>
                    <a:pt x="1067635" y="1498690"/>
                    <a:pt x="1043946" y="1527121"/>
                    <a:pt x="1021404" y="1556425"/>
                  </a:cubicBezTo>
                  <a:cubicBezTo>
                    <a:pt x="1011519" y="1569276"/>
                    <a:pt x="1001949" y="1582366"/>
                    <a:pt x="992221" y="1595336"/>
                  </a:cubicBezTo>
                  <a:lnTo>
                    <a:pt x="963038" y="1634246"/>
                  </a:lnTo>
                  <a:cubicBezTo>
                    <a:pt x="959795" y="1643974"/>
                    <a:pt x="958998" y="1654897"/>
                    <a:pt x="953310" y="1663429"/>
                  </a:cubicBezTo>
                  <a:cubicBezTo>
                    <a:pt x="938330" y="1685898"/>
                    <a:pt x="916477" y="1697712"/>
                    <a:pt x="894944" y="1712068"/>
                  </a:cubicBezTo>
                  <a:cubicBezTo>
                    <a:pt x="885216" y="1734766"/>
                    <a:pt x="878204" y="1758830"/>
                    <a:pt x="865761" y="1780161"/>
                  </a:cubicBezTo>
                  <a:cubicBezTo>
                    <a:pt x="818217" y="1861666"/>
                    <a:pt x="841559" y="1799461"/>
                    <a:pt x="797668" y="1857982"/>
                  </a:cubicBezTo>
                  <a:cubicBezTo>
                    <a:pt x="786324" y="1873108"/>
                    <a:pt x="780093" y="1891696"/>
                    <a:pt x="768485" y="1906621"/>
                  </a:cubicBezTo>
                  <a:cubicBezTo>
                    <a:pt x="757224" y="1921100"/>
                    <a:pt x="740758" y="1930992"/>
                    <a:pt x="729574" y="1945531"/>
                  </a:cubicBezTo>
                  <a:cubicBezTo>
                    <a:pt x="708189" y="1973331"/>
                    <a:pt x="691949" y="2004796"/>
                    <a:pt x="671208" y="2033080"/>
                  </a:cubicBezTo>
                  <a:cubicBezTo>
                    <a:pt x="656232" y="2053502"/>
                    <a:pt x="639395" y="2072518"/>
                    <a:pt x="622570" y="2091446"/>
                  </a:cubicBezTo>
                  <a:cubicBezTo>
                    <a:pt x="613430" y="2101728"/>
                    <a:pt x="601276" y="2109359"/>
                    <a:pt x="593387" y="2120629"/>
                  </a:cubicBezTo>
                  <a:cubicBezTo>
                    <a:pt x="578395" y="2142046"/>
                    <a:pt x="567926" y="2166306"/>
                    <a:pt x="554476" y="2188723"/>
                  </a:cubicBezTo>
                  <a:cubicBezTo>
                    <a:pt x="492735" y="2291626"/>
                    <a:pt x="588206" y="2125028"/>
                    <a:pt x="505838" y="2256817"/>
                  </a:cubicBezTo>
                  <a:cubicBezTo>
                    <a:pt x="498153" y="2269114"/>
                    <a:pt x="493578" y="2283137"/>
                    <a:pt x="486383" y="2295727"/>
                  </a:cubicBezTo>
                  <a:cubicBezTo>
                    <a:pt x="468326" y="2327326"/>
                    <a:pt x="464568" y="2327269"/>
                    <a:pt x="437744" y="2354093"/>
                  </a:cubicBezTo>
                  <a:cubicBezTo>
                    <a:pt x="431259" y="2367063"/>
                    <a:pt x="425483" y="2380413"/>
                    <a:pt x="418289" y="2393004"/>
                  </a:cubicBezTo>
                  <a:cubicBezTo>
                    <a:pt x="412489" y="2403155"/>
                    <a:pt x="404062" y="2411730"/>
                    <a:pt x="398834" y="2422187"/>
                  </a:cubicBezTo>
                  <a:cubicBezTo>
                    <a:pt x="394248" y="2431358"/>
                    <a:pt x="394794" y="2442838"/>
                    <a:pt x="389106" y="2451370"/>
                  </a:cubicBezTo>
                  <a:cubicBezTo>
                    <a:pt x="308633" y="2572078"/>
                    <a:pt x="404116" y="2398351"/>
                    <a:pt x="340468" y="2509736"/>
                  </a:cubicBezTo>
                  <a:cubicBezTo>
                    <a:pt x="333274" y="2522326"/>
                    <a:pt x="329916" y="2537200"/>
                    <a:pt x="321013" y="2548646"/>
                  </a:cubicBezTo>
                  <a:cubicBezTo>
                    <a:pt x="306936" y="2566745"/>
                    <a:pt x="285092" y="2578207"/>
                    <a:pt x="272374" y="2597285"/>
                  </a:cubicBezTo>
                  <a:cubicBezTo>
                    <a:pt x="265889" y="2607013"/>
                    <a:pt x="258719" y="2616317"/>
                    <a:pt x="252919" y="2626468"/>
                  </a:cubicBezTo>
                  <a:cubicBezTo>
                    <a:pt x="245725" y="2639058"/>
                    <a:pt x="241508" y="2653313"/>
                    <a:pt x="233464" y="2665378"/>
                  </a:cubicBezTo>
                  <a:cubicBezTo>
                    <a:pt x="221947" y="2682654"/>
                    <a:pt x="207523" y="2697804"/>
                    <a:pt x="194553" y="2714017"/>
                  </a:cubicBezTo>
                  <a:cubicBezTo>
                    <a:pt x="191310" y="2723745"/>
                    <a:pt x="189411" y="2734029"/>
                    <a:pt x="184825" y="2743200"/>
                  </a:cubicBezTo>
                  <a:cubicBezTo>
                    <a:pt x="179597" y="2753657"/>
                    <a:pt x="170118" y="2761699"/>
                    <a:pt x="165370" y="2772382"/>
                  </a:cubicBezTo>
                  <a:cubicBezTo>
                    <a:pt x="129601" y="2852863"/>
                    <a:pt x="166415" y="2810248"/>
                    <a:pt x="126459" y="2850204"/>
                  </a:cubicBezTo>
                  <a:cubicBezTo>
                    <a:pt x="123217" y="2859932"/>
                    <a:pt x="121318" y="2870216"/>
                    <a:pt x="116732" y="2879387"/>
                  </a:cubicBezTo>
                  <a:cubicBezTo>
                    <a:pt x="111503" y="2889844"/>
                    <a:pt x="101881" y="2897824"/>
                    <a:pt x="97276" y="2908570"/>
                  </a:cubicBezTo>
                  <a:cubicBezTo>
                    <a:pt x="92010" y="2920858"/>
                    <a:pt x="93528" y="2935522"/>
                    <a:pt x="87549" y="2947480"/>
                  </a:cubicBezTo>
                  <a:cubicBezTo>
                    <a:pt x="65551" y="2991475"/>
                    <a:pt x="56542" y="2997942"/>
                    <a:pt x="29183" y="3025302"/>
                  </a:cubicBezTo>
                  <a:cubicBezTo>
                    <a:pt x="25940" y="3035030"/>
                    <a:pt x="24041" y="3045314"/>
                    <a:pt x="19455" y="3054485"/>
                  </a:cubicBezTo>
                  <a:cubicBezTo>
                    <a:pt x="14227" y="3064942"/>
                    <a:pt x="0" y="3083668"/>
                    <a:pt x="0" y="3083668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385226" y="1264596"/>
              <a:ext cx="2626468" cy="2947481"/>
            </a:xfrm>
            <a:custGeom>
              <a:avLst/>
              <a:gdLst>
                <a:gd name="connsiteX0" fmla="*/ 0 w 2626468"/>
                <a:gd name="connsiteY0" fmla="*/ 0 h 2947481"/>
                <a:gd name="connsiteX1" fmla="*/ 194553 w 2626468"/>
                <a:gd name="connsiteY1" fmla="*/ 204281 h 2947481"/>
                <a:gd name="connsiteX2" fmla="*/ 233463 w 2626468"/>
                <a:gd name="connsiteY2" fmla="*/ 301557 h 2947481"/>
                <a:gd name="connsiteX3" fmla="*/ 272374 w 2626468"/>
                <a:gd name="connsiteY3" fmla="*/ 340468 h 2947481"/>
                <a:gd name="connsiteX4" fmla="*/ 398834 w 2626468"/>
                <a:gd name="connsiteY4" fmla="*/ 515566 h 2947481"/>
                <a:gd name="connsiteX5" fmla="*/ 476655 w 2626468"/>
                <a:gd name="connsiteY5" fmla="*/ 642025 h 2947481"/>
                <a:gd name="connsiteX6" fmla="*/ 583659 w 2626468"/>
                <a:gd name="connsiteY6" fmla="*/ 758757 h 2947481"/>
                <a:gd name="connsiteX7" fmla="*/ 651753 w 2626468"/>
                <a:gd name="connsiteY7" fmla="*/ 875489 h 2947481"/>
                <a:gd name="connsiteX8" fmla="*/ 690663 w 2626468"/>
                <a:gd name="connsiteY8" fmla="*/ 924127 h 2947481"/>
                <a:gd name="connsiteX9" fmla="*/ 807395 w 2626468"/>
                <a:gd name="connsiteY9" fmla="*/ 1070042 h 2947481"/>
                <a:gd name="connsiteX10" fmla="*/ 817123 w 2626468"/>
                <a:gd name="connsiteY10" fmla="*/ 1108953 h 2947481"/>
                <a:gd name="connsiteX11" fmla="*/ 894944 w 2626468"/>
                <a:gd name="connsiteY11" fmla="*/ 1206230 h 2947481"/>
                <a:gd name="connsiteX12" fmla="*/ 924127 w 2626468"/>
                <a:gd name="connsiteY12" fmla="*/ 1235413 h 2947481"/>
                <a:gd name="connsiteX13" fmla="*/ 982493 w 2626468"/>
                <a:gd name="connsiteY13" fmla="*/ 1332689 h 2947481"/>
                <a:gd name="connsiteX14" fmla="*/ 1001948 w 2626468"/>
                <a:gd name="connsiteY14" fmla="*/ 1391055 h 2947481"/>
                <a:gd name="connsiteX15" fmla="*/ 1167319 w 2626468"/>
                <a:gd name="connsiteY15" fmla="*/ 1595336 h 2947481"/>
                <a:gd name="connsiteX16" fmla="*/ 1303506 w 2626468"/>
                <a:gd name="connsiteY16" fmla="*/ 1789889 h 2947481"/>
                <a:gd name="connsiteX17" fmla="*/ 1342417 w 2626468"/>
                <a:gd name="connsiteY17" fmla="*/ 1867710 h 2947481"/>
                <a:gd name="connsiteX18" fmla="*/ 1449421 w 2626468"/>
                <a:gd name="connsiteY18" fmla="*/ 2042808 h 2947481"/>
                <a:gd name="connsiteX19" fmla="*/ 1546697 w 2626468"/>
                <a:gd name="connsiteY19" fmla="*/ 2169268 h 2947481"/>
                <a:gd name="connsiteX20" fmla="*/ 1575880 w 2626468"/>
                <a:gd name="connsiteY20" fmla="*/ 2247089 h 2947481"/>
                <a:gd name="connsiteX21" fmla="*/ 1702340 w 2626468"/>
                <a:gd name="connsiteY21" fmla="*/ 2431915 h 2947481"/>
                <a:gd name="connsiteX22" fmla="*/ 1750978 w 2626468"/>
                <a:gd name="connsiteY22" fmla="*/ 2480553 h 2947481"/>
                <a:gd name="connsiteX23" fmla="*/ 1809344 w 2626468"/>
                <a:gd name="connsiteY23" fmla="*/ 2587557 h 2947481"/>
                <a:gd name="connsiteX24" fmla="*/ 1867710 w 2626468"/>
                <a:gd name="connsiteY24" fmla="*/ 2616740 h 2947481"/>
                <a:gd name="connsiteX25" fmla="*/ 1906621 w 2626468"/>
                <a:gd name="connsiteY25" fmla="*/ 2626468 h 2947481"/>
                <a:gd name="connsiteX26" fmla="*/ 2013625 w 2626468"/>
                <a:gd name="connsiteY26" fmla="*/ 2655651 h 2947481"/>
                <a:gd name="connsiteX27" fmla="*/ 2149812 w 2626468"/>
                <a:gd name="connsiteY27" fmla="*/ 2684834 h 2947481"/>
                <a:gd name="connsiteX28" fmla="*/ 2178995 w 2626468"/>
                <a:gd name="connsiteY28" fmla="*/ 2694561 h 2947481"/>
                <a:gd name="connsiteX29" fmla="*/ 2266544 w 2626468"/>
                <a:gd name="connsiteY29" fmla="*/ 2723744 h 2947481"/>
                <a:gd name="connsiteX30" fmla="*/ 2344365 w 2626468"/>
                <a:gd name="connsiteY30" fmla="*/ 2743200 h 2947481"/>
                <a:gd name="connsiteX31" fmla="*/ 2422187 w 2626468"/>
                <a:gd name="connsiteY31" fmla="*/ 2791838 h 2947481"/>
                <a:gd name="connsiteX32" fmla="*/ 2461097 w 2626468"/>
                <a:gd name="connsiteY32" fmla="*/ 2811293 h 2947481"/>
                <a:gd name="connsiteX33" fmla="*/ 2548646 w 2626468"/>
                <a:gd name="connsiteY33" fmla="*/ 2898842 h 2947481"/>
                <a:gd name="connsiteX34" fmla="*/ 2577829 w 2626468"/>
                <a:gd name="connsiteY34" fmla="*/ 2928025 h 2947481"/>
                <a:gd name="connsiteX35" fmla="*/ 2626468 w 2626468"/>
                <a:gd name="connsiteY35" fmla="*/ 2947481 h 29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26468" h="2947481">
                  <a:moveTo>
                    <a:pt x="0" y="0"/>
                  </a:moveTo>
                  <a:cubicBezTo>
                    <a:pt x="17680" y="17680"/>
                    <a:pt x="170046" y="165478"/>
                    <a:pt x="194553" y="204281"/>
                  </a:cubicBezTo>
                  <a:cubicBezTo>
                    <a:pt x="213202" y="233808"/>
                    <a:pt x="216136" y="271235"/>
                    <a:pt x="233463" y="301557"/>
                  </a:cubicBezTo>
                  <a:cubicBezTo>
                    <a:pt x="242564" y="317483"/>
                    <a:pt x="261158" y="325954"/>
                    <a:pt x="272374" y="340468"/>
                  </a:cubicBezTo>
                  <a:cubicBezTo>
                    <a:pt x="316396" y="397438"/>
                    <a:pt x="363114" y="453055"/>
                    <a:pt x="398834" y="515566"/>
                  </a:cubicBezTo>
                  <a:cubicBezTo>
                    <a:pt x="416775" y="546963"/>
                    <a:pt x="452375" y="612889"/>
                    <a:pt x="476655" y="642025"/>
                  </a:cubicBezTo>
                  <a:cubicBezTo>
                    <a:pt x="510447" y="682575"/>
                    <a:pt x="549867" y="718207"/>
                    <a:pt x="583659" y="758757"/>
                  </a:cubicBezTo>
                  <a:cubicBezTo>
                    <a:pt x="642630" y="829522"/>
                    <a:pt x="604676" y="801511"/>
                    <a:pt x="651753" y="875489"/>
                  </a:cubicBezTo>
                  <a:cubicBezTo>
                    <a:pt x="662900" y="893005"/>
                    <a:pt x="678385" y="907384"/>
                    <a:pt x="690663" y="924127"/>
                  </a:cubicBezTo>
                  <a:cubicBezTo>
                    <a:pt x="786411" y="1054693"/>
                    <a:pt x="722366" y="985013"/>
                    <a:pt x="807395" y="1070042"/>
                  </a:cubicBezTo>
                  <a:cubicBezTo>
                    <a:pt x="810638" y="1083012"/>
                    <a:pt x="809893" y="1097707"/>
                    <a:pt x="817123" y="1108953"/>
                  </a:cubicBezTo>
                  <a:cubicBezTo>
                    <a:pt x="839578" y="1143883"/>
                    <a:pt x="868121" y="1174530"/>
                    <a:pt x="894944" y="1206230"/>
                  </a:cubicBezTo>
                  <a:cubicBezTo>
                    <a:pt x="903830" y="1216732"/>
                    <a:pt x="916296" y="1224102"/>
                    <a:pt x="924127" y="1235413"/>
                  </a:cubicBezTo>
                  <a:cubicBezTo>
                    <a:pt x="945651" y="1266503"/>
                    <a:pt x="970535" y="1296815"/>
                    <a:pt x="982493" y="1332689"/>
                  </a:cubicBezTo>
                  <a:cubicBezTo>
                    <a:pt x="988978" y="1352144"/>
                    <a:pt x="990146" y="1374284"/>
                    <a:pt x="1001948" y="1391055"/>
                  </a:cubicBezTo>
                  <a:cubicBezTo>
                    <a:pt x="1052367" y="1462702"/>
                    <a:pt x="1119944" y="1521641"/>
                    <a:pt x="1167319" y="1595336"/>
                  </a:cubicBezTo>
                  <a:cubicBezTo>
                    <a:pt x="1268563" y="1752826"/>
                    <a:pt x="1220319" y="1690064"/>
                    <a:pt x="1303506" y="1789889"/>
                  </a:cubicBezTo>
                  <a:cubicBezTo>
                    <a:pt x="1321883" y="1845019"/>
                    <a:pt x="1303035" y="1795510"/>
                    <a:pt x="1342417" y="1867710"/>
                  </a:cubicBezTo>
                  <a:cubicBezTo>
                    <a:pt x="1400371" y="1973959"/>
                    <a:pt x="1342641" y="1894959"/>
                    <a:pt x="1449421" y="2042808"/>
                  </a:cubicBezTo>
                  <a:cubicBezTo>
                    <a:pt x="1485231" y="2092391"/>
                    <a:pt x="1517136" y="2113841"/>
                    <a:pt x="1546697" y="2169268"/>
                  </a:cubicBezTo>
                  <a:cubicBezTo>
                    <a:pt x="1559734" y="2193713"/>
                    <a:pt x="1564164" y="2221984"/>
                    <a:pt x="1575880" y="2247089"/>
                  </a:cubicBezTo>
                  <a:cubicBezTo>
                    <a:pt x="1605137" y="2309782"/>
                    <a:pt x="1661964" y="2382887"/>
                    <a:pt x="1702340" y="2431915"/>
                  </a:cubicBezTo>
                  <a:cubicBezTo>
                    <a:pt x="1716916" y="2449614"/>
                    <a:pt x="1734765" y="2464340"/>
                    <a:pt x="1750978" y="2480553"/>
                  </a:cubicBezTo>
                  <a:cubicBezTo>
                    <a:pt x="1769794" y="2524457"/>
                    <a:pt x="1776343" y="2554556"/>
                    <a:pt x="1809344" y="2587557"/>
                  </a:cubicBezTo>
                  <a:cubicBezTo>
                    <a:pt x="1826400" y="2604613"/>
                    <a:pt x="1845554" y="2610410"/>
                    <a:pt x="1867710" y="2616740"/>
                  </a:cubicBezTo>
                  <a:cubicBezTo>
                    <a:pt x="1880565" y="2620413"/>
                    <a:pt x="1894103" y="2621774"/>
                    <a:pt x="1906621" y="2626468"/>
                  </a:cubicBezTo>
                  <a:cubicBezTo>
                    <a:pt x="1998033" y="2660748"/>
                    <a:pt x="1880587" y="2636645"/>
                    <a:pt x="2013625" y="2655651"/>
                  </a:cubicBezTo>
                  <a:cubicBezTo>
                    <a:pt x="2104377" y="2691952"/>
                    <a:pt x="2019934" y="2663188"/>
                    <a:pt x="2149812" y="2684834"/>
                  </a:cubicBezTo>
                  <a:cubicBezTo>
                    <a:pt x="2159926" y="2686520"/>
                    <a:pt x="2169136" y="2691744"/>
                    <a:pt x="2178995" y="2694561"/>
                  </a:cubicBezTo>
                  <a:cubicBezTo>
                    <a:pt x="2270261" y="2720636"/>
                    <a:pt x="2159238" y="2683504"/>
                    <a:pt x="2266544" y="2723744"/>
                  </a:cubicBezTo>
                  <a:cubicBezTo>
                    <a:pt x="2300731" y="2736564"/>
                    <a:pt x="2302894" y="2734906"/>
                    <a:pt x="2344365" y="2743200"/>
                  </a:cubicBezTo>
                  <a:cubicBezTo>
                    <a:pt x="2370306" y="2759413"/>
                    <a:pt x="2395764" y="2776425"/>
                    <a:pt x="2422187" y="2791838"/>
                  </a:cubicBezTo>
                  <a:cubicBezTo>
                    <a:pt x="2434713" y="2799145"/>
                    <a:pt x="2449651" y="2802390"/>
                    <a:pt x="2461097" y="2811293"/>
                  </a:cubicBezTo>
                  <a:lnTo>
                    <a:pt x="2548646" y="2898842"/>
                  </a:lnTo>
                  <a:cubicBezTo>
                    <a:pt x="2558374" y="2908570"/>
                    <a:pt x="2564778" y="2923675"/>
                    <a:pt x="2577829" y="2928025"/>
                  </a:cubicBezTo>
                  <a:cubicBezTo>
                    <a:pt x="2613891" y="2940046"/>
                    <a:pt x="2597841" y="2933167"/>
                    <a:pt x="2626468" y="2947481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826660" y="2385343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3893" y="1859433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956620" y="3325668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</a:p>
        </p:txBody>
      </p:sp>
      <p:cxnSp>
        <p:nvCxnSpPr>
          <p:cNvPr id="8" name="Straight Arrow Connector 5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4389689" y="2186043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3474439" y="2385343"/>
            <a:ext cx="1936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Atomic Scope</a:t>
            </a:r>
            <a:endParaRPr lang="sv-SE" sz="2800" b="1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961815" y="2821612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2" name="Straight Arrow Connector 11"/>
          <p:cNvCxnSpPr>
            <a:cxnSpLocks noChangeShapeType="1"/>
            <a:endCxn id="11" idx="0"/>
          </p:cNvCxnSpPr>
          <p:nvPr/>
        </p:nvCxnSpPr>
        <p:spPr bwMode="auto">
          <a:xfrm rot="5400000">
            <a:off x="4356043" y="2727506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triped Right Arrow 40"/>
          <p:cNvSpPr>
            <a:spLocks/>
          </p:cNvSpPr>
          <p:nvPr/>
        </p:nvSpPr>
        <p:spPr bwMode="auto">
          <a:xfrm>
            <a:off x="3388283" y="1873106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885874" y="3043805"/>
            <a:ext cx="104403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n>
                  <a:solidFill>
                    <a:schemeClr val="tx1"/>
                  </a:solidFill>
                </a:ln>
                <a:latin typeface="+mn-lt"/>
                <a:cs typeface="+mn-cs"/>
              </a:rPr>
              <a:t>Expression</a:t>
            </a:r>
            <a:endParaRPr lang="sv-SE" sz="2800" dirty="0">
              <a:ln>
                <a:solidFill>
                  <a:schemeClr val="tx1"/>
                </a:solidFill>
              </a:ln>
              <a:latin typeface="+mn-lt"/>
              <a:cs typeface="+mn-cs"/>
            </a:endParaRP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5748897" y="1269460"/>
            <a:ext cx="2016224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Transactional COM+ Component</a:t>
            </a:r>
            <a:endParaRPr lang="sv-SE" sz="2800" dirty="0">
              <a:latin typeface="+mn-lt"/>
              <a:cs typeface="+mn-cs"/>
            </a:endParaRPr>
          </a:p>
        </p:txBody>
      </p:sp>
      <p:pic>
        <p:nvPicPr>
          <p:cNvPr id="66" name="Rectangle 4792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16" y="1447709"/>
            <a:ext cx="488082" cy="37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Curved Connector 68"/>
          <p:cNvCxnSpPr>
            <a:endCxn id="64" idx="1"/>
          </p:cNvCxnSpPr>
          <p:nvPr/>
        </p:nvCxnSpPr>
        <p:spPr bwMode="auto">
          <a:xfrm flipV="1">
            <a:off x="4929909" y="1404093"/>
            <a:ext cx="818988" cy="1774345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3670509" y="787940"/>
            <a:ext cx="4717915" cy="5321030"/>
          </a:xfrm>
          <a:custGeom>
            <a:avLst/>
            <a:gdLst>
              <a:gd name="connsiteX0" fmla="*/ 544749 w 4717915"/>
              <a:gd name="connsiteY0" fmla="*/ 1468877 h 5321030"/>
              <a:gd name="connsiteX1" fmla="*/ 311285 w 4717915"/>
              <a:gd name="connsiteY1" fmla="*/ 1478605 h 5321030"/>
              <a:gd name="connsiteX2" fmla="*/ 282102 w 4717915"/>
              <a:gd name="connsiteY2" fmla="*/ 1488332 h 5321030"/>
              <a:gd name="connsiteX3" fmla="*/ 243192 w 4717915"/>
              <a:gd name="connsiteY3" fmla="*/ 1498060 h 5321030"/>
              <a:gd name="connsiteX4" fmla="*/ 155643 w 4717915"/>
              <a:gd name="connsiteY4" fmla="*/ 1546698 h 5321030"/>
              <a:gd name="connsiteX5" fmla="*/ 145915 w 4717915"/>
              <a:gd name="connsiteY5" fmla="*/ 1575881 h 5321030"/>
              <a:gd name="connsiteX6" fmla="*/ 126460 w 4717915"/>
              <a:gd name="connsiteY6" fmla="*/ 1595337 h 5321030"/>
              <a:gd name="connsiteX7" fmla="*/ 87549 w 4717915"/>
              <a:gd name="connsiteY7" fmla="*/ 1643975 h 5321030"/>
              <a:gd name="connsiteX8" fmla="*/ 68094 w 4717915"/>
              <a:gd name="connsiteY8" fmla="*/ 1692613 h 5321030"/>
              <a:gd name="connsiteX9" fmla="*/ 48639 w 4717915"/>
              <a:gd name="connsiteY9" fmla="*/ 1721796 h 5321030"/>
              <a:gd name="connsiteX10" fmla="*/ 29183 w 4717915"/>
              <a:gd name="connsiteY10" fmla="*/ 1848256 h 5321030"/>
              <a:gd name="connsiteX11" fmla="*/ 19456 w 4717915"/>
              <a:gd name="connsiteY11" fmla="*/ 1877439 h 5321030"/>
              <a:gd name="connsiteX12" fmla="*/ 9728 w 4717915"/>
              <a:gd name="connsiteY12" fmla="*/ 1935805 h 5321030"/>
              <a:gd name="connsiteX13" fmla="*/ 19456 w 4717915"/>
              <a:gd name="connsiteY13" fmla="*/ 2266545 h 5321030"/>
              <a:gd name="connsiteX14" fmla="*/ 29183 w 4717915"/>
              <a:gd name="connsiteY14" fmla="*/ 2354094 h 5321030"/>
              <a:gd name="connsiteX15" fmla="*/ 38911 w 4717915"/>
              <a:gd name="connsiteY15" fmla="*/ 2490281 h 5321030"/>
              <a:gd name="connsiteX16" fmla="*/ 19456 w 4717915"/>
              <a:gd name="connsiteY16" fmla="*/ 2879388 h 5321030"/>
              <a:gd name="connsiteX17" fmla="*/ 9728 w 4717915"/>
              <a:gd name="connsiteY17" fmla="*/ 3044758 h 5321030"/>
              <a:gd name="connsiteX18" fmla="*/ 0 w 4717915"/>
              <a:gd name="connsiteY18" fmla="*/ 3229583 h 5321030"/>
              <a:gd name="connsiteX19" fmla="*/ 9728 w 4717915"/>
              <a:gd name="connsiteY19" fmla="*/ 3511686 h 5321030"/>
              <a:gd name="connsiteX20" fmla="*/ 19456 w 4717915"/>
              <a:gd name="connsiteY20" fmla="*/ 3667328 h 5321030"/>
              <a:gd name="connsiteX21" fmla="*/ 38911 w 4717915"/>
              <a:gd name="connsiteY21" fmla="*/ 3735422 h 5321030"/>
              <a:gd name="connsiteX22" fmla="*/ 58366 w 4717915"/>
              <a:gd name="connsiteY22" fmla="*/ 3891064 h 5321030"/>
              <a:gd name="connsiteX23" fmla="*/ 107005 w 4717915"/>
              <a:gd name="connsiteY23" fmla="*/ 4017524 h 5321030"/>
              <a:gd name="connsiteX24" fmla="*/ 126460 w 4717915"/>
              <a:gd name="connsiteY24" fmla="*/ 4124528 h 5321030"/>
              <a:gd name="connsiteX25" fmla="*/ 165370 w 4717915"/>
              <a:gd name="connsiteY25" fmla="*/ 4192622 h 5321030"/>
              <a:gd name="connsiteX26" fmla="*/ 184826 w 4717915"/>
              <a:gd name="connsiteY26" fmla="*/ 4289898 h 5321030"/>
              <a:gd name="connsiteX27" fmla="*/ 194553 w 4717915"/>
              <a:gd name="connsiteY27" fmla="*/ 4319081 h 5321030"/>
              <a:gd name="connsiteX28" fmla="*/ 204281 w 4717915"/>
              <a:gd name="connsiteY28" fmla="*/ 4357992 h 5321030"/>
              <a:gd name="connsiteX29" fmla="*/ 223736 w 4717915"/>
              <a:gd name="connsiteY29" fmla="*/ 4387175 h 5321030"/>
              <a:gd name="connsiteX30" fmla="*/ 243192 w 4717915"/>
              <a:gd name="connsiteY30" fmla="*/ 4426086 h 5321030"/>
              <a:gd name="connsiteX31" fmla="*/ 282102 w 4717915"/>
              <a:gd name="connsiteY31" fmla="*/ 4581728 h 5321030"/>
              <a:gd name="connsiteX32" fmla="*/ 301558 w 4717915"/>
              <a:gd name="connsiteY32" fmla="*/ 4630366 h 5321030"/>
              <a:gd name="connsiteX33" fmla="*/ 321013 w 4717915"/>
              <a:gd name="connsiteY33" fmla="*/ 4727643 h 5321030"/>
              <a:gd name="connsiteX34" fmla="*/ 359924 w 4717915"/>
              <a:gd name="connsiteY34" fmla="*/ 4805464 h 5321030"/>
              <a:gd name="connsiteX35" fmla="*/ 369651 w 4717915"/>
              <a:gd name="connsiteY35" fmla="*/ 4893013 h 5321030"/>
              <a:gd name="connsiteX36" fmla="*/ 379379 w 4717915"/>
              <a:gd name="connsiteY36" fmla="*/ 4922196 h 5321030"/>
              <a:gd name="connsiteX37" fmla="*/ 408562 w 4717915"/>
              <a:gd name="connsiteY37" fmla="*/ 4951379 h 5321030"/>
              <a:gd name="connsiteX38" fmla="*/ 428017 w 4717915"/>
              <a:gd name="connsiteY38" fmla="*/ 4990290 h 5321030"/>
              <a:gd name="connsiteX39" fmla="*/ 486383 w 4717915"/>
              <a:gd name="connsiteY39" fmla="*/ 5038928 h 5321030"/>
              <a:gd name="connsiteX40" fmla="*/ 515566 w 4717915"/>
              <a:gd name="connsiteY40" fmla="*/ 5077839 h 5321030"/>
              <a:gd name="connsiteX41" fmla="*/ 612843 w 4717915"/>
              <a:gd name="connsiteY41" fmla="*/ 5165388 h 5321030"/>
              <a:gd name="connsiteX42" fmla="*/ 642026 w 4717915"/>
              <a:gd name="connsiteY42" fmla="*/ 5184843 h 5321030"/>
              <a:gd name="connsiteX43" fmla="*/ 690664 w 4717915"/>
              <a:gd name="connsiteY43" fmla="*/ 5204298 h 5321030"/>
              <a:gd name="connsiteX44" fmla="*/ 797668 w 4717915"/>
              <a:gd name="connsiteY44" fmla="*/ 5252937 h 5321030"/>
              <a:gd name="connsiteX45" fmla="*/ 826851 w 4717915"/>
              <a:gd name="connsiteY45" fmla="*/ 5272392 h 5321030"/>
              <a:gd name="connsiteX46" fmla="*/ 894945 w 4717915"/>
              <a:gd name="connsiteY46" fmla="*/ 5282120 h 5321030"/>
              <a:gd name="connsiteX47" fmla="*/ 943583 w 4717915"/>
              <a:gd name="connsiteY47" fmla="*/ 5291847 h 5321030"/>
              <a:gd name="connsiteX48" fmla="*/ 1001949 w 4717915"/>
              <a:gd name="connsiteY48" fmla="*/ 5311303 h 5321030"/>
              <a:gd name="connsiteX49" fmla="*/ 1031132 w 4717915"/>
              <a:gd name="connsiteY49" fmla="*/ 5321030 h 5321030"/>
              <a:gd name="connsiteX50" fmla="*/ 1177047 w 4717915"/>
              <a:gd name="connsiteY50" fmla="*/ 5311303 h 5321030"/>
              <a:gd name="connsiteX51" fmla="*/ 1284051 w 4717915"/>
              <a:gd name="connsiteY51" fmla="*/ 5282120 h 5321030"/>
              <a:gd name="connsiteX52" fmla="*/ 1322962 w 4717915"/>
              <a:gd name="connsiteY52" fmla="*/ 5223754 h 5321030"/>
              <a:gd name="connsiteX53" fmla="*/ 1342417 w 4717915"/>
              <a:gd name="connsiteY53" fmla="*/ 5194571 h 5321030"/>
              <a:gd name="connsiteX54" fmla="*/ 1371600 w 4717915"/>
              <a:gd name="connsiteY54" fmla="*/ 5155660 h 5321030"/>
              <a:gd name="connsiteX55" fmla="*/ 1391056 w 4717915"/>
              <a:gd name="connsiteY55" fmla="*/ 5116749 h 5321030"/>
              <a:gd name="connsiteX56" fmla="*/ 1410511 w 4717915"/>
              <a:gd name="connsiteY56" fmla="*/ 4893013 h 5321030"/>
              <a:gd name="connsiteX57" fmla="*/ 1420239 w 4717915"/>
              <a:gd name="connsiteY57" fmla="*/ 4717915 h 5321030"/>
              <a:gd name="connsiteX58" fmla="*/ 1429966 w 4717915"/>
              <a:gd name="connsiteY58" fmla="*/ 4669277 h 5321030"/>
              <a:gd name="connsiteX59" fmla="*/ 1439694 w 4717915"/>
              <a:gd name="connsiteY59" fmla="*/ 4581728 h 5321030"/>
              <a:gd name="connsiteX60" fmla="*/ 1449422 w 4717915"/>
              <a:gd name="connsiteY60" fmla="*/ 4396903 h 5321030"/>
              <a:gd name="connsiteX61" fmla="*/ 1478605 w 4717915"/>
              <a:gd name="connsiteY61" fmla="*/ 4124528 h 5321030"/>
              <a:gd name="connsiteX62" fmla="*/ 1488332 w 4717915"/>
              <a:gd name="connsiteY62" fmla="*/ 3988341 h 5321030"/>
              <a:gd name="connsiteX63" fmla="*/ 1498060 w 4717915"/>
              <a:gd name="connsiteY63" fmla="*/ 3774332 h 5321030"/>
              <a:gd name="connsiteX64" fmla="*/ 1507787 w 4717915"/>
              <a:gd name="connsiteY64" fmla="*/ 3696511 h 5321030"/>
              <a:gd name="connsiteX65" fmla="*/ 1527243 w 4717915"/>
              <a:gd name="connsiteY65" fmla="*/ 3463047 h 5321030"/>
              <a:gd name="connsiteX66" fmla="*/ 1536970 w 4717915"/>
              <a:gd name="connsiteY66" fmla="*/ 3433864 h 5321030"/>
              <a:gd name="connsiteX67" fmla="*/ 1546698 w 4717915"/>
              <a:gd name="connsiteY67" fmla="*/ 3385226 h 5321030"/>
              <a:gd name="connsiteX68" fmla="*/ 1575881 w 4717915"/>
              <a:gd name="connsiteY68" fmla="*/ 3239311 h 5321030"/>
              <a:gd name="connsiteX69" fmla="*/ 1653702 w 4717915"/>
              <a:gd name="connsiteY69" fmla="*/ 3093396 h 5321030"/>
              <a:gd name="connsiteX70" fmla="*/ 1673158 w 4717915"/>
              <a:gd name="connsiteY70" fmla="*/ 3044758 h 5321030"/>
              <a:gd name="connsiteX71" fmla="*/ 1692613 w 4717915"/>
              <a:gd name="connsiteY71" fmla="*/ 2986392 h 5321030"/>
              <a:gd name="connsiteX72" fmla="*/ 1721796 w 4717915"/>
              <a:gd name="connsiteY72" fmla="*/ 2957209 h 5321030"/>
              <a:gd name="connsiteX73" fmla="*/ 1731524 w 4717915"/>
              <a:gd name="connsiteY73" fmla="*/ 2928026 h 5321030"/>
              <a:gd name="connsiteX74" fmla="*/ 1760707 w 4717915"/>
              <a:gd name="connsiteY74" fmla="*/ 2879388 h 5321030"/>
              <a:gd name="connsiteX75" fmla="*/ 1789890 w 4717915"/>
              <a:gd name="connsiteY75" fmla="*/ 2772383 h 5321030"/>
              <a:gd name="connsiteX76" fmla="*/ 1809345 w 4717915"/>
              <a:gd name="connsiteY76" fmla="*/ 2714017 h 5321030"/>
              <a:gd name="connsiteX77" fmla="*/ 1819073 w 4717915"/>
              <a:gd name="connsiteY77" fmla="*/ 2665379 h 5321030"/>
              <a:gd name="connsiteX78" fmla="*/ 1848256 w 4717915"/>
              <a:gd name="connsiteY78" fmla="*/ 2616741 h 5321030"/>
              <a:gd name="connsiteX79" fmla="*/ 1857983 w 4717915"/>
              <a:gd name="connsiteY79" fmla="*/ 2568103 h 5321030"/>
              <a:gd name="connsiteX80" fmla="*/ 1877439 w 4717915"/>
              <a:gd name="connsiteY80" fmla="*/ 2519464 h 5321030"/>
              <a:gd name="connsiteX81" fmla="*/ 1906622 w 4717915"/>
              <a:gd name="connsiteY81" fmla="*/ 2422188 h 5321030"/>
              <a:gd name="connsiteX82" fmla="*/ 1926077 w 4717915"/>
              <a:gd name="connsiteY82" fmla="*/ 2305456 h 5321030"/>
              <a:gd name="connsiteX83" fmla="*/ 1935805 w 4717915"/>
              <a:gd name="connsiteY83" fmla="*/ 2276273 h 5321030"/>
              <a:gd name="connsiteX84" fmla="*/ 1945532 w 4717915"/>
              <a:gd name="connsiteY84" fmla="*/ 2237362 h 5321030"/>
              <a:gd name="connsiteX85" fmla="*/ 1955260 w 4717915"/>
              <a:gd name="connsiteY85" fmla="*/ 2178996 h 5321030"/>
              <a:gd name="connsiteX86" fmla="*/ 1964987 w 4717915"/>
              <a:gd name="connsiteY86" fmla="*/ 2110903 h 5321030"/>
              <a:gd name="connsiteX87" fmla="*/ 2003898 w 4717915"/>
              <a:gd name="connsiteY87" fmla="*/ 2013626 h 5321030"/>
              <a:gd name="connsiteX88" fmla="*/ 2013626 w 4717915"/>
              <a:gd name="connsiteY88" fmla="*/ 1984443 h 5321030"/>
              <a:gd name="connsiteX89" fmla="*/ 2023353 w 4717915"/>
              <a:gd name="connsiteY89" fmla="*/ 1945532 h 5321030"/>
              <a:gd name="connsiteX90" fmla="*/ 2071992 w 4717915"/>
              <a:gd name="connsiteY90" fmla="*/ 1877439 h 5321030"/>
              <a:gd name="connsiteX91" fmla="*/ 2101175 w 4717915"/>
              <a:gd name="connsiteY91" fmla="*/ 1712069 h 5321030"/>
              <a:gd name="connsiteX92" fmla="*/ 2110902 w 4717915"/>
              <a:gd name="connsiteY92" fmla="*/ 1663430 h 5321030"/>
              <a:gd name="connsiteX93" fmla="*/ 2130358 w 4717915"/>
              <a:gd name="connsiteY93" fmla="*/ 1634247 h 5321030"/>
              <a:gd name="connsiteX94" fmla="*/ 2149813 w 4717915"/>
              <a:gd name="connsiteY94" fmla="*/ 1585609 h 5321030"/>
              <a:gd name="connsiteX95" fmla="*/ 2178996 w 4717915"/>
              <a:gd name="connsiteY95" fmla="*/ 1507788 h 5321030"/>
              <a:gd name="connsiteX96" fmla="*/ 2198451 w 4717915"/>
              <a:gd name="connsiteY96" fmla="*/ 1488332 h 5321030"/>
              <a:gd name="connsiteX97" fmla="*/ 2227634 w 4717915"/>
              <a:gd name="connsiteY97" fmla="*/ 1449422 h 5321030"/>
              <a:gd name="connsiteX98" fmla="*/ 2247090 w 4717915"/>
              <a:gd name="connsiteY98" fmla="*/ 1410511 h 5321030"/>
              <a:gd name="connsiteX99" fmla="*/ 2286000 w 4717915"/>
              <a:gd name="connsiteY99" fmla="*/ 1381328 h 5321030"/>
              <a:gd name="connsiteX100" fmla="*/ 2344366 w 4717915"/>
              <a:gd name="connsiteY100" fmla="*/ 1342417 h 5321030"/>
              <a:gd name="connsiteX101" fmla="*/ 2354094 w 4717915"/>
              <a:gd name="connsiteY101" fmla="*/ 1303507 h 5321030"/>
              <a:gd name="connsiteX102" fmla="*/ 2412460 w 4717915"/>
              <a:gd name="connsiteY102" fmla="*/ 1264596 h 5321030"/>
              <a:gd name="connsiteX103" fmla="*/ 2441643 w 4717915"/>
              <a:gd name="connsiteY103" fmla="*/ 1245141 h 5321030"/>
              <a:gd name="connsiteX104" fmla="*/ 2490281 w 4717915"/>
              <a:gd name="connsiteY104" fmla="*/ 1206230 h 5321030"/>
              <a:gd name="connsiteX105" fmla="*/ 2519464 w 4717915"/>
              <a:gd name="connsiteY105" fmla="*/ 1196503 h 5321030"/>
              <a:gd name="connsiteX106" fmla="*/ 2538919 w 4717915"/>
              <a:gd name="connsiteY106" fmla="*/ 1177047 h 5321030"/>
              <a:gd name="connsiteX107" fmla="*/ 2607013 w 4717915"/>
              <a:gd name="connsiteY107" fmla="*/ 1147864 h 5321030"/>
              <a:gd name="connsiteX108" fmla="*/ 2645924 w 4717915"/>
              <a:gd name="connsiteY108" fmla="*/ 1138137 h 5321030"/>
              <a:gd name="connsiteX109" fmla="*/ 3229583 w 4717915"/>
              <a:gd name="connsiteY109" fmla="*/ 1108954 h 5321030"/>
              <a:gd name="connsiteX110" fmla="*/ 3424136 w 4717915"/>
              <a:gd name="connsiteY110" fmla="*/ 1118681 h 5321030"/>
              <a:gd name="connsiteX111" fmla="*/ 3501958 w 4717915"/>
              <a:gd name="connsiteY111" fmla="*/ 1128409 h 5321030"/>
              <a:gd name="connsiteX112" fmla="*/ 3852153 w 4717915"/>
              <a:gd name="connsiteY112" fmla="*/ 1138137 h 5321030"/>
              <a:gd name="connsiteX113" fmla="*/ 4085617 w 4717915"/>
              <a:gd name="connsiteY113" fmla="*/ 1157592 h 5321030"/>
              <a:gd name="connsiteX114" fmla="*/ 4134256 w 4717915"/>
              <a:gd name="connsiteY114" fmla="*/ 1167320 h 5321030"/>
              <a:gd name="connsiteX115" fmla="*/ 4260715 w 4717915"/>
              <a:gd name="connsiteY115" fmla="*/ 1177047 h 5321030"/>
              <a:gd name="connsiteX116" fmla="*/ 4484451 w 4717915"/>
              <a:gd name="connsiteY116" fmla="*/ 1157592 h 5321030"/>
              <a:gd name="connsiteX117" fmla="*/ 4552545 w 4717915"/>
              <a:gd name="connsiteY117" fmla="*/ 1147864 h 5321030"/>
              <a:gd name="connsiteX118" fmla="*/ 4620639 w 4717915"/>
              <a:gd name="connsiteY118" fmla="*/ 1128409 h 5321030"/>
              <a:gd name="connsiteX119" fmla="*/ 4649822 w 4717915"/>
              <a:gd name="connsiteY119" fmla="*/ 1108954 h 5321030"/>
              <a:gd name="connsiteX120" fmla="*/ 4649822 w 4717915"/>
              <a:gd name="connsiteY120" fmla="*/ 787941 h 5321030"/>
              <a:gd name="connsiteX121" fmla="*/ 4679005 w 4717915"/>
              <a:gd name="connsiteY121" fmla="*/ 505839 h 5321030"/>
              <a:gd name="connsiteX122" fmla="*/ 4698460 w 4717915"/>
              <a:gd name="connsiteY122" fmla="*/ 476656 h 5321030"/>
              <a:gd name="connsiteX123" fmla="*/ 4708187 w 4717915"/>
              <a:gd name="connsiteY123" fmla="*/ 428017 h 5321030"/>
              <a:gd name="connsiteX124" fmla="*/ 4717915 w 4717915"/>
              <a:gd name="connsiteY124" fmla="*/ 321013 h 5321030"/>
              <a:gd name="connsiteX125" fmla="*/ 4679005 w 4717915"/>
              <a:gd name="connsiteY125" fmla="*/ 252920 h 5321030"/>
              <a:gd name="connsiteX126" fmla="*/ 4610911 w 4717915"/>
              <a:gd name="connsiteY126" fmla="*/ 233464 h 5321030"/>
              <a:gd name="connsiteX127" fmla="*/ 4542817 w 4717915"/>
              <a:gd name="connsiteY127" fmla="*/ 194554 h 5321030"/>
              <a:gd name="connsiteX128" fmla="*/ 4464996 w 4717915"/>
              <a:gd name="connsiteY128" fmla="*/ 184826 h 5321030"/>
              <a:gd name="connsiteX129" fmla="*/ 4435813 w 4717915"/>
              <a:gd name="connsiteY129" fmla="*/ 175098 h 5321030"/>
              <a:gd name="connsiteX130" fmla="*/ 4396902 w 4717915"/>
              <a:gd name="connsiteY130" fmla="*/ 155643 h 5321030"/>
              <a:gd name="connsiteX131" fmla="*/ 4309353 w 4717915"/>
              <a:gd name="connsiteY131" fmla="*/ 136188 h 5321030"/>
              <a:gd name="connsiteX132" fmla="*/ 4221805 w 4717915"/>
              <a:gd name="connsiteY132" fmla="*/ 116732 h 5321030"/>
              <a:gd name="connsiteX133" fmla="*/ 4143983 w 4717915"/>
              <a:gd name="connsiteY133" fmla="*/ 107005 h 5321030"/>
              <a:gd name="connsiteX134" fmla="*/ 3959158 w 4717915"/>
              <a:gd name="connsiteY134" fmla="*/ 77822 h 5321030"/>
              <a:gd name="connsiteX135" fmla="*/ 3793787 w 4717915"/>
              <a:gd name="connsiteY135" fmla="*/ 58366 h 5321030"/>
              <a:gd name="connsiteX136" fmla="*/ 3696511 w 4717915"/>
              <a:gd name="connsiteY136" fmla="*/ 38911 h 5321030"/>
              <a:gd name="connsiteX137" fmla="*/ 3570051 w 4717915"/>
              <a:gd name="connsiteY137" fmla="*/ 19456 h 5321030"/>
              <a:gd name="connsiteX138" fmla="*/ 3443592 w 4717915"/>
              <a:gd name="connsiteY138" fmla="*/ 19456 h 5321030"/>
              <a:gd name="connsiteX139" fmla="*/ 3064213 w 4717915"/>
              <a:gd name="connsiteY139" fmla="*/ 0 h 5321030"/>
              <a:gd name="connsiteX140" fmla="*/ 2665379 w 4717915"/>
              <a:gd name="connsiteY140" fmla="*/ 9728 h 5321030"/>
              <a:gd name="connsiteX141" fmla="*/ 2616741 w 4717915"/>
              <a:gd name="connsiteY141" fmla="*/ 19456 h 5321030"/>
              <a:gd name="connsiteX142" fmla="*/ 2529192 w 4717915"/>
              <a:gd name="connsiteY142" fmla="*/ 29183 h 5321030"/>
              <a:gd name="connsiteX143" fmla="*/ 2480553 w 4717915"/>
              <a:gd name="connsiteY143" fmla="*/ 38911 h 5321030"/>
              <a:gd name="connsiteX144" fmla="*/ 2402732 w 4717915"/>
              <a:gd name="connsiteY144" fmla="*/ 48639 h 5321030"/>
              <a:gd name="connsiteX145" fmla="*/ 2373549 w 4717915"/>
              <a:gd name="connsiteY145" fmla="*/ 58366 h 5321030"/>
              <a:gd name="connsiteX146" fmla="*/ 2237362 w 4717915"/>
              <a:gd name="connsiteY146" fmla="*/ 77822 h 5321030"/>
              <a:gd name="connsiteX147" fmla="*/ 2188724 w 4717915"/>
              <a:gd name="connsiteY147" fmla="*/ 97277 h 5321030"/>
              <a:gd name="connsiteX148" fmla="*/ 2159541 w 4717915"/>
              <a:gd name="connsiteY148" fmla="*/ 107005 h 5321030"/>
              <a:gd name="connsiteX149" fmla="*/ 2091447 w 4717915"/>
              <a:gd name="connsiteY149" fmla="*/ 136188 h 5321030"/>
              <a:gd name="connsiteX150" fmla="*/ 2071992 w 4717915"/>
              <a:gd name="connsiteY150" fmla="*/ 175098 h 5321030"/>
              <a:gd name="connsiteX151" fmla="*/ 2023353 w 4717915"/>
              <a:gd name="connsiteY151" fmla="*/ 194554 h 5321030"/>
              <a:gd name="connsiteX152" fmla="*/ 1955260 w 4717915"/>
              <a:gd name="connsiteY152" fmla="*/ 214009 h 5321030"/>
              <a:gd name="connsiteX153" fmla="*/ 1926077 w 4717915"/>
              <a:gd name="connsiteY153" fmla="*/ 223737 h 5321030"/>
              <a:gd name="connsiteX154" fmla="*/ 1887166 w 4717915"/>
              <a:gd name="connsiteY154" fmla="*/ 262647 h 5321030"/>
              <a:gd name="connsiteX155" fmla="*/ 1857983 w 4717915"/>
              <a:gd name="connsiteY155" fmla="*/ 301558 h 5321030"/>
              <a:gd name="connsiteX156" fmla="*/ 1770434 w 4717915"/>
              <a:gd name="connsiteY156" fmla="*/ 379379 h 5321030"/>
              <a:gd name="connsiteX157" fmla="*/ 1741251 w 4717915"/>
              <a:gd name="connsiteY157" fmla="*/ 437745 h 5321030"/>
              <a:gd name="connsiteX158" fmla="*/ 1643975 w 4717915"/>
              <a:gd name="connsiteY158" fmla="*/ 564205 h 5321030"/>
              <a:gd name="connsiteX159" fmla="*/ 1605064 w 4717915"/>
              <a:gd name="connsiteY159" fmla="*/ 583660 h 5321030"/>
              <a:gd name="connsiteX160" fmla="*/ 1536970 w 4717915"/>
              <a:gd name="connsiteY160" fmla="*/ 690664 h 5321030"/>
              <a:gd name="connsiteX161" fmla="*/ 1488332 w 4717915"/>
              <a:gd name="connsiteY161" fmla="*/ 700392 h 5321030"/>
              <a:gd name="connsiteX162" fmla="*/ 1449422 w 4717915"/>
              <a:gd name="connsiteY162" fmla="*/ 758758 h 5321030"/>
              <a:gd name="connsiteX163" fmla="*/ 1420239 w 4717915"/>
              <a:gd name="connsiteY163" fmla="*/ 826851 h 5321030"/>
              <a:gd name="connsiteX164" fmla="*/ 1391056 w 4717915"/>
              <a:gd name="connsiteY164" fmla="*/ 856034 h 5321030"/>
              <a:gd name="connsiteX165" fmla="*/ 1322962 w 4717915"/>
              <a:gd name="connsiteY165" fmla="*/ 963039 h 5321030"/>
              <a:gd name="connsiteX166" fmla="*/ 1264596 w 4717915"/>
              <a:gd name="connsiteY166" fmla="*/ 1021405 h 5321030"/>
              <a:gd name="connsiteX167" fmla="*/ 1186775 w 4717915"/>
              <a:gd name="connsiteY167" fmla="*/ 1108954 h 5321030"/>
              <a:gd name="connsiteX168" fmla="*/ 1157592 w 4717915"/>
              <a:gd name="connsiteY168" fmla="*/ 1138137 h 5321030"/>
              <a:gd name="connsiteX169" fmla="*/ 1108953 w 4717915"/>
              <a:gd name="connsiteY169" fmla="*/ 1157592 h 5321030"/>
              <a:gd name="connsiteX170" fmla="*/ 1050587 w 4717915"/>
              <a:gd name="connsiteY170" fmla="*/ 1206230 h 5321030"/>
              <a:gd name="connsiteX171" fmla="*/ 1021405 w 4717915"/>
              <a:gd name="connsiteY171" fmla="*/ 1235413 h 5321030"/>
              <a:gd name="connsiteX172" fmla="*/ 982494 w 4717915"/>
              <a:gd name="connsiteY172" fmla="*/ 1245141 h 5321030"/>
              <a:gd name="connsiteX173" fmla="*/ 924128 w 4717915"/>
              <a:gd name="connsiteY173" fmla="*/ 1284051 h 5321030"/>
              <a:gd name="connsiteX174" fmla="*/ 856034 w 4717915"/>
              <a:gd name="connsiteY174" fmla="*/ 1303507 h 5321030"/>
              <a:gd name="connsiteX175" fmla="*/ 817124 w 4717915"/>
              <a:gd name="connsiteY175" fmla="*/ 1322962 h 5321030"/>
              <a:gd name="connsiteX176" fmla="*/ 739302 w 4717915"/>
              <a:gd name="connsiteY176" fmla="*/ 1342417 h 5321030"/>
              <a:gd name="connsiteX177" fmla="*/ 680936 w 4717915"/>
              <a:gd name="connsiteY177" fmla="*/ 1361873 h 5321030"/>
              <a:gd name="connsiteX178" fmla="*/ 632298 w 4717915"/>
              <a:gd name="connsiteY178" fmla="*/ 1381328 h 5321030"/>
              <a:gd name="connsiteX179" fmla="*/ 564205 w 4717915"/>
              <a:gd name="connsiteY179" fmla="*/ 1391056 h 5321030"/>
              <a:gd name="connsiteX180" fmla="*/ 525294 w 4717915"/>
              <a:gd name="connsiteY180" fmla="*/ 1400783 h 5321030"/>
              <a:gd name="connsiteX181" fmla="*/ 486383 w 4717915"/>
              <a:gd name="connsiteY181" fmla="*/ 1420239 h 5321030"/>
              <a:gd name="connsiteX182" fmla="*/ 457200 w 4717915"/>
              <a:gd name="connsiteY182" fmla="*/ 1439694 h 5321030"/>
              <a:gd name="connsiteX183" fmla="*/ 350196 w 4717915"/>
              <a:gd name="connsiteY183" fmla="*/ 1488332 h 5321030"/>
              <a:gd name="connsiteX184" fmla="*/ 321013 w 4717915"/>
              <a:gd name="connsiteY184" fmla="*/ 1507788 h 53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717915" h="5321030">
                <a:moveTo>
                  <a:pt x="544749" y="1468877"/>
                </a:moveTo>
                <a:cubicBezTo>
                  <a:pt x="466928" y="1472120"/>
                  <a:pt x="388961" y="1472851"/>
                  <a:pt x="311285" y="1478605"/>
                </a:cubicBezTo>
                <a:cubicBezTo>
                  <a:pt x="301059" y="1479362"/>
                  <a:pt x="291961" y="1485515"/>
                  <a:pt x="282102" y="1488332"/>
                </a:cubicBezTo>
                <a:cubicBezTo>
                  <a:pt x="269247" y="1492005"/>
                  <a:pt x="256162" y="1494817"/>
                  <a:pt x="243192" y="1498060"/>
                </a:cubicBezTo>
                <a:cubicBezTo>
                  <a:pt x="176294" y="1542659"/>
                  <a:pt x="207009" y="1529577"/>
                  <a:pt x="155643" y="1546698"/>
                </a:cubicBezTo>
                <a:cubicBezTo>
                  <a:pt x="152400" y="1556426"/>
                  <a:pt x="151191" y="1567088"/>
                  <a:pt x="145915" y="1575881"/>
                </a:cubicBezTo>
                <a:cubicBezTo>
                  <a:pt x="141196" y="1583745"/>
                  <a:pt x="132189" y="1588175"/>
                  <a:pt x="126460" y="1595337"/>
                </a:cubicBezTo>
                <a:cubicBezTo>
                  <a:pt x="77385" y="1656682"/>
                  <a:pt x="134517" y="1597009"/>
                  <a:pt x="87549" y="1643975"/>
                </a:cubicBezTo>
                <a:cubicBezTo>
                  <a:pt x="81064" y="1660188"/>
                  <a:pt x="75903" y="1676995"/>
                  <a:pt x="68094" y="1692613"/>
                </a:cubicBezTo>
                <a:cubicBezTo>
                  <a:pt x="62866" y="1703070"/>
                  <a:pt x="52336" y="1710705"/>
                  <a:pt x="48639" y="1721796"/>
                </a:cubicBezTo>
                <a:cubicBezTo>
                  <a:pt x="44620" y="1733854"/>
                  <a:pt x="30682" y="1840760"/>
                  <a:pt x="29183" y="1848256"/>
                </a:cubicBezTo>
                <a:cubicBezTo>
                  <a:pt x="27172" y="1858311"/>
                  <a:pt x="21680" y="1867429"/>
                  <a:pt x="19456" y="1877439"/>
                </a:cubicBezTo>
                <a:cubicBezTo>
                  <a:pt x="15177" y="1896693"/>
                  <a:pt x="12971" y="1916350"/>
                  <a:pt x="9728" y="1935805"/>
                </a:cubicBezTo>
                <a:cubicBezTo>
                  <a:pt x="12971" y="2046052"/>
                  <a:pt x="14332" y="2156370"/>
                  <a:pt x="19456" y="2266545"/>
                </a:cubicBezTo>
                <a:cubicBezTo>
                  <a:pt x="20820" y="2295876"/>
                  <a:pt x="26639" y="2324842"/>
                  <a:pt x="29183" y="2354094"/>
                </a:cubicBezTo>
                <a:cubicBezTo>
                  <a:pt x="33126" y="2399434"/>
                  <a:pt x="35668" y="2444885"/>
                  <a:pt x="38911" y="2490281"/>
                </a:cubicBezTo>
                <a:cubicBezTo>
                  <a:pt x="32426" y="2619983"/>
                  <a:pt x="26282" y="2749703"/>
                  <a:pt x="19456" y="2879388"/>
                </a:cubicBezTo>
                <a:cubicBezTo>
                  <a:pt x="16554" y="2934530"/>
                  <a:pt x="12791" y="2989624"/>
                  <a:pt x="9728" y="3044758"/>
                </a:cubicBezTo>
                <a:cubicBezTo>
                  <a:pt x="6306" y="3106357"/>
                  <a:pt x="3243" y="3167975"/>
                  <a:pt x="0" y="3229583"/>
                </a:cubicBezTo>
                <a:cubicBezTo>
                  <a:pt x="3243" y="3323617"/>
                  <a:pt x="5550" y="3417689"/>
                  <a:pt x="9728" y="3511686"/>
                </a:cubicBezTo>
                <a:cubicBezTo>
                  <a:pt x="12036" y="3563617"/>
                  <a:pt x="14284" y="3615604"/>
                  <a:pt x="19456" y="3667328"/>
                </a:cubicBezTo>
                <a:cubicBezTo>
                  <a:pt x="21201" y="3684783"/>
                  <a:pt x="32984" y="3717641"/>
                  <a:pt x="38911" y="3735422"/>
                </a:cubicBezTo>
                <a:cubicBezTo>
                  <a:pt x="45396" y="3787303"/>
                  <a:pt x="38948" y="3842519"/>
                  <a:pt x="58366" y="3891064"/>
                </a:cubicBezTo>
                <a:cubicBezTo>
                  <a:pt x="101085" y="3997861"/>
                  <a:pt x="86233" y="3955210"/>
                  <a:pt x="107005" y="4017524"/>
                </a:cubicBezTo>
                <a:cubicBezTo>
                  <a:pt x="108792" y="4030031"/>
                  <a:pt x="116903" y="4103503"/>
                  <a:pt x="126460" y="4124528"/>
                </a:cubicBezTo>
                <a:cubicBezTo>
                  <a:pt x="137278" y="4148327"/>
                  <a:pt x="152400" y="4169924"/>
                  <a:pt x="165370" y="4192622"/>
                </a:cubicBezTo>
                <a:cubicBezTo>
                  <a:pt x="171855" y="4225047"/>
                  <a:pt x="177390" y="4257677"/>
                  <a:pt x="184826" y="4289898"/>
                </a:cubicBezTo>
                <a:cubicBezTo>
                  <a:pt x="187132" y="4299889"/>
                  <a:pt x="191736" y="4309222"/>
                  <a:pt x="194553" y="4319081"/>
                </a:cubicBezTo>
                <a:cubicBezTo>
                  <a:pt x="198226" y="4331936"/>
                  <a:pt x="199015" y="4345703"/>
                  <a:pt x="204281" y="4357992"/>
                </a:cubicBezTo>
                <a:cubicBezTo>
                  <a:pt x="208886" y="4368738"/>
                  <a:pt x="217936" y="4377024"/>
                  <a:pt x="223736" y="4387175"/>
                </a:cubicBezTo>
                <a:cubicBezTo>
                  <a:pt x="230931" y="4399766"/>
                  <a:pt x="236707" y="4413116"/>
                  <a:pt x="243192" y="4426086"/>
                </a:cubicBezTo>
                <a:cubicBezTo>
                  <a:pt x="256087" y="4484112"/>
                  <a:pt x="263659" y="4526398"/>
                  <a:pt x="282102" y="4581728"/>
                </a:cubicBezTo>
                <a:cubicBezTo>
                  <a:pt x="287624" y="4598294"/>
                  <a:pt x="295073" y="4614153"/>
                  <a:pt x="301558" y="4630366"/>
                </a:cubicBezTo>
                <a:cubicBezTo>
                  <a:pt x="306409" y="4664323"/>
                  <a:pt x="306863" y="4696514"/>
                  <a:pt x="321013" y="4727643"/>
                </a:cubicBezTo>
                <a:cubicBezTo>
                  <a:pt x="333014" y="4754046"/>
                  <a:pt x="359924" y="4805464"/>
                  <a:pt x="359924" y="4805464"/>
                </a:cubicBezTo>
                <a:cubicBezTo>
                  <a:pt x="363166" y="4834647"/>
                  <a:pt x="364824" y="4864050"/>
                  <a:pt x="369651" y="4893013"/>
                </a:cubicBezTo>
                <a:cubicBezTo>
                  <a:pt x="371337" y="4903127"/>
                  <a:pt x="373691" y="4913664"/>
                  <a:pt x="379379" y="4922196"/>
                </a:cubicBezTo>
                <a:cubicBezTo>
                  <a:pt x="387010" y="4933642"/>
                  <a:pt x="398834" y="4941651"/>
                  <a:pt x="408562" y="4951379"/>
                </a:cubicBezTo>
                <a:cubicBezTo>
                  <a:pt x="415047" y="4964349"/>
                  <a:pt x="419588" y="4978490"/>
                  <a:pt x="428017" y="4990290"/>
                </a:cubicBezTo>
                <a:cubicBezTo>
                  <a:pt x="445040" y="5014122"/>
                  <a:pt x="463113" y="5023415"/>
                  <a:pt x="486383" y="5038928"/>
                </a:cubicBezTo>
                <a:cubicBezTo>
                  <a:pt x="496111" y="5051898"/>
                  <a:pt x="504720" y="5065788"/>
                  <a:pt x="515566" y="5077839"/>
                </a:cubicBezTo>
                <a:cubicBezTo>
                  <a:pt x="556539" y="5123364"/>
                  <a:pt x="568925" y="5134019"/>
                  <a:pt x="612843" y="5165388"/>
                </a:cubicBezTo>
                <a:cubicBezTo>
                  <a:pt x="622357" y="5172183"/>
                  <a:pt x="631569" y="5179615"/>
                  <a:pt x="642026" y="5184843"/>
                </a:cubicBezTo>
                <a:cubicBezTo>
                  <a:pt x="657644" y="5192652"/>
                  <a:pt x="675400" y="5195818"/>
                  <a:pt x="690664" y="5204298"/>
                </a:cubicBezTo>
                <a:cubicBezTo>
                  <a:pt x="790109" y="5259545"/>
                  <a:pt x="653345" y="5211700"/>
                  <a:pt x="797668" y="5252937"/>
                </a:cubicBezTo>
                <a:cubicBezTo>
                  <a:pt x="807396" y="5259422"/>
                  <a:pt x="815653" y="5269033"/>
                  <a:pt x="826851" y="5272392"/>
                </a:cubicBezTo>
                <a:cubicBezTo>
                  <a:pt x="848812" y="5278980"/>
                  <a:pt x="872328" y="5278351"/>
                  <a:pt x="894945" y="5282120"/>
                </a:cubicBezTo>
                <a:cubicBezTo>
                  <a:pt x="911254" y="5284838"/>
                  <a:pt x="927632" y="5287497"/>
                  <a:pt x="943583" y="5291847"/>
                </a:cubicBezTo>
                <a:cubicBezTo>
                  <a:pt x="963368" y="5297243"/>
                  <a:pt x="982494" y="5304818"/>
                  <a:pt x="1001949" y="5311303"/>
                </a:cubicBezTo>
                <a:lnTo>
                  <a:pt x="1031132" y="5321030"/>
                </a:lnTo>
                <a:cubicBezTo>
                  <a:pt x="1079770" y="5317788"/>
                  <a:pt x="1128710" y="5317608"/>
                  <a:pt x="1177047" y="5311303"/>
                </a:cubicBezTo>
                <a:cubicBezTo>
                  <a:pt x="1213085" y="5306602"/>
                  <a:pt x="1249339" y="5293690"/>
                  <a:pt x="1284051" y="5282120"/>
                </a:cubicBezTo>
                <a:lnTo>
                  <a:pt x="1322962" y="5223754"/>
                </a:lnTo>
                <a:cubicBezTo>
                  <a:pt x="1329447" y="5214026"/>
                  <a:pt x="1335402" y="5203924"/>
                  <a:pt x="1342417" y="5194571"/>
                </a:cubicBezTo>
                <a:cubicBezTo>
                  <a:pt x="1352145" y="5181601"/>
                  <a:pt x="1363007" y="5169408"/>
                  <a:pt x="1371600" y="5155660"/>
                </a:cubicBezTo>
                <a:cubicBezTo>
                  <a:pt x="1379286" y="5143363"/>
                  <a:pt x="1384571" y="5129719"/>
                  <a:pt x="1391056" y="5116749"/>
                </a:cubicBezTo>
                <a:cubicBezTo>
                  <a:pt x="1403629" y="5003581"/>
                  <a:pt x="1402069" y="5028087"/>
                  <a:pt x="1410511" y="4893013"/>
                </a:cubicBezTo>
                <a:cubicBezTo>
                  <a:pt x="1414158" y="4834671"/>
                  <a:pt x="1415175" y="4776151"/>
                  <a:pt x="1420239" y="4717915"/>
                </a:cubicBezTo>
                <a:cubicBezTo>
                  <a:pt x="1421671" y="4701443"/>
                  <a:pt x="1427628" y="4685645"/>
                  <a:pt x="1429966" y="4669277"/>
                </a:cubicBezTo>
                <a:cubicBezTo>
                  <a:pt x="1434118" y="4640209"/>
                  <a:pt x="1436451" y="4610911"/>
                  <a:pt x="1439694" y="4581728"/>
                </a:cubicBezTo>
                <a:cubicBezTo>
                  <a:pt x="1442937" y="4520120"/>
                  <a:pt x="1444808" y="4458424"/>
                  <a:pt x="1449422" y="4396903"/>
                </a:cubicBezTo>
                <a:cubicBezTo>
                  <a:pt x="1461376" y="4237520"/>
                  <a:pt x="1462446" y="4237635"/>
                  <a:pt x="1478605" y="4124528"/>
                </a:cubicBezTo>
                <a:cubicBezTo>
                  <a:pt x="1481847" y="4079132"/>
                  <a:pt x="1485808" y="4033782"/>
                  <a:pt x="1488332" y="3988341"/>
                </a:cubicBezTo>
                <a:cubicBezTo>
                  <a:pt x="1492293" y="3917041"/>
                  <a:pt x="1493310" y="3845584"/>
                  <a:pt x="1498060" y="3774332"/>
                </a:cubicBezTo>
                <a:cubicBezTo>
                  <a:pt x="1499799" y="3748248"/>
                  <a:pt x="1505616" y="3722563"/>
                  <a:pt x="1507787" y="3696511"/>
                </a:cubicBezTo>
                <a:cubicBezTo>
                  <a:pt x="1513765" y="3624769"/>
                  <a:pt x="1513773" y="3537133"/>
                  <a:pt x="1527243" y="3463047"/>
                </a:cubicBezTo>
                <a:cubicBezTo>
                  <a:pt x="1529077" y="3452959"/>
                  <a:pt x="1534483" y="3443812"/>
                  <a:pt x="1536970" y="3433864"/>
                </a:cubicBezTo>
                <a:cubicBezTo>
                  <a:pt x="1540980" y="3417824"/>
                  <a:pt x="1543825" y="3401508"/>
                  <a:pt x="1546698" y="3385226"/>
                </a:cubicBezTo>
                <a:cubicBezTo>
                  <a:pt x="1560701" y="3305876"/>
                  <a:pt x="1555534" y="3293571"/>
                  <a:pt x="1575881" y="3239311"/>
                </a:cubicBezTo>
                <a:cubicBezTo>
                  <a:pt x="1626955" y="3103113"/>
                  <a:pt x="1587396" y="3137599"/>
                  <a:pt x="1653702" y="3093396"/>
                </a:cubicBezTo>
                <a:cubicBezTo>
                  <a:pt x="1660187" y="3077183"/>
                  <a:pt x="1667191" y="3061168"/>
                  <a:pt x="1673158" y="3044758"/>
                </a:cubicBezTo>
                <a:cubicBezTo>
                  <a:pt x="1680166" y="3025485"/>
                  <a:pt x="1682654" y="3004319"/>
                  <a:pt x="1692613" y="2986392"/>
                </a:cubicBezTo>
                <a:cubicBezTo>
                  <a:pt x="1699294" y="2974366"/>
                  <a:pt x="1712068" y="2966937"/>
                  <a:pt x="1721796" y="2957209"/>
                </a:cubicBezTo>
                <a:cubicBezTo>
                  <a:pt x="1725039" y="2947481"/>
                  <a:pt x="1726938" y="2937197"/>
                  <a:pt x="1731524" y="2928026"/>
                </a:cubicBezTo>
                <a:cubicBezTo>
                  <a:pt x="1739980" y="2911115"/>
                  <a:pt x="1753435" y="2896841"/>
                  <a:pt x="1760707" y="2879388"/>
                </a:cubicBezTo>
                <a:cubicBezTo>
                  <a:pt x="1776062" y="2842536"/>
                  <a:pt x="1778839" y="2809221"/>
                  <a:pt x="1789890" y="2772383"/>
                </a:cubicBezTo>
                <a:cubicBezTo>
                  <a:pt x="1795783" y="2752740"/>
                  <a:pt x="1805323" y="2734126"/>
                  <a:pt x="1809345" y="2714017"/>
                </a:cubicBezTo>
                <a:cubicBezTo>
                  <a:pt x="1812588" y="2697804"/>
                  <a:pt x="1812932" y="2680730"/>
                  <a:pt x="1819073" y="2665379"/>
                </a:cubicBezTo>
                <a:cubicBezTo>
                  <a:pt x="1826095" y="2647824"/>
                  <a:pt x="1838528" y="2632954"/>
                  <a:pt x="1848256" y="2616741"/>
                </a:cubicBezTo>
                <a:cubicBezTo>
                  <a:pt x="1851498" y="2600528"/>
                  <a:pt x="1853232" y="2583939"/>
                  <a:pt x="1857983" y="2568103"/>
                </a:cubicBezTo>
                <a:cubicBezTo>
                  <a:pt x="1863001" y="2551377"/>
                  <a:pt x="1871917" y="2536030"/>
                  <a:pt x="1877439" y="2519464"/>
                </a:cubicBezTo>
                <a:cubicBezTo>
                  <a:pt x="1888144" y="2487348"/>
                  <a:pt x="1897899" y="2454898"/>
                  <a:pt x="1906622" y="2422188"/>
                </a:cubicBezTo>
                <a:cubicBezTo>
                  <a:pt x="1920539" y="2369997"/>
                  <a:pt x="1914435" y="2363665"/>
                  <a:pt x="1926077" y="2305456"/>
                </a:cubicBezTo>
                <a:cubicBezTo>
                  <a:pt x="1928088" y="2295401"/>
                  <a:pt x="1932988" y="2286132"/>
                  <a:pt x="1935805" y="2276273"/>
                </a:cubicBezTo>
                <a:cubicBezTo>
                  <a:pt x="1939478" y="2263418"/>
                  <a:pt x="1942910" y="2250472"/>
                  <a:pt x="1945532" y="2237362"/>
                </a:cubicBezTo>
                <a:cubicBezTo>
                  <a:pt x="1949400" y="2218021"/>
                  <a:pt x="1952261" y="2198490"/>
                  <a:pt x="1955260" y="2178996"/>
                </a:cubicBezTo>
                <a:cubicBezTo>
                  <a:pt x="1958746" y="2156335"/>
                  <a:pt x="1958517" y="2132899"/>
                  <a:pt x="1964987" y="2110903"/>
                </a:cubicBezTo>
                <a:cubicBezTo>
                  <a:pt x="1974841" y="2077399"/>
                  <a:pt x="1991361" y="2046222"/>
                  <a:pt x="2003898" y="2013626"/>
                </a:cubicBezTo>
                <a:cubicBezTo>
                  <a:pt x="2007579" y="2004056"/>
                  <a:pt x="2010809" y="1994302"/>
                  <a:pt x="2013626" y="1984443"/>
                </a:cubicBezTo>
                <a:cubicBezTo>
                  <a:pt x="2017299" y="1971588"/>
                  <a:pt x="2018087" y="1957820"/>
                  <a:pt x="2023353" y="1945532"/>
                </a:cubicBezTo>
                <a:cubicBezTo>
                  <a:pt x="2028094" y="1934471"/>
                  <a:pt x="2068672" y="1881866"/>
                  <a:pt x="2071992" y="1877439"/>
                </a:cubicBezTo>
                <a:cubicBezTo>
                  <a:pt x="2091972" y="1697609"/>
                  <a:pt x="2067949" y="1878211"/>
                  <a:pt x="2101175" y="1712069"/>
                </a:cubicBezTo>
                <a:cubicBezTo>
                  <a:pt x="2104417" y="1695856"/>
                  <a:pt x="2105097" y="1678911"/>
                  <a:pt x="2110902" y="1663430"/>
                </a:cubicBezTo>
                <a:cubicBezTo>
                  <a:pt x="2115007" y="1652483"/>
                  <a:pt x="2125129" y="1644704"/>
                  <a:pt x="2130358" y="1634247"/>
                </a:cubicBezTo>
                <a:cubicBezTo>
                  <a:pt x="2138167" y="1618629"/>
                  <a:pt x="2144291" y="1602174"/>
                  <a:pt x="2149813" y="1585609"/>
                </a:cubicBezTo>
                <a:cubicBezTo>
                  <a:pt x="2164071" y="1542835"/>
                  <a:pt x="2152463" y="1547588"/>
                  <a:pt x="2178996" y="1507788"/>
                </a:cubicBezTo>
                <a:cubicBezTo>
                  <a:pt x="2184083" y="1500157"/>
                  <a:pt x="2192580" y="1495378"/>
                  <a:pt x="2198451" y="1488332"/>
                </a:cubicBezTo>
                <a:cubicBezTo>
                  <a:pt x="2208830" y="1475877"/>
                  <a:pt x="2219041" y="1463170"/>
                  <a:pt x="2227634" y="1449422"/>
                </a:cubicBezTo>
                <a:cubicBezTo>
                  <a:pt x="2235320" y="1437125"/>
                  <a:pt x="2237653" y="1421521"/>
                  <a:pt x="2247090" y="1410511"/>
                </a:cubicBezTo>
                <a:cubicBezTo>
                  <a:pt x="2257641" y="1398201"/>
                  <a:pt x="2273691" y="1391879"/>
                  <a:pt x="2286000" y="1381328"/>
                </a:cubicBezTo>
                <a:cubicBezTo>
                  <a:pt x="2332370" y="1341582"/>
                  <a:pt x="2294726" y="1358964"/>
                  <a:pt x="2344366" y="1342417"/>
                </a:cubicBezTo>
                <a:cubicBezTo>
                  <a:pt x="2347609" y="1329447"/>
                  <a:pt x="2345290" y="1313568"/>
                  <a:pt x="2354094" y="1303507"/>
                </a:cubicBezTo>
                <a:cubicBezTo>
                  <a:pt x="2369492" y="1285910"/>
                  <a:pt x="2393005" y="1277566"/>
                  <a:pt x="2412460" y="1264596"/>
                </a:cubicBezTo>
                <a:cubicBezTo>
                  <a:pt x="2422188" y="1258111"/>
                  <a:pt x="2432514" y="1252444"/>
                  <a:pt x="2441643" y="1245141"/>
                </a:cubicBezTo>
                <a:cubicBezTo>
                  <a:pt x="2457856" y="1232171"/>
                  <a:pt x="2472674" y="1217234"/>
                  <a:pt x="2490281" y="1206230"/>
                </a:cubicBezTo>
                <a:cubicBezTo>
                  <a:pt x="2498976" y="1200796"/>
                  <a:pt x="2509736" y="1199745"/>
                  <a:pt x="2519464" y="1196503"/>
                </a:cubicBezTo>
                <a:cubicBezTo>
                  <a:pt x="2525949" y="1190018"/>
                  <a:pt x="2531288" y="1182134"/>
                  <a:pt x="2538919" y="1177047"/>
                </a:cubicBezTo>
                <a:cubicBezTo>
                  <a:pt x="2558370" y="1164079"/>
                  <a:pt x="2584318" y="1154348"/>
                  <a:pt x="2607013" y="1147864"/>
                </a:cubicBezTo>
                <a:cubicBezTo>
                  <a:pt x="2619868" y="1144191"/>
                  <a:pt x="2632581" y="1138971"/>
                  <a:pt x="2645924" y="1138137"/>
                </a:cubicBezTo>
                <a:cubicBezTo>
                  <a:pt x="2840341" y="1125986"/>
                  <a:pt x="3229583" y="1108954"/>
                  <a:pt x="3229583" y="1108954"/>
                </a:cubicBezTo>
                <a:cubicBezTo>
                  <a:pt x="3294434" y="1112196"/>
                  <a:pt x="3359369" y="1114055"/>
                  <a:pt x="3424136" y="1118681"/>
                </a:cubicBezTo>
                <a:cubicBezTo>
                  <a:pt x="3450212" y="1120544"/>
                  <a:pt x="3475842" y="1127222"/>
                  <a:pt x="3501958" y="1128409"/>
                </a:cubicBezTo>
                <a:cubicBezTo>
                  <a:pt x="3618614" y="1133712"/>
                  <a:pt x="3735421" y="1134894"/>
                  <a:pt x="3852153" y="1138137"/>
                </a:cubicBezTo>
                <a:cubicBezTo>
                  <a:pt x="3994077" y="1161789"/>
                  <a:pt x="3814074" y="1133979"/>
                  <a:pt x="4085617" y="1157592"/>
                </a:cubicBezTo>
                <a:cubicBezTo>
                  <a:pt x="4102089" y="1159024"/>
                  <a:pt x="4117823" y="1165494"/>
                  <a:pt x="4134256" y="1167320"/>
                </a:cubicBezTo>
                <a:cubicBezTo>
                  <a:pt x="4176275" y="1171989"/>
                  <a:pt x="4218562" y="1173805"/>
                  <a:pt x="4260715" y="1177047"/>
                </a:cubicBezTo>
                <a:cubicBezTo>
                  <a:pt x="4488393" y="1163655"/>
                  <a:pt x="4356395" y="1177294"/>
                  <a:pt x="4484451" y="1157592"/>
                </a:cubicBezTo>
                <a:cubicBezTo>
                  <a:pt x="4507113" y="1154105"/>
                  <a:pt x="4530125" y="1152668"/>
                  <a:pt x="4552545" y="1147864"/>
                </a:cubicBezTo>
                <a:cubicBezTo>
                  <a:pt x="4575627" y="1142918"/>
                  <a:pt x="4597941" y="1134894"/>
                  <a:pt x="4620639" y="1128409"/>
                </a:cubicBezTo>
                <a:cubicBezTo>
                  <a:pt x="4630367" y="1121924"/>
                  <a:pt x="4647819" y="1120472"/>
                  <a:pt x="4649822" y="1108954"/>
                </a:cubicBezTo>
                <a:cubicBezTo>
                  <a:pt x="4671359" y="985115"/>
                  <a:pt x="4659509" y="904196"/>
                  <a:pt x="4649822" y="787941"/>
                </a:cubicBezTo>
                <a:cubicBezTo>
                  <a:pt x="4654560" y="683692"/>
                  <a:pt x="4641934" y="598516"/>
                  <a:pt x="4679005" y="505839"/>
                </a:cubicBezTo>
                <a:cubicBezTo>
                  <a:pt x="4683347" y="494984"/>
                  <a:pt x="4691975" y="486384"/>
                  <a:pt x="4698460" y="476656"/>
                </a:cubicBezTo>
                <a:cubicBezTo>
                  <a:pt x="4701702" y="460443"/>
                  <a:pt x="4708187" y="444551"/>
                  <a:pt x="4708187" y="428017"/>
                </a:cubicBezTo>
                <a:cubicBezTo>
                  <a:pt x="4708187" y="320613"/>
                  <a:pt x="4674344" y="364587"/>
                  <a:pt x="4717915" y="321013"/>
                </a:cubicBezTo>
                <a:cubicBezTo>
                  <a:pt x="4708218" y="291922"/>
                  <a:pt x="4706185" y="275570"/>
                  <a:pt x="4679005" y="252920"/>
                </a:cubicBezTo>
                <a:cubicBezTo>
                  <a:pt x="4673024" y="247936"/>
                  <a:pt x="4612981" y="233981"/>
                  <a:pt x="4610911" y="233464"/>
                </a:cubicBezTo>
                <a:cubicBezTo>
                  <a:pt x="4593542" y="221885"/>
                  <a:pt x="4562565" y="199491"/>
                  <a:pt x="4542817" y="194554"/>
                </a:cubicBezTo>
                <a:cubicBezTo>
                  <a:pt x="4517455" y="188214"/>
                  <a:pt x="4490936" y="188069"/>
                  <a:pt x="4464996" y="184826"/>
                </a:cubicBezTo>
                <a:cubicBezTo>
                  <a:pt x="4455268" y="181583"/>
                  <a:pt x="4445238" y="179137"/>
                  <a:pt x="4435813" y="175098"/>
                </a:cubicBezTo>
                <a:cubicBezTo>
                  <a:pt x="4422484" y="169386"/>
                  <a:pt x="4410480" y="160735"/>
                  <a:pt x="4396902" y="155643"/>
                </a:cubicBezTo>
                <a:cubicBezTo>
                  <a:pt x="4379639" y="149169"/>
                  <a:pt x="4324493" y="139552"/>
                  <a:pt x="4309353" y="136188"/>
                </a:cubicBezTo>
                <a:cubicBezTo>
                  <a:pt x="4265777" y="126505"/>
                  <a:pt x="4269487" y="124068"/>
                  <a:pt x="4221805" y="116732"/>
                </a:cubicBezTo>
                <a:cubicBezTo>
                  <a:pt x="4195966" y="112757"/>
                  <a:pt x="4169843" y="110836"/>
                  <a:pt x="4143983" y="107005"/>
                </a:cubicBezTo>
                <a:lnTo>
                  <a:pt x="3959158" y="77822"/>
                </a:lnTo>
                <a:cubicBezTo>
                  <a:pt x="3878317" y="50874"/>
                  <a:pt x="3977849" y="81374"/>
                  <a:pt x="3793787" y="58366"/>
                </a:cubicBezTo>
                <a:cubicBezTo>
                  <a:pt x="3760975" y="54264"/>
                  <a:pt x="3729129" y="44347"/>
                  <a:pt x="3696511" y="38911"/>
                </a:cubicBezTo>
                <a:cubicBezTo>
                  <a:pt x="3615529" y="25413"/>
                  <a:pt x="3657671" y="31972"/>
                  <a:pt x="3570051" y="19456"/>
                </a:cubicBezTo>
                <a:cubicBezTo>
                  <a:pt x="3437506" y="38390"/>
                  <a:pt x="3563222" y="27431"/>
                  <a:pt x="3443592" y="19456"/>
                </a:cubicBezTo>
                <a:cubicBezTo>
                  <a:pt x="3317247" y="11033"/>
                  <a:pt x="3064213" y="0"/>
                  <a:pt x="3064213" y="0"/>
                </a:cubicBezTo>
                <a:lnTo>
                  <a:pt x="2665379" y="9728"/>
                </a:lnTo>
                <a:cubicBezTo>
                  <a:pt x="2648861" y="10446"/>
                  <a:pt x="2633109" y="17118"/>
                  <a:pt x="2616741" y="19456"/>
                </a:cubicBezTo>
                <a:cubicBezTo>
                  <a:pt x="2587674" y="23608"/>
                  <a:pt x="2558259" y="25031"/>
                  <a:pt x="2529192" y="29183"/>
                </a:cubicBezTo>
                <a:cubicBezTo>
                  <a:pt x="2512824" y="31521"/>
                  <a:pt x="2496895" y="36397"/>
                  <a:pt x="2480553" y="38911"/>
                </a:cubicBezTo>
                <a:cubicBezTo>
                  <a:pt x="2454715" y="42886"/>
                  <a:pt x="2428672" y="45396"/>
                  <a:pt x="2402732" y="48639"/>
                </a:cubicBezTo>
                <a:cubicBezTo>
                  <a:pt x="2393004" y="51881"/>
                  <a:pt x="2383647" y="56584"/>
                  <a:pt x="2373549" y="58366"/>
                </a:cubicBezTo>
                <a:cubicBezTo>
                  <a:pt x="2328390" y="66335"/>
                  <a:pt x="2237362" y="77822"/>
                  <a:pt x="2237362" y="77822"/>
                </a:cubicBezTo>
                <a:cubicBezTo>
                  <a:pt x="2221149" y="84307"/>
                  <a:pt x="2205074" y="91146"/>
                  <a:pt x="2188724" y="97277"/>
                </a:cubicBezTo>
                <a:cubicBezTo>
                  <a:pt x="2179123" y="100877"/>
                  <a:pt x="2168712" y="102419"/>
                  <a:pt x="2159541" y="107005"/>
                </a:cubicBezTo>
                <a:cubicBezTo>
                  <a:pt x="2092364" y="140594"/>
                  <a:pt x="2172428" y="115942"/>
                  <a:pt x="2091447" y="136188"/>
                </a:cubicBezTo>
                <a:cubicBezTo>
                  <a:pt x="2084962" y="149158"/>
                  <a:pt x="2083002" y="165661"/>
                  <a:pt x="2071992" y="175098"/>
                </a:cubicBezTo>
                <a:cubicBezTo>
                  <a:pt x="2058734" y="186462"/>
                  <a:pt x="2039703" y="188423"/>
                  <a:pt x="2023353" y="194554"/>
                </a:cubicBezTo>
                <a:cubicBezTo>
                  <a:pt x="1986046" y="208544"/>
                  <a:pt x="1998174" y="201747"/>
                  <a:pt x="1955260" y="214009"/>
                </a:cubicBezTo>
                <a:cubicBezTo>
                  <a:pt x="1945401" y="216826"/>
                  <a:pt x="1935805" y="220494"/>
                  <a:pt x="1926077" y="223737"/>
                </a:cubicBezTo>
                <a:cubicBezTo>
                  <a:pt x="1913107" y="236707"/>
                  <a:pt x="1899245" y="248843"/>
                  <a:pt x="1887166" y="262647"/>
                </a:cubicBezTo>
                <a:cubicBezTo>
                  <a:pt x="1876490" y="274848"/>
                  <a:pt x="1869447" y="290094"/>
                  <a:pt x="1857983" y="301558"/>
                </a:cubicBezTo>
                <a:cubicBezTo>
                  <a:pt x="1828917" y="330624"/>
                  <a:pt x="1790674" y="338898"/>
                  <a:pt x="1770434" y="379379"/>
                </a:cubicBezTo>
                <a:cubicBezTo>
                  <a:pt x="1760706" y="398834"/>
                  <a:pt x="1752211" y="418956"/>
                  <a:pt x="1741251" y="437745"/>
                </a:cubicBezTo>
                <a:cubicBezTo>
                  <a:pt x="1719209" y="475532"/>
                  <a:pt x="1674791" y="536471"/>
                  <a:pt x="1643975" y="564205"/>
                </a:cubicBezTo>
                <a:cubicBezTo>
                  <a:pt x="1633196" y="573906"/>
                  <a:pt x="1618034" y="577175"/>
                  <a:pt x="1605064" y="583660"/>
                </a:cubicBezTo>
                <a:cubicBezTo>
                  <a:pt x="1596305" y="598258"/>
                  <a:pt x="1546233" y="683460"/>
                  <a:pt x="1536970" y="690664"/>
                </a:cubicBezTo>
                <a:cubicBezTo>
                  <a:pt x="1523919" y="700815"/>
                  <a:pt x="1504545" y="697149"/>
                  <a:pt x="1488332" y="700392"/>
                </a:cubicBezTo>
                <a:cubicBezTo>
                  <a:pt x="1475362" y="719847"/>
                  <a:pt x="1460777" y="738318"/>
                  <a:pt x="1449422" y="758758"/>
                </a:cubicBezTo>
                <a:cubicBezTo>
                  <a:pt x="1417672" y="815909"/>
                  <a:pt x="1468938" y="758672"/>
                  <a:pt x="1420239" y="826851"/>
                </a:cubicBezTo>
                <a:cubicBezTo>
                  <a:pt x="1412243" y="838046"/>
                  <a:pt x="1399310" y="845028"/>
                  <a:pt x="1391056" y="856034"/>
                </a:cubicBezTo>
                <a:cubicBezTo>
                  <a:pt x="1368543" y="886051"/>
                  <a:pt x="1349235" y="936766"/>
                  <a:pt x="1322962" y="963039"/>
                </a:cubicBezTo>
                <a:cubicBezTo>
                  <a:pt x="1303507" y="982494"/>
                  <a:pt x="1281105" y="999394"/>
                  <a:pt x="1264596" y="1021405"/>
                </a:cubicBezTo>
                <a:cubicBezTo>
                  <a:pt x="1221657" y="1078656"/>
                  <a:pt x="1246876" y="1048853"/>
                  <a:pt x="1186775" y="1108954"/>
                </a:cubicBezTo>
                <a:cubicBezTo>
                  <a:pt x="1177047" y="1118682"/>
                  <a:pt x="1170365" y="1133028"/>
                  <a:pt x="1157592" y="1138137"/>
                </a:cubicBezTo>
                <a:lnTo>
                  <a:pt x="1108953" y="1157592"/>
                </a:lnTo>
                <a:cubicBezTo>
                  <a:pt x="1023686" y="1242859"/>
                  <a:pt x="1131853" y="1138508"/>
                  <a:pt x="1050587" y="1206230"/>
                </a:cubicBezTo>
                <a:cubicBezTo>
                  <a:pt x="1040019" y="1215037"/>
                  <a:pt x="1033349" y="1228588"/>
                  <a:pt x="1021405" y="1235413"/>
                </a:cubicBezTo>
                <a:cubicBezTo>
                  <a:pt x="1009797" y="1242046"/>
                  <a:pt x="995464" y="1241898"/>
                  <a:pt x="982494" y="1245141"/>
                </a:cubicBezTo>
                <a:cubicBezTo>
                  <a:pt x="963039" y="1258111"/>
                  <a:pt x="944568" y="1272696"/>
                  <a:pt x="924128" y="1284051"/>
                </a:cubicBezTo>
                <a:cubicBezTo>
                  <a:pt x="907845" y="1293097"/>
                  <a:pt x="871536" y="1297694"/>
                  <a:pt x="856034" y="1303507"/>
                </a:cubicBezTo>
                <a:cubicBezTo>
                  <a:pt x="842456" y="1308599"/>
                  <a:pt x="830881" y="1318376"/>
                  <a:pt x="817124" y="1322962"/>
                </a:cubicBezTo>
                <a:cubicBezTo>
                  <a:pt x="791757" y="1331417"/>
                  <a:pt x="764669" y="1333961"/>
                  <a:pt x="739302" y="1342417"/>
                </a:cubicBezTo>
                <a:cubicBezTo>
                  <a:pt x="719847" y="1348902"/>
                  <a:pt x="699977" y="1354257"/>
                  <a:pt x="680936" y="1361873"/>
                </a:cubicBezTo>
                <a:cubicBezTo>
                  <a:pt x="664723" y="1368358"/>
                  <a:pt x="649238" y="1377093"/>
                  <a:pt x="632298" y="1381328"/>
                </a:cubicBezTo>
                <a:cubicBezTo>
                  <a:pt x="610054" y="1386889"/>
                  <a:pt x="586763" y="1386955"/>
                  <a:pt x="564205" y="1391056"/>
                </a:cubicBezTo>
                <a:cubicBezTo>
                  <a:pt x="551051" y="1393448"/>
                  <a:pt x="538264" y="1397541"/>
                  <a:pt x="525294" y="1400783"/>
                </a:cubicBezTo>
                <a:cubicBezTo>
                  <a:pt x="512324" y="1407268"/>
                  <a:pt x="498974" y="1413044"/>
                  <a:pt x="486383" y="1420239"/>
                </a:cubicBezTo>
                <a:cubicBezTo>
                  <a:pt x="476232" y="1426039"/>
                  <a:pt x="467464" y="1434096"/>
                  <a:pt x="457200" y="1439694"/>
                </a:cubicBezTo>
                <a:cubicBezTo>
                  <a:pt x="388845" y="1476979"/>
                  <a:pt x="400304" y="1471630"/>
                  <a:pt x="350196" y="1488332"/>
                </a:cubicBezTo>
                <a:lnTo>
                  <a:pt x="321013" y="150778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4708187" y="1801854"/>
            <a:ext cx="3979770" cy="4774044"/>
          </a:xfrm>
          <a:custGeom>
            <a:avLst/>
            <a:gdLst>
              <a:gd name="connsiteX0" fmla="*/ 223736 w 3979770"/>
              <a:gd name="connsiteY0" fmla="*/ 3382989 h 4774044"/>
              <a:gd name="connsiteX1" fmla="*/ 136187 w 3979770"/>
              <a:gd name="connsiteY1" fmla="*/ 3451082 h 4774044"/>
              <a:gd name="connsiteX2" fmla="*/ 116732 w 3979770"/>
              <a:gd name="connsiteY2" fmla="*/ 3480265 h 4774044"/>
              <a:gd name="connsiteX3" fmla="*/ 77822 w 3979770"/>
              <a:gd name="connsiteY3" fmla="*/ 3558086 h 4774044"/>
              <a:gd name="connsiteX4" fmla="*/ 38911 w 3979770"/>
              <a:gd name="connsiteY4" fmla="*/ 3674818 h 4774044"/>
              <a:gd name="connsiteX5" fmla="*/ 0 w 3979770"/>
              <a:gd name="connsiteY5" fmla="*/ 3772095 h 4774044"/>
              <a:gd name="connsiteX6" fmla="*/ 9728 w 3979770"/>
              <a:gd name="connsiteY6" fmla="*/ 3908282 h 4774044"/>
              <a:gd name="connsiteX7" fmla="*/ 29183 w 3979770"/>
              <a:gd name="connsiteY7" fmla="*/ 4015286 h 4774044"/>
              <a:gd name="connsiteX8" fmla="*/ 48639 w 3979770"/>
              <a:gd name="connsiteY8" fmla="*/ 4170929 h 4774044"/>
              <a:gd name="connsiteX9" fmla="*/ 68094 w 3979770"/>
              <a:gd name="connsiteY9" fmla="*/ 4248750 h 4774044"/>
              <a:gd name="connsiteX10" fmla="*/ 77822 w 3979770"/>
              <a:gd name="connsiteY10" fmla="*/ 4326572 h 4774044"/>
              <a:gd name="connsiteX11" fmla="*/ 116732 w 3979770"/>
              <a:gd name="connsiteY11" fmla="*/ 4394665 h 4774044"/>
              <a:gd name="connsiteX12" fmla="*/ 136187 w 3979770"/>
              <a:gd name="connsiteY12" fmla="*/ 4433576 h 4774044"/>
              <a:gd name="connsiteX13" fmla="*/ 155643 w 3979770"/>
              <a:gd name="connsiteY13" fmla="*/ 4482214 h 4774044"/>
              <a:gd name="connsiteX14" fmla="*/ 223736 w 3979770"/>
              <a:gd name="connsiteY14" fmla="*/ 4540580 h 4774044"/>
              <a:gd name="connsiteX15" fmla="*/ 243192 w 3979770"/>
              <a:gd name="connsiteY15" fmla="*/ 4560035 h 4774044"/>
              <a:gd name="connsiteX16" fmla="*/ 291830 w 3979770"/>
              <a:gd name="connsiteY16" fmla="*/ 4589218 h 4774044"/>
              <a:gd name="connsiteX17" fmla="*/ 321013 w 3979770"/>
              <a:gd name="connsiteY17" fmla="*/ 4608674 h 4774044"/>
              <a:gd name="connsiteX18" fmla="*/ 369651 w 3979770"/>
              <a:gd name="connsiteY18" fmla="*/ 4628129 h 4774044"/>
              <a:gd name="connsiteX19" fmla="*/ 408562 w 3979770"/>
              <a:gd name="connsiteY19" fmla="*/ 4647584 h 4774044"/>
              <a:gd name="connsiteX20" fmla="*/ 428017 w 3979770"/>
              <a:gd name="connsiteY20" fmla="*/ 4667040 h 4774044"/>
              <a:gd name="connsiteX21" fmla="*/ 583660 w 3979770"/>
              <a:gd name="connsiteY21" fmla="*/ 4725406 h 4774044"/>
              <a:gd name="connsiteX22" fmla="*/ 700392 w 3979770"/>
              <a:gd name="connsiteY22" fmla="*/ 4754589 h 4774044"/>
              <a:gd name="connsiteX23" fmla="*/ 749030 w 3979770"/>
              <a:gd name="connsiteY23" fmla="*/ 4764316 h 4774044"/>
              <a:gd name="connsiteX24" fmla="*/ 885217 w 3979770"/>
              <a:gd name="connsiteY24" fmla="*/ 4774044 h 4774044"/>
              <a:gd name="connsiteX25" fmla="*/ 1235413 w 3979770"/>
              <a:gd name="connsiteY25" fmla="*/ 4764316 h 4774044"/>
              <a:gd name="connsiteX26" fmla="*/ 1322962 w 3979770"/>
              <a:gd name="connsiteY26" fmla="*/ 4754589 h 4774044"/>
              <a:gd name="connsiteX27" fmla="*/ 1381328 w 3979770"/>
              <a:gd name="connsiteY27" fmla="*/ 4735133 h 4774044"/>
              <a:gd name="connsiteX28" fmla="*/ 1439694 w 3979770"/>
              <a:gd name="connsiteY28" fmla="*/ 4725406 h 4774044"/>
              <a:gd name="connsiteX29" fmla="*/ 1468877 w 3979770"/>
              <a:gd name="connsiteY29" fmla="*/ 4715678 h 4774044"/>
              <a:gd name="connsiteX30" fmla="*/ 1536970 w 3979770"/>
              <a:gd name="connsiteY30" fmla="*/ 4705950 h 4774044"/>
              <a:gd name="connsiteX31" fmla="*/ 1575881 w 3979770"/>
              <a:gd name="connsiteY31" fmla="*/ 4676767 h 4774044"/>
              <a:gd name="connsiteX32" fmla="*/ 1663430 w 3979770"/>
              <a:gd name="connsiteY32" fmla="*/ 4657312 h 4774044"/>
              <a:gd name="connsiteX33" fmla="*/ 1721796 w 3979770"/>
              <a:gd name="connsiteY33" fmla="*/ 4628129 h 4774044"/>
              <a:gd name="connsiteX34" fmla="*/ 1750979 w 3979770"/>
              <a:gd name="connsiteY34" fmla="*/ 4618401 h 4774044"/>
              <a:gd name="connsiteX35" fmla="*/ 1809345 w 3979770"/>
              <a:gd name="connsiteY35" fmla="*/ 4569763 h 4774044"/>
              <a:gd name="connsiteX36" fmla="*/ 1838528 w 3979770"/>
              <a:gd name="connsiteY36" fmla="*/ 4560035 h 4774044"/>
              <a:gd name="connsiteX37" fmla="*/ 1955260 w 3979770"/>
              <a:gd name="connsiteY37" fmla="*/ 4511397 h 4774044"/>
              <a:gd name="connsiteX38" fmla="*/ 2003898 w 3979770"/>
              <a:gd name="connsiteY38" fmla="*/ 4491942 h 4774044"/>
              <a:gd name="connsiteX39" fmla="*/ 2120630 w 3979770"/>
              <a:gd name="connsiteY39" fmla="*/ 4423848 h 4774044"/>
              <a:gd name="connsiteX40" fmla="*/ 2169268 w 3979770"/>
              <a:gd name="connsiteY40" fmla="*/ 4414120 h 4774044"/>
              <a:gd name="connsiteX41" fmla="*/ 2208179 w 3979770"/>
              <a:gd name="connsiteY41" fmla="*/ 4365482 h 4774044"/>
              <a:gd name="connsiteX42" fmla="*/ 2276273 w 3979770"/>
              <a:gd name="connsiteY42" fmla="*/ 4297389 h 4774044"/>
              <a:gd name="connsiteX43" fmla="*/ 2305456 w 3979770"/>
              <a:gd name="connsiteY43" fmla="*/ 4277933 h 4774044"/>
              <a:gd name="connsiteX44" fmla="*/ 2334639 w 3979770"/>
              <a:gd name="connsiteY44" fmla="*/ 4248750 h 4774044"/>
              <a:gd name="connsiteX45" fmla="*/ 2373549 w 3979770"/>
              <a:gd name="connsiteY45" fmla="*/ 4229295 h 4774044"/>
              <a:gd name="connsiteX46" fmla="*/ 2451370 w 3979770"/>
              <a:gd name="connsiteY46" fmla="*/ 4180657 h 4774044"/>
              <a:gd name="connsiteX47" fmla="*/ 2480553 w 3979770"/>
              <a:gd name="connsiteY47" fmla="*/ 4151474 h 4774044"/>
              <a:gd name="connsiteX48" fmla="*/ 2519464 w 3979770"/>
              <a:gd name="connsiteY48" fmla="*/ 4132018 h 4774044"/>
              <a:gd name="connsiteX49" fmla="*/ 2577830 w 3979770"/>
              <a:gd name="connsiteY49" fmla="*/ 4093108 h 4774044"/>
              <a:gd name="connsiteX50" fmla="*/ 2684834 w 3979770"/>
              <a:gd name="connsiteY50" fmla="*/ 3995831 h 4774044"/>
              <a:gd name="connsiteX51" fmla="*/ 2723745 w 3979770"/>
              <a:gd name="connsiteY51" fmla="*/ 3956920 h 4774044"/>
              <a:gd name="connsiteX52" fmla="*/ 2830749 w 3979770"/>
              <a:gd name="connsiteY52" fmla="*/ 3869372 h 4774044"/>
              <a:gd name="connsiteX53" fmla="*/ 2898843 w 3979770"/>
              <a:gd name="connsiteY53" fmla="*/ 3811006 h 4774044"/>
              <a:gd name="connsiteX54" fmla="*/ 2937753 w 3979770"/>
              <a:gd name="connsiteY54" fmla="*/ 3772095 h 4774044"/>
              <a:gd name="connsiteX55" fmla="*/ 3044758 w 3979770"/>
              <a:gd name="connsiteY55" fmla="*/ 3674818 h 4774044"/>
              <a:gd name="connsiteX56" fmla="*/ 3093396 w 3979770"/>
              <a:gd name="connsiteY56" fmla="*/ 3616452 h 4774044"/>
              <a:gd name="connsiteX57" fmla="*/ 3180945 w 3979770"/>
              <a:gd name="connsiteY57" fmla="*/ 3558086 h 4774044"/>
              <a:gd name="connsiteX58" fmla="*/ 3229583 w 3979770"/>
              <a:gd name="connsiteY58" fmla="*/ 3480265 h 4774044"/>
              <a:gd name="connsiteX59" fmla="*/ 3278222 w 3979770"/>
              <a:gd name="connsiteY59" fmla="*/ 3441355 h 4774044"/>
              <a:gd name="connsiteX60" fmla="*/ 3317132 w 3979770"/>
              <a:gd name="connsiteY60" fmla="*/ 3402444 h 4774044"/>
              <a:gd name="connsiteX61" fmla="*/ 3346315 w 3979770"/>
              <a:gd name="connsiteY61" fmla="*/ 3334350 h 4774044"/>
              <a:gd name="connsiteX62" fmla="*/ 3365770 w 3979770"/>
              <a:gd name="connsiteY62" fmla="*/ 3305167 h 4774044"/>
              <a:gd name="connsiteX63" fmla="*/ 3375498 w 3979770"/>
              <a:gd name="connsiteY63" fmla="*/ 3266257 h 4774044"/>
              <a:gd name="connsiteX64" fmla="*/ 3394953 w 3979770"/>
              <a:gd name="connsiteY64" fmla="*/ 3217618 h 4774044"/>
              <a:gd name="connsiteX65" fmla="*/ 3404681 w 3979770"/>
              <a:gd name="connsiteY65" fmla="*/ 3130069 h 4774044"/>
              <a:gd name="connsiteX66" fmla="*/ 3433864 w 3979770"/>
              <a:gd name="connsiteY66" fmla="*/ 3100886 h 4774044"/>
              <a:gd name="connsiteX67" fmla="*/ 3463047 w 3979770"/>
              <a:gd name="connsiteY67" fmla="*/ 3023065 h 4774044"/>
              <a:gd name="connsiteX68" fmla="*/ 3482502 w 3979770"/>
              <a:gd name="connsiteY68" fmla="*/ 2993882 h 4774044"/>
              <a:gd name="connsiteX69" fmla="*/ 3511685 w 3979770"/>
              <a:gd name="connsiteY69" fmla="*/ 2925789 h 4774044"/>
              <a:gd name="connsiteX70" fmla="*/ 3540868 w 3979770"/>
              <a:gd name="connsiteY70" fmla="*/ 2877150 h 4774044"/>
              <a:gd name="connsiteX71" fmla="*/ 3560324 w 3979770"/>
              <a:gd name="connsiteY71" fmla="*/ 2818784 h 4774044"/>
              <a:gd name="connsiteX72" fmla="*/ 3589507 w 3979770"/>
              <a:gd name="connsiteY72" fmla="*/ 2760418 h 4774044"/>
              <a:gd name="connsiteX73" fmla="*/ 3608962 w 3979770"/>
              <a:gd name="connsiteY73" fmla="*/ 2711780 h 4774044"/>
              <a:gd name="connsiteX74" fmla="*/ 3638145 w 3979770"/>
              <a:gd name="connsiteY74" fmla="*/ 2653414 h 4774044"/>
              <a:gd name="connsiteX75" fmla="*/ 3647873 w 3979770"/>
              <a:gd name="connsiteY75" fmla="*/ 2624231 h 4774044"/>
              <a:gd name="connsiteX76" fmla="*/ 3677056 w 3979770"/>
              <a:gd name="connsiteY76" fmla="*/ 2585320 h 4774044"/>
              <a:gd name="connsiteX77" fmla="*/ 3686783 w 3979770"/>
              <a:gd name="connsiteY77" fmla="*/ 2507499 h 4774044"/>
              <a:gd name="connsiteX78" fmla="*/ 3715966 w 3979770"/>
              <a:gd name="connsiteY78" fmla="*/ 2468589 h 4774044"/>
              <a:gd name="connsiteX79" fmla="*/ 3745149 w 3979770"/>
              <a:gd name="connsiteY79" fmla="*/ 2381040 h 4774044"/>
              <a:gd name="connsiteX80" fmla="*/ 3774332 w 3979770"/>
              <a:gd name="connsiteY80" fmla="*/ 2312946 h 4774044"/>
              <a:gd name="connsiteX81" fmla="*/ 3793787 w 3979770"/>
              <a:gd name="connsiteY81" fmla="*/ 2244852 h 4774044"/>
              <a:gd name="connsiteX82" fmla="*/ 3803515 w 3979770"/>
              <a:gd name="connsiteY82" fmla="*/ 2215669 h 4774044"/>
              <a:gd name="connsiteX83" fmla="*/ 3813243 w 3979770"/>
              <a:gd name="connsiteY83" fmla="*/ 2157303 h 4774044"/>
              <a:gd name="connsiteX84" fmla="*/ 3842426 w 3979770"/>
              <a:gd name="connsiteY84" fmla="*/ 2060027 h 4774044"/>
              <a:gd name="connsiteX85" fmla="*/ 3852153 w 3979770"/>
              <a:gd name="connsiteY85" fmla="*/ 2021116 h 4774044"/>
              <a:gd name="connsiteX86" fmla="*/ 3871609 w 3979770"/>
              <a:gd name="connsiteY86" fmla="*/ 1982206 h 4774044"/>
              <a:gd name="connsiteX87" fmla="*/ 3891064 w 3979770"/>
              <a:gd name="connsiteY87" fmla="*/ 1758469 h 4774044"/>
              <a:gd name="connsiteX88" fmla="*/ 3910519 w 3979770"/>
              <a:gd name="connsiteY88" fmla="*/ 1729286 h 4774044"/>
              <a:gd name="connsiteX89" fmla="*/ 3920247 w 3979770"/>
              <a:gd name="connsiteY89" fmla="*/ 1583372 h 4774044"/>
              <a:gd name="connsiteX90" fmla="*/ 3939702 w 3979770"/>
              <a:gd name="connsiteY90" fmla="*/ 1515278 h 4774044"/>
              <a:gd name="connsiteX91" fmla="*/ 3959158 w 3979770"/>
              <a:gd name="connsiteY91" fmla="*/ 1398546 h 4774044"/>
              <a:gd name="connsiteX92" fmla="*/ 3968885 w 3979770"/>
              <a:gd name="connsiteY92" fmla="*/ 1116444 h 4774044"/>
              <a:gd name="connsiteX93" fmla="*/ 3968885 w 3979770"/>
              <a:gd name="connsiteY93" fmla="*/ 912163 h 4774044"/>
              <a:gd name="connsiteX94" fmla="*/ 3949430 w 3979770"/>
              <a:gd name="connsiteY94" fmla="*/ 882980 h 4774044"/>
              <a:gd name="connsiteX95" fmla="*/ 3939702 w 3979770"/>
              <a:gd name="connsiteY95" fmla="*/ 834342 h 4774044"/>
              <a:gd name="connsiteX96" fmla="*/ 3929975 w 3979770"/>
              <a:gd name="connsiteY96" fmla="*/ 805159 h 4774044"/>
              <a:gd name="connsiteX97" fmla="*/ 3910519 w 3979770"/>
              <a:gd name="connsiteY97" fmla="*/ 717610 h 4774044"/>
              <a:gd name="connsiteX98" fmla="*/ 3900792 w 3979770"/>
              <a:gd name="connsiteY98" fmla="*/ 688427 h 4774044"/>
              <a:gd name="connsiteX99" fmla="*/ 3881336 w 3979770"/>
              <a:gd name="connsiteY99" fmla="*/ 668972 h 4774044"/>
              <a:gd name="connsiteX100" fmla="*/ 3871609 w 3979770"/>
              <a:gd name="connsiteY100" fmla="*/ 620333 h 4774044"/>
              <a:gd name="connsiteX101" fmla="*/ 3852153 w 3979770"/>
              <a:gd name="connsiteY101" fmla="*/ 600878 h 4774044"/>
              <a:gd name="connsiteX102" fmla="*/ 3832698 w 3979770"/>
              <a:gd name="connsiteY102" fmla="*/ 542512 h 4774044"/>
              <a:gd name="connsiteX103" fmla="*/ 3813243 w 3979770"/>
              <a:gd name="connsiteY103" fmla="*/ 503601 h 4774044"/>
              <a:gd name="connsiteX104" fmla="*/ 3784060 w 3979770"/>
              <a:gd name="connsiteY104" fmla="*/ 445235 h 4774044"/>
              <a:gd name="connsiteX105" fmla="*/ 3774332 w 3979770"/>
              <a:gd name="connsiteY105" fmla="*/ 416052 h 4774044"/>
              <a:gd name="connsiteX106" fmla="*/ 3686783 w 3979770"/>
              <a:gd name="connsiteY106" fmla="*/ 309048 h 4774044"/>
              <a:gd name="connsiteX107" fmla="*/ 3657600 w 3979770"/>
              <a:gd name="connsiteY107" fmla="*/ 289593 h 4774044"/>
              <a:gd name="connsiteX108" fmla="*/ 3618690 w 3979770"/>
              <a:gd name="connsiteY108" fmla="*/ 240955 h 4774044"/>
              <a:gd name="connsiteX109" fmla="*/ 3599234 w 3979770"/>
              <a:gd name="connsiteY109" fmla="*/ 221499 h 4774044"/>
              <a:gd name="connsiteX110" fmla="*/ 3570051 w 3979770"/>
              <a:gd name="connsiteY110" fmla="*/ 182589 h 4774044"/>
              <a:gd name="connsiteX111" fmla="*/ 3511685 w 3979770"/>
              <a:gd name="connsiteY111" fmla="*/ 163133 h 4774044"/>
              <a:gd name="connsiteX112" fmla="*/ 3433864 w 3979770"/>
              <a:gd name="connsiteY112" fmla="*/ 124223 h 4774044"/>
              <a:gd name="connsiteX113" fmla="*/ 3356043 w 3979770"/>
              <a:gd name="connsiteY113" fmla="*/ 104767 h 4774044"/>
              <a:gd name="connsiteX114" fmla="*/ 3268494 w 3979770"/>
              <a:gd name="connsiteY114" fmla="*/ 75584 h 4774044"/>
              <a:gd name="connsiteX115" fmla="*/ 3239311 w 3979770"/>
              <a:gd name="connsiteY115" fmla="*/ 65857 h 4774044"/>
              <a:gd name="connsiteX116" fmla="*/ 3161490 w 3979770"/>
              <a:gd name="connsiteY116" fmla="*/ 56129 h 4774044"/>
              <a:gd name="connsiteX117" fmla="*/ 3093396 w 3979770"/>
              <a:gd name="connsiteY117" fmla="*/ 46401 h 4774044"/>
              <a:gd name="connsiteX118" fmla="*/ 2976664 w 3979770"/>
              <a:gd name="connsiteY118" fmla="*/ 36674 h 4774044"/>
              <a:gd name="connsiteX119" fmla="*/ 2908570 w 3979770"/>
              <a:gd name="connsiteY119" fmla="*/ 26946 h 4774044"/>
              <a:gd name="connsiteX120" fmla="*/ 2684834 w 3979770"/>
              <a:gd name="connsiteY120" fmla="*/ 17218 h 4774044"/>
              <a:gd name="connsiteX121" fmla="*/ 2373549 w 3979770"/>
              <a:gd name="connsiteY121" fmla="*/ 26946 h 4774044"/>
              <a:gd name="connsiteX122" fmla="*/ 1488332 w 3979770"/>
              <a:gd name="connsiteY122" fmla="*/ 46401 h 4774044"/>
              <a:gd name="connsiteX123" fmla="*/ 1429966 w 3979770"/>
              <a:gd name="connsiteY123" fmla="*/ 85312 h 4774044"/>
              <a:gd name="connsiteX124" fmla="*/ 1371600 w 3979770"/>
              <a:gd name="connsiteY124" fmla="*/ 124223 h 4774044"/>
              <a:gd name="connsiteX125" fmla="*/ 1361873 w 3979770"/>
              <a:gd name="connsiteY125" fmla="*/ 163133 h 4774044"/>
              <a:gd name="connsiteX126" fmla="*/ 1342417 w 3979770"/>
              <a:gd name="connsiteY126" fmla="*/ 182589 h 4774044"/>
              <a:gd name="connsiteX127" fmla="*/ 1322962 w 3979770"/>
              <a:gd name="connsiteY127" fmla="*/ 211772 h 4774044"/>
              <a:gd name="connsiteX128" fmla="*/ 1303507 w 3979770"/>
              <a:gd name="connsiteY128" fmla="*/ 279865 h 4774044"/>
              <a:gd name="connsiteX129" fmla="*/ 1284051 w 3979770"/>
              <a:gd name="connsiteY129" fmla="*/ 309048 h 4774044"/>
              <a:gd name="connsiteX130" fmla="*/ 1264596 w 3979770"/>
              <a:gd name="connsiteY130" fmla="*/ 396597 h 4774044"/>
              <a:gd name="connsiteX131" fmla="*/ 1235413 w 3979770"/>
              <a:gd name="connsiteY131" fmla="*/ 445235 h 4774044"/>
              <a:gd name="connsiteX132" fmla="*/ 1225685 w 3979770"/>
              <a:gd name="connsiteY132" fmla="*/ 503601 h 4774044"/>
              <a:gd name="connsiteX133" fmla="*/ 1206230 w 3979770"/>
              <a:gd name="connsiteY133" fmla="*/ 571695 h 4774044"/>
              <a:gd name="connsiteX134" fmla="*/ 1186775 w 3979770"/>
              <a:gd name="connsiteY134" fmla="*/ 678699 h 4774044"/>
              <a:gd name="connsiteX135" fmla="*/ 1177047 w 3979770"/>
              <a:gd name="connsiteY135" fmla="*/ 863525 h 4774044"/>
              <a:gd name="connsiteX136" fmla="*/ 1167319 w 3979770"/>
              <a:gd name="connsiteY136" fmla="*/ 970529 h 4774044"/>
              <a:gd name="connsiteX137" fmla="*/ 1147864 w 3979770"/>
              <a:gd name="connsiteY137" fmla="*/ 1281814 h 4774044"/>
              <a:gd name="connsiteX138" fmla="*/ 1128409 w 3979770"/>
              <a:gd name="connsiteY138" fmla="*/ 1602827 h 4774044"/>
              <a:gd name="connsiteX139" fmla="*/ 1108953 w 3979770"/>
              <a:gd name="connsiteY139" fmla="*/ 1680648 h 4774044"/>
              <a:gd name="connsiteX140" fmla="*/ 1089498 w 3979770"/>
              <a:gd name="connsiteY140" fmla="*/ 1758469 h 4774044"/>
              <a:gd name="connsiteX141" fmla="*/ 1079770 w 3979770"/>
              <a:gd name="connsiteY141" fmla="*/ 1884929 h 4774044"/>
              <a:gd name="connsiteX142" fmla="*/ 1040860 w 3979770"/>
              <a:gd name="connsiteY142" fmla="*/ 1982206 h 4774044"/>
              <a:gd name="connsiteX143" fmla="*/ 1021404 w 3979770"/>
              <a:gd name="connsiteY143" fmla="*/ 2098937 h 4774044"/>
              <a:gd name="connsiteX144" fmla="*/ 1001949 w 3979770"/>
              <a:gd name="connsiteY144" fmla="*/ 2118393 h 4774044"/>
              <a:gd name="connsiteX145" fmla="*/ 992222 w 3979770"/>
              <a:gd name="connsiteY145" fmla="*/ 2254580 h 4774044"/>
              <a:gd name="connsiteX146" fmla="*/ 982494 w 3979770"/>
              <a:gd name="connsiteY146" fmla="*/ 2293491 h 4774044"/>
              <a:gd name="connsiteX147" fmla="*/ 943583 w 3979770"/>
              <a:gd name="connsiteY147" fmla="*/ 2400495 h 4774044"/>
              <a:gd name="connsiteX148" fmla="*/ 924128 w 3979770"/>
              <a:gd name="connsiteY148" fmla="*/ 2488044 h 4774044"/>
              <a:gd name="connsiteX149" fmla="*/ 914400 w 3979770"/>
              <a:gd name="connsiteY149" fmla="*/ 2517227 h 4774044"/>
              <a:gd name="connsiteX150" fmla="*/ 904673 w 3979770"/>
              <a:gd name="connsiteY150" fmla="*/ 2556137 h 4774044"/>
              <a:gd name="connsiteX151" fmla="*/ 875490 w 3979770"/>
              <a:gd name="connsiteY151" fmla="*/ 2604776 h 4774044"/>
              <a:gd name="connsiteX152" fmla="*/ 856034 w 3979770"/>
              <a:gd name="connsiteY152" fmla="*/ 2663142 h 4774044"/>
              <a:gd name="connsiteX153" fmla="*/ 846307 w 3979770"/>
              <a:gd name="connsiteY153" fmla="*/ 2711780 h 4774044"/>
              <a:gd name="connsiteX154" fmla="*/ 817124 w 3979770"/>
              <a:gd name="connsiteY154" fmla="*/ 2760418 h 4774044"/>
              <a:gd name="connsiteX155" fmla="*/ 797668 w 3979770"/>
              <a:gd name="connsiteY155" fmla="*/ 2809057 h 4774044"/>
              <a:gd name="connsiteX156" fmla="*/ 778213 w 3979770"/>
              <a:gd name="connsiteY156" fmla="*/ 2838240 h 4774044"/>
              <a:gd name="connsiteX157" fmla="*/ 739302 w 3979770"/>
              <a:gd name="connsiteY157" fmla="*/ 2925789 h 4774044"/>
              <a:gd name="connsiteX158" fmla="*/ 729575 w 3979770"/>
              <a:gd name="connsiteY158" fmla="*/ 2954972 h 4774044"/>
              <a:gd name="connsiteX159" fmla="*/ 710119 w 3979770"/>
              <a:gd name="connsiteY159" fmla="*/ 2974427 h 4774044"/>
              <a:gd name="connsiteX160" fmla="*/ 671209 w 3979770"/>
              <a:gd name="connsiteY160" fmla="*/ 3032793 h 4774044"/>
              <a:gd name="connsiteX161" fmla="*/ 593387 w 3979770"/>
              <a:gd name="connsiteY161" fmla="*/ 3149525 h 4774044"/>
              <a:gd name="connsiteX162" fmla="*/ 515566 w 3979770"/>
              <a:gd name="connsiteY162" fmla="*/ 3256529 h 4774044"/>
              <a:gd name="connsiteX163" fmla="*/ 486383 w 3979770"/>
              <a:gd name="connsiteY163" fmla="*/ 3295440 h 4774044"/>
              <a:gd name="connsiteX164" fmla="*/ 466928 w 3979770"/>
              <a:gd name="connsiteY164" fmla="*/ 3334350 h 4774044"/>
              <a:gd name="connsiteX165" fmla="*/ 428017 w 3979770"/>
              <a:gd name="connsiteY165" fmla="*/ 3363533 h 4774044"/>
              <a:gd name="connsiteX166" fmla="*/ 398834 w 3979770"/>
              <a:gd name="connsiteY166" fmla="*/ 3441355 h 4774044"/>
              <a:gd name="connsiteX167" fmla="*/ 379379 w 3979770"/>
              <a:gd name="connsiteY167" fmla="*/ 3470537 h 4774044"/>
              <a:gd name="connsiteX168" fmla="*/ 350196 w 3979770"/>
              <a:gd name="connsiteY168" fmla="*/ 3489993 h 4774044"/>
              <a:gd name="connsiteX169" fmla="*/ 321013 w 3979770"/>
              <a:gd name="connsiteY169" fmla="*/ 3548359 h 4774044"/>
              <a:gd name="connsiteX170" fmla="*/ 262647 w 3979770"/>
              <a:gd name="connsiteY170" fmla="*/ 3606725 h 4774044"/>
              <a:gd name="connsiteX171" fmla="*/ 233464 w 3979770"/>
              <a:gd name="connsiteY171" fmla="*/ 3674818 h 4774044"/>
              <a:gd name="connsiteX172" fmla="*/ 204281 w 3979770"/>
              <a:gd name="connsiteY172" fmla="*/ 3704001 h 4774044"/>
              <a:gd name="connsiteX173" fmla="*/ 194553 w 3979770"/>
              <a:gd name="connsiteY173" fmla="*/ 3742912 h 4774044"/>
              <a:gd name="connsiteX174" fmla="*/ 184826 w 3979770"/>
              <a:gd name="connsiteY174" fmla="*/ 3772095 h 4774044"/>
              <a:gd name="connsiteX175" fmla="*/ 155643 w 3979770"/>
              <a:gd name="connsiteY175" fmla="*/ 3772095 h 477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979770" h="4774044">
                <a:moveTo>
                  <a:pt x="223736" y="3382989"/>
                </a:moveTo>
                <a:cubicBezTo>
                  <a:pt x="194553" y="3405687"/>
                  <a:pt x="163543" y="3426213"/>
                  <a:pt x="136187" y="3451082"/>
                </a:cubicBezTo>
                <a:cubicBezTo>
                  <a:pt x="127536" y="3458946"/>
                  <a:pt x="122330" y="3470001"/>
                  <a:pt x="116732" y="3480265"/>
                </a:cubicBezTo>
                <a:cubicBezTo>
                  <a:pt x="102844" y="3505726"/>
                  <a:pt x="84856" y="3529950"/>
                  <a:pt x="77822" y="3558086"/>
                </a:cubicBezTo>
                <a:cubicBezTo>
                  <a:pt x="50473" y="3667480"/>
                  <a:pt x="95379" y="3494120"/>
                  <a:pt x="38911" y="3674818"/>
                </a:cubicBezTo>
                <a:cubicBezTo>
                  <a:pt x="9348" y="3769421"/>
                  <a:pt x="41068" y="3731029"/>
                  <a:pt x="0" y="3772095"/>
                </a:cubicBezTo>
                <a:cubicBezTo>
                  <a:pt x="3243" y="3817491"/>
                  <a:pt x="5199" y="3862997"/>
                  <a:pt x="9728" y="3908282"/>
                </a:cubicBezTo>
                <a:cubicBezTo>
                  <a:pt x="18477" y="3995769"/>
                  <a:pt x="18687" y="3936567"/>
                  <a:pt x="29183" y="4015286"/>
                </a:cubicBezTo>
                <a:cubicBezTo>
                  <a:pt x="38154" y="4082573"/>
                  <a:pt x="35199" y="4110449"/>
                  <a:pt x="48639" y="4170929"/>
                </a:cubicBezTo>
                <a:cubicBezTo>
                  <a:pt x="69350" y="4264131"/>
                  <a:pt x="47074" y="4112122"/>
                  <a:pt x="68094" y="4248750"/>
                </a:cubicBezTo>
                <a:cubicBezTo>
                  <a:pt x="72069" y="4274589"/>
                  <a:pt x="69555" y="4301771"/>
                  <a:pt x="77822" y="4326572"/>
                </a:cubicBezTo>
                <a:cubicBezTo>
                  <a:pt x="86089" y="4351373"/>
                  <a:pt x="104214" y="4371715"/>
                  <a:pt x="116732" y="4394665"/>
                </a:cubicBezTo>
                <a:cubicBezTo>
                  <a:pt x="123676" y="4407396"/>
                  <a:pt x="130297" y="4420325"/>
                  <a:pt x="136187" y="4433576"/>
                </a:cubicBezTo>
                <a:cubicBezTo>
                  <a:pt x="143279" y="4449533"/>
                  <a:pt x="146388" y="4467407"/>
                  <a:pt x="155643" y="4482214"/>
                </a:cubicBezTo>
                <a:cubicBezTo>
                  <a:pt x="169083" y="4503717"/>
                  <a:pt x="205884" y="4525704"/>
                  <a:pt x="223736" y="4540580"/>
                </a:cubicBezTo>
                <a:cubicBezTo>
                  <a:pt x="230782" y="4546451"/>
                  <a:pt x="235729" y="4554704"/>
                  <a:pt x="243192" y="4560035"/>
                </a:cubicBezTo>
                <a:cubicBezTo>
                  <a:pt x="258577" y="4571024"/>
                  <a:pt x="275797" y="4579197"/>
                  <a:pt x="291830" y="4589218"/>
                </a:cubicBezTo>
                <a:cubicBezTo>
                  <a:pt x="301744" y="4595414"/>
                  <a:pt x="310556" y="4603445"/>
                  <a:pt x="321013" y="4608674"/>
                </a:cubicBezTo>
                <a:cubicBezTo>
                  <a:pt x="336631" y="4616483"/>
                  <a:pt x="353694" y="4621037"/>
                  <a:pt x="369651" y="4628129"/>
                </a:cubicBezTo>
                <a:cubicBezTo>
                  <a:pt x="382902" y="4634018"/>
                  <a:pt x="395592" y="4641099"/>
                  <a:pt x="408562" y="4647584"/>
                </a:cubicBezTo>
                <a:cubicBezTo>
                  <a:pt x="415047" y="4654069"/>
                  <a:pt x="420000" y="4662586"/>
                  <a:pt x="428017" y="4667040"/>
                </a:cubicBezTo>
                <a:cubicBezTo>
                  <a:pt x="460038" y="4684829"/>
                  <a:pt x="552840" y="4717701"/>
                  <a:pt x="583660" y="4725406"/>
                </a:cubicBezTo>
                <a:cubicBezTo>
                  <a:pt x="622571" y="4735134"/>
                  <a:pt x="661063" y="4746724"/>
                  <a:pt x="700392" y="4754589"/>
                </a:cubicBezTo>
                <a:cubicBezTo>
                  <a:pt x="716605" y="4757831"/>
                  <a:pt x="732587" y="4762585"/>
                  <a:pt x="749030" y="4764316"/>
                </a:cubicBezTo>
                <a:cubicBezTo>
                  <a:pt x="794291" y="4769080"/>
                  <a:pt x="839821" y="4770801"/>
                  <a:pt x="885217" y="4774044"/>
                </a:cubicBezTo>
                <a:lnTo>
                  <a:pt x="1235413" y="4764316"/>
                </a:lnTo>
                <a:cubicBezTo>
                  <a:pt x="1264747" y="4763012"/>
                  <a:pt x="1294170" y="4760347"/>
                  <a:pt x="1322962" y="4754589"/>
                </a:cubicBezTo>
                <a:cubicBezTo>
                  <a:pt x="1343072" y="4750567"/>
                  <a:pt x="1361433" y="4740107"/>
                  <a:pt x="1381328" y="4735133"/>
                </a:cubicBezTo>
                <a:cubicBezTo>
                  <a:pt x="1400463" y="4730349"/>
                  <a:pt x="1420239" y="4728648"/>
                  <a:pt x="1439694" y="4725406"/>
                </a:cubicBezTo>
                <a:cubicBezTo>
                  <a:pt x="1449422" y="4722163"/>
                  <a:pt x="1458822" y="4717689"/>
                  <a:pt x="1468877" y="4715678"/>
                </a:cubicBezTo>
                <a:cubicBezTo>
                  <a:pt x="1491360" y="4711181"/>
                  <a:pt x="1515422" y="4713786"/>
                  <a:pt x="1536970" y="4705950"/>
                </a:cubicBezTo>
                <a:cubicBezTo>
                  <a:pt x="1552207" y="4700409"/>
                  <a:pt x="1560749" y="4682587"/>
                  <a:pt x="1575881" y="4676767"/>
                </a:cubicBezTo>
                <a:cubicBezTo>
                  <a:pt x="1603783" y="4666035"/>
                  <a:pt x="1634428" y="4664563"/>
                  <a:pt x="1663430" y="4657312"/>
                </a:cubicBezTo>
                <a:cubicBezTo>
                  <a:pt x="1712328" y="4645087"/>
                  <a:pt x="1674248" y="4651903"/>
                  <a:pt x="1721796" y="4628129"/>
                </a:cubicBezTo>
                <a:cubicBezTo>
                  <a:pt x="1730967" y="4623543"/>
                  <a:pt x="1741251" y="4621644"/>
                  <a:pt x="1750979" y="4618401"/>
                </a:cubicBezTo>
                <a:cubicBezTo>
                  <a:pt x="1770434" y="4602188"/>
                  <a:pt x="1788273" y="4583811"/>
                  <a:pt x="1809345" y="4569763"/>
                </a:cubicBezTo>
                <a:cubicBezTo>
                  <a:pt x="1817877" y="4564075"/>
                  <a:pt x="1829007" y="4563843"/>
                  <a:pt x="1838528" y="4560035"/>
                </a:cubicBezTo>
                <a:cubicBezTo>
                  <a:pt x="1877666" y="4544380"/>
                  <a:pt x="1916282" y="4527447"/>
                  <a:pt x="1955260" y="4511397"/>
                </a:cubicBezTo>
                <a:cubicBezTo>
                  <a:pt x="1971406" y="4504749"/>
                  <a:pt x="1989369" y="4501628"/>
                  <a:pt x="2003898" y="4491942"/>
                </a:cubicBezTo>
                <a:cubicBezTo>
                  <a:pt x="2057250" y="4456374"/>
                  <a:pt x="2070665" y="4436340"/>
                  <a:pt x="2120630" y="4423848"/>
                </a:cubicBezTo>
                <a:cubicBezTo>
                  <a:pt x="2136670" y="4419838"/>
                  <a:pt x="2153055" y="4417363"/>
                  <a:pt x="2169268" y="4414120"/>
                </a:cubicBezTo>
                <a:cubicBezTo>
                  <a:pt x="2186369" y="4362820"/>
                  <a:pt x="2166274" y="4403196"/>
                  <a:pt x="2208179" y="4365482"/>
                </a:cubicBezTo>
                <a:cubicBezTo>
                  <a:pt x="2232039" y="4344009"/>
                  <a:pt x="2249565" y="4315195"/>
                  <a:pt x="2276273" y="4297389"/>
                </a:cubicBezTo>
                <a:cubicBezTo>
                  <a:pt x="2286001" y="4290904"/>
                  <a:pt x="2296475" y="4285418"/>
                  <a:pt x="2305456" y="4277933"/>
                </a:cubicBezTo>
                <a:cubicBezTo>
                  <a:pt x="2316024" y="4269126"/>
                  <a:pt x="2323444" y="4256746"/>
                  <a:pt x="2334639" y="4248750"/>
                </a:cubicBezTo>
                <a:cubicBezTo>
                  <a:pt x="2346439" y="4240322"/>
                  <a:pt x="2361023" y="4236602"/>
                  <a:pt x="2373549" y="4229295"/>
                </a:cubicBezTo>
                <a:cubicBezTo>
                  <a:pt x="2399972" y="4213882"/>
                  <a:pt x="2426631" y="4198649"/>
                  <a:pt x="2451370" y="4180657"/>
                </a:cubicBezTo>
                <a:cubicBezTo>
                  <a:pt x="2462496" y="4172566"/>
                  <a:pt x="2469359" y="4159470"/>
                  <a:pt x="2480553" y="4151474"/>
                </a:cubicBezTo>
                <a:cubicBezTo>
                  <a:pt x="2492353" y="4143045"/>
                  <a:pt x="2507664" y="4140447"/>
                  <a:pt x="2519464" y="4132018"/>
                </a:cubicBezTo>
                <a:cubicBezTo>
                  <a:pt x="2583220" y="4086478"/>
                  <a:pt x="2515231" y="4113973"/>
                  <a:pt x="2577830" y="4093108"/>
                </a:cubicBezTo>
                <a:cubicBezTo>
                  <a:pt x="2785274" y="3885664"/>
                  <a:pt x="2555653" y="4108865"/>
                  <a:pt x="2684834" y="3995831"/>
                </a:cubicBezTo>
                <a:cubicBezTo>
                  <a:pt x="2698638" y="3983752"/>
                  <a:pt x="2709883" y="3968933"/>
                  <a:pt x="2723745" y="3956920"/>
                </a:cubicBezTo>
                <a:cubicBezTo>
                  <a:pt x="2758571" y="3926738"/>
                  <a:pt x="2830749" y="3869372"/>
                  <a:pt x="2830749" y="3869372"/>
                </a:cubicBezTo>
                <a:cubicBezTo>
                  <a:pt x="2849084" y="3796034"/>
                  <a:pt x="2822221" y="3856980"/>
                  <a:pt x="2898843" y="3811006"/>
                </a:cubicBezTo>
                <a:cubicBezTo>
                  <a:pt x="2914572" y="3801569"/>
                  <a:pt x="2923949" y="3784174"/>
                  <a:pt x="2937753" y="3772095"/>
                </a:cubicBezTo>
                <a:cubicBezTo>
                  <a:pt x="2983116" y="3732402"/>
                  <a:pt x="3003269" y="3737053"/>
                  <a:pt x="3044758" y="3674818"/>
                </a:cubicBezTo>
                <a:cubicBezTo>
                  <a:pt x="3064772" y="3644797"/>
                  <a:pt x="3064268" y="3641419"/>
                  <a:pt x="3093396" y="3616452"/>
                </a:cubicBezTo>
                <a:cubicBezTo>
                  <a:pt x="3124916" y="3589435"/>
                  <a:pt x="3144663" y="3579855"/>
                  <a:pt x="3180945" y="3558086"/>
                </a:cubicBezTo>
                <a:cubicBezTo>
                  <a:pt x="3197158" y="3532146"/>
                  <a:pt x="3210000" y="3503765"/>
                  <a:pt x="3229583" y="3480265"/>
                </a:cubicBezTo>
                <a:cubicBezTo>
                  <a:pt x="3242875" y="3464315"/>
                  <a:pt x="3262704" y="3455149"/>
                  <a:pt x="3278222" y="3441355"/>
                </a:cubicBezTo>
                <a:cubicBezTo>
                  <a:pt x="3291931" y="3429169"/>
                  <a:pt x="3304162" y="3415414"/>
                  <a:pt x="3317132" y="3402444"/>
                </a:cubicBezTo>
                <a:cubicBezTo>
                  <a:pt x="3326860" y="3379746"/>
                  <a:pt x="3335271" y="3356438"/>
                  <a:pt x="3346315" y="3334350"/>
                </a:cubicBezTo>
                <a:cubicBezTo>
                  <a:pt x="3351543" y="3323893"/>
                  <a:pt x="3361165" y="3315913"/>
                  <a:pt x="3365770" y="3305167"/>
                </a:cubicBezTo>
                <a:cubicBezTo>
                  <a:pt x="3371036" y="3292879"/>
                  <a:pt x="3371270" y="3278940"/>
                  <a:pt x="3375498" y="3266257"/>
                </a:cubicBezTo>
                <a:cubicBezTo>
                  <a:pt x="3381020" y="3249691"/>
                  <a:pt x="3388468" y="3233831"/>
                  <a:pt x="3394953" y="3217618"/>
                </a:cubicBezTo>
                <a:cubicBezTo>
                  <a:pt x="3398196" y="3188435"/>
                  <a:pt x="3395396" y="3157925"/>
                  <a:pt x="3404681" y="3130069"/>
                </a:cubicBezTo>
                <a:cubicBezTo>
                  <a:pt x="3409031" y="3117018"/>
                  <a:pt x="3427276" y="3112963"/>
                  <a:pt x="3433864" y="3100886"/>
                </a:cubicBezTo>
                <a:cubicBezTo>
                  <a:pt x="3447130" y="3076565"/>
                  <a:pt x="3451583" y="3048286"/>
                  <a:pt x="3463047" y="3023065"/>
                </a:cubicBezTo>
                <a:cubicBezTo>
                  <a:pt x="3467885" y="3012422"/>
                  <a:pt x="3477274" y="3004339"/>
                  <a:pt x="3482502" y="2993882"/>
                </a:cubicBezTo>
                <a:cubicBezTo>
                  <a:pt x="3493546" y="2971795"/>
                  <a:pt x="3500641" y="2947876"/>
                  <a:pt x="3511685" y="2925789"/>
                </a:cubicBezTo>
                <a:cubicBezTo>
                  <a:pt x="3520141" y="2908878"/>
                  <a:pt x="3533044" y="2894363"/>
                  <a:pt x="3540868" y="2877150"/>
                </a:cubicBezTo>
                <a:cubicBezTo>
                  <a:pt x="3549354" y="2858480"/>
                  <a:pt x="3552436" y="2837714"/>
                  <a:pt x="3560324" y="2818784"/>
                </a:cubicBezTo>
                <a:cubicBezTo>
                  <a:pt x="3568690" y="2798706"/>
                  <a:pt x="3580506" y="2780220"/>
                  <a:pt x="3589507" y="2760418"/>
                </a:cubicBezTo>
                <a:cubicBezTo>
                  <a:pt x="3596733" y="2744522"/>
                  <a:pt x="3601736" y="2727676"/>
                  <a:pt x="3608962" y="2711780"/>
                </a:cubicBezTo>
                <a:cubicBezTo>
                  <a:pt x="3617963" y="2691978"/>
                  <a:pt x="3629311" y="2673291"/>
                  <a:pt x="3638145" y="2653414"/>
                </a:cubicBezTo>
                <a:cubicBezTo>
                  <a:pt x="3642310" y="2644044"/>
                  <a:pt x="3642786" y="2633134"/>
                  <a:pt x="3647873" y="2624231"/>
                </a:cubicBezTo>
                <a:cubicBezTo>
                  <a:pt x="3655917" y="2610154"/>
                  <a:pt x="3667328" y="2598290"/>
                  <a:pt x="3677056" y="2585320"/>
                </a:cubicBezTo>
                <a:cubicBezTo>
                  <a:pt x="3680298" y="2559380"/>
                  <a:pt x="3678516" y="2532300"/>
                  <a:pt x="3686783" y="2507499"/>
                </a:cubicBezTo>
                <a:cubicBezTo>
                  <a:pt x="3691910" y="2492118"/>
                  <a:pt x="3709172" y="2483309"/>
                  <a:pt x="3715966" y="2468589"/>
                </a:cubicBezTo>
                <a:cubicBezTo>
                  <a:pt x="3728857" y="2440659"/>
                  <a:pt x="3734348" y="2409843"/>
                  <a:pt x="3745149" y="2381040"/>
                </a:cubicBezTo>
                <a:cubicBezTo>
                  <a:pt x="3753820" y="2357918"/>
                  <a:pt x="3766026" y="2336202"/>
                  <a:pt x="3774332" y="2312946"/>
                </a:cubicBezTo>
                <a:cubicBezTo>
                  <a:pt x="3782272" y="2290715"/>
                  <a:pt x="3787004" y="2267463"/>
                  <a:pt x="3793787" y="2244852"/>
                </a:cubicBezTo>
                <a:cubicBezTo>
                  <a:pt x="3796733" y="2235031"/>
                  <a:pt x="3801291" y="2225679"/>
                  <a:pt x="3803515" y="2215669"/>
                </a:cubicBezTo>
                <a:cubicBezTo>
                  <a:pt x="3807794" y="2196415"/>
                  <a:pt x="3808459" y="2176438"/>
                  <a:pt x="3813243" y="2157303"/>
                </a:cubicBezTo>
                <a:cubicBezTo>
                  <a:pt x="3821454" y="2124461"/>
                  <a:pt x="3833126" y="2092578"/>
                  <a:pt x="3842426" y="2060027"/>
                </a:cubicBezTo>
                <a:cubicBezTo>
                  <a:pt x="3846099" y="2047172"/>
                  <a:pt x="3847459" y="2033634"/>
                  <a:pt x="3852153" y="2021116"/>
                </a:cubicBezTo>
                <a:cubicBezTo>
                  <a:pt x="3857245" y="2007538"/>
                  <a:pt x="3865124" y="1995176"/>
                  <a:pt x="3871609" y="1982206"/>
                </a:cubicBezTo>
                <a:cubicBezTo>
                  <a:pt x="3904210" y="1851794"/>
                  <a:pt x="3844125" y="2102692"/>
                  <a:pt x="3891064" y="1758469"/>
                </a:cubicBezTo>
                <a:cubicBezTo>
                  <a:pt x="3892644" y="1746885"/>
                  <a:pt x="3904034" y="1739014"/>
                  <a:pt x="3910519" y="1729286"/>
                </a:cubicBezTo>
                <a:cubicBezTo>
                  <a:pt x="3913762" y="1680648"/>
                  <a:pt x="3913661" y="1631671"/>
                  <a:pt x="3920247" y="1583372"/>
                </a:cubicBezTo>
                <a:cubicBezTo>
                  <a:pt x="3923437" y="1559982"/>
                  <a:pt x="3933977" y="1538179"/>
                  <a:pt x="3939702" y="1515278"/>
                </a:cubicBezTo>
                <a:cubicBezTo>
                  <a:pt x="3949186" y="1477343"/>
                  <a:pt x="3953666" y="1436987"/>
                  <a:pt x="3959158" y="1398546"/>
                </a:cubicBezTo>
                <a:cubicBezTo>
                  <a:pt x="3962400" y="1304512"/>
                  <a:pt x="3964066" y="1210410"/>
                  <a:pt x="3968885" y="1116444"/>
                </a:cubicBezTo>
                <a:cubicBezTo>
                  <a:pt x="3973929" y="1018093"/>
                  <a:pt x="3990629" y="1013633"/>
                  <a:pt x="3968885" y="912163"/>
                </a:cubicBezTo>
                <a:cubicBezTo>
                  <a:pt x="3966435" y="900731"/>
                  <a:pt x="3955915" y="892708"/>
                  <a:pt x="3949430" y="882980"/>
                </a:cubicBezTo>
                <a:cubicBezTo>
                  <a:pt x="3946187" y="866767"/>
                  <a:pt x="3943712" y="850382"/>
                  <a:pt x="3939702" y="834342"/>
                </a:cubicBezTo>
                <a:cubicBezTo>
                  <a:pt x="3937215" y="824394"/>
                  <a:pt x="3932462" y="815107"/>
                  <a:pt x="3929975" y="805159"/>
                </a:cubicBezTo>
                <a:cubicBezTo>
                  <a:pt x="3909914" y="724913"/>
                  <a:pt x="3930492" y="787517"/>
                  <a:pt x="3910519" y="717610"/>
                </a:cubicBezTo>
                <a:cubicBezTo>
                  <a:pt x="3907702" y="707751"/>
                  <a:pt x="3906068" y="697220"/>
                  <a:pt x="3900792" y="688427"/>
                </a:cubicBezTo>
                <a:cubicBezTo>
                  <a:pt x="3896073" y="680563"/>
                  <a:pt x="3887821" y="675457"/>
                  <a:pt x="3881336" y="668972"/>
                </a:cubicBezTo>
                <a:cubicBezTo>
                  <a:pt x="3878094" y="652759"/>
                  <a:pt x="3878122" y="635530"/>
                  <a:pt x="3871609" y="620333"/>
                </a:cubicBezTo>
                <a:cubicBezTo>
                  <a:pt x="3867996" y="611903"/>
                  <a:pt x="3856255" y="609081"/>
                  <a:pt x="3852153" y="600878"/>
                </a:cubicBezTo>
                <a:cubicBezTo>
                  <a:pt x="3842982" y="582535"/>
                  <a:pt x="3840314" y="561553"/>
                  <a:pt x="3832698" y="542512"/>
                </a:cubicBezTo>
                <a:cubicBezTo>
                  <a:pt x="3827312" y="529048"/>
                  <a:pt x="3818335" y="517179"/>
                  <a:pt x="3813243" y="503601"/>
                </a:cubicBezTo>
                <a:cubicBezTo>
                  <a:pt x="3791730" y="446232"/>
                  <a:pt x="3819527" y="480704"/>
                  <a:pt x="3784060" y="445235"/>
                </a:cubicBezTo>
                <a:cubicBezTo>
                  <a:pt x="3780817" y="435507"/>
                  <a:pt x="3779312" y="425016"/>
                  <a:pt x="3774332" y="416052"/>
                </a:cubicBezTo>
                <a:cubicBezTo>
                  <a:pt x="3755916" y="382903"/>
                  <a:pt x="3719388" y="330784"/>
                  <a:pt x="3686783" y="309048"/>
                </a:cubicBezTo>
                <a:cubicBezTo>
                  <a:pt x="3677055" y="302563"/>
                  <a:pt x="3665867" y="297860"/>
                  <a:pt x="3657600" y="289593"/>
                </a:cubicBezTo>
                <a:cubicBezTo>
                  <a:pt x="3642919" y="274912"/>
                  <a:pt x="3632202" y="256719"/>
                  <a:pt x="3618690" y="240955"/>
                </a:cubicBezTo>
                <a:cubicBezTo>
                  <a:pt x="3612721" y="233991"/>
                  <a:pt x="3605106" y="228545"/>
                  <a:pt x="3599234" y="221499"/>
                </a:cubicBezTo>
                <a:cubicBezTo>
                  <a:pt x="3588855" y="209044"/>
                  <a:pt x="3583541" y="191582"/>
                  <a:pt x="3570051" y="182589"/>
                </a:cubicBezTo>
                <a:cubicBezTo>
                  <a:pt x="3552987" y="171213"/>
                  <a:pt x="3530425" y="171462"/>
                  <a:pt x="3511685" y="163133"/>
                </a:cubicBezTo>
                <a:cubicBezTo>
                  <a:pt x="3423830" y="124086"/>
                  <a:pt x="3559287" y="162815"/>
                  <a:pt x="3433864" y="124223"/>
                </a:cubicBezTo>
                <a:cubicBezTo>
                  <a:pt x="3408308" y="116359"/>
                  <a:pt x="3381410" y="113223"/>
                  <a:pt x="3356043" y="104767"/>
                </a:cubicBezTo>
                <a:lnTo>
                  <a:pt x="3268494" y="75584"/>
                </a:lnTo>
                <a:cubicBezTo>
                  <a:pt x="3258766" y="72342"/>
                  <a:pt x="3249486" y="67129"/>
                  <a:pt x="3239311" y="65857"/>
                </a:cubicBezTo>
                <a:lnTo>
                  <a:pt x="3161490" y="56129"/>
                </a:lnTo>
                <a:cubicBezTo>
                  <a:pt x="3138763" y="53099"/>
                  <a:pt x="3116198" y="48801"/>
                  <a:pt x="3093396" y="46401"/>
                </a:cubicBezTo>
                <a:cubicBezTo>
                  <a:pt x="3054565" y="42314"/>
                  <a:pt x="3015495" y="40761"/>
                  <a:pt x="2976664" y="36674"/>
                </a:cubicBezTo>
                <a:cubicBezTo>
                  <a:pt x="2953862" y="34274"/>
                  <a:pt x="2931448" y="28471"/>
                  <a:pt x="2908570" y="26946"/>
                </a:cubicBezTo>
                <a:cubicBezTo>
                  <a:pt x="2834086" y="21980"/>
                  <a:pt x="2759413" y="20461"/>
                  <a:pt x="2684834" y="17218"/>
                </a:cubicBezTo>
                <a:lnTo>
                  <a:pt x="2373549" y="26946"/>
                </a:lnTo>
                <a:cubicBezTo>
                  <a:pt x="1492753" y="41626"/>
                  <a:pt x="1788757" y="-53734"/>
                  <a:pt x="1488332" y="46401"/>
                </a:cubicBezTo>
                <a:cubicBezTo>
                  <a:pt x="1468877" y="59371"/>
                  <a:pt x="1450880" y="74855"/>
                  <a:pt x="1429966" y="85312"/>
                </a:cubicBezTo>
                <a:cubicBezTo>
                  <a:pt x="1382853" y="108869"/>
                  <a:pt x="1401310" y="94513"/>
                  <a:pt x="1371600" y="124223"/>
                </a:cubicBezTo>
                <a:cubicBezTo>
                  <a:pt x="1368358" y="137193"/>
                  <a:pt x="1367852" y="151175"/>
                  <a:pt x="1361873" y="163133"/>
                </a:cubicBezTo>
                <a:cubicBezTo>
                  <a:pt x="1357771" y="171336"/>
                  <a:pt x="1348146" y="175427"/>
                  <a:pt x="1342417" y="182589"/>
                </a:cubicBezTo>
                <a:cubicBezTo>
                  <a:pt x="1335114" y="191718"/>
                  <a:pt x="1329447" y="202044"/>
                  <a:pt x="1322962" y="211772"/>
                </a:cubicBezTo>
                <a:cubicBezTo>
                  <a:pt x="1319847" y="224232"/>
                  <a:pt x="1310482" y="265915"/>
                  <a:pt x="1303507" y="279865"/>
                </a:cubicBezTo>
                <a:cubicBezTo>
                  <a:pt x="1298278" y="290322"/>
                  <a:pt x="1290536" y="299320"/>
                  <a:pt x="1284051" y="309048"/>
                </a:cubicBezTo>
                <a:cubicBezTo>
                  <a:pt x="1282512" y="316744"/>
                  <a:pt x="1269593" y="385354"/>
                  <a:pt x="1264596" y="396597"/>
                </a:cubicBezTo>
                <a:cubicBezTo>
                  <a:pt x="1256917" y="413874"/>
                  <a:pt x="1245141" y="429022"/>
                  <a:pt x="1235413" y="445235"/>
                </a:cubicBezTo>
                <a:cubicBezTo>
                  <a:pt x="1232170" y="464690"/>
                  <a:pt x="1229553" y="484260"/>
                  <a:pt x="1225685" y="503601"/>
                </a:cubicBezTo>
                <a:cubicBezTo>
                  <a:pt x="1207489" y="594585"/>
                  <a:pt x="1224774" y="497520"/>
                  <a:pt x="1206230" y="571695"/>
                </a:cubicBezTo>
                <a:cubicBezTo>
                  <a:pt x="1199430" y="598896"/>
                  <a:pt x="1191113" y="652670"/>
                  <a:pt x="1186775" y="678699"/>
                </a:cubicBezTo>
                <a:cubicBezTo>
                  <a:pt x="1183532" y="740308"/>
                  <a:pt x="1181151" y="801968"/>
                  <a:pt x="1177047" y="863525"/>
                </a:cubicBezTo>
                <a:cubicBezTo>
                  <a:pt x="1174665" y="899261"/>
                  <a:pt x="1169362" y="934772"/>
                  <a:pt x="1167319" y="970529"/>
                </a:cubicBezTo>
                <a:cubicBezTo>
                  <a:pt x="1149103" y="1289318"/>
                  <a:pt x="1169737" y="1106834"/>
                  <a:pt x="1147864" y="1281814"/>
                </a:cubicBezTo>
                <a:cubicBezTo>
                  <a:pt x="1142072" y="1426603"/>
                  <a:pt x="1146593" y="1484629"/>
                  <a:pt x="1128409" y="1602827"/>
                </a:cubicBezTo>
                <a:cubicBezTo>
                  <a:pt x="1117211" y="1675617"/>
                  <a:pt x="1123574" y="1627037"/>
                  <a:pt x="1108953" y="1680648"/>
                </a:cubicBezTo>
                <a:cubicBezTo>
                  <a:pt x="1101918" y="1706444"/>
                  <a:pt x="1095983" y="1732529"/>
                  <a:pt x="1089498" y="1758469"/>
                </a:cubicBezTo>
                <a:cubicBezTo>
                  <a:pt x="1086255" y="1800622"/>
                  <a:pt x="1088751" y="1843616"/>
                  <a:pt x="1079770" y="1884929"/>
                </a:cubicBezTo>
                <a:cubicBezTo>
                  <a:pt x="1072351" y="1919055"/>
                  <a:pt x="1040860" y="1982206"/>
                  <a:pt x="1040860" y="1982206"/>
                </a:cubicBezTo>
                <a:cubicBezTo>
                  <a:pt x="1040066" y="1987767"/>
                  <a:pt x="1027500" y="2084712"/>
                  <a:pt x="1021404" y="2098937"/>
                </a:cubicBezTo>
                <a:cubicBezTo>
                  <a:pt x="1017791" y="2107367"/>
                  <a:pt x="1008434" y="2111908"/>
                  <a:pt x="1001949" y="2118393"/>
                </a:cubicBezTo>
                <a:cubicBezTo>
                  <a:pt x="998707" y="2163789"/>
                  <a:pt x="997248" y="2209347"/>
                  <a:pt x="992222" y="2254580"/>
                </a:cubicBezTo>
                <a:cubicBezTo>
                  <a:pt x="990746" y="2267868"/>
                  <a:pt x="986167" y="2280636"/>
                  <a:pt x="982494" y="2293491"/>
                </a:cubicBezTo>
                <a:cubicBezTo>
                  <a:pt x="974407" y="2321796"/>
                  <a:pt x="948263" y="2386455"/>
                  <a:pt x="943583" y="2400495"/>
                </a:cubicBezTo>
                <a:cubicBezTo>
                  <a:pt x="933601" y="2430440"/>
                  <a:pt x="931834" y="2457220"/>
                  <a:pt x="924128" y="2488044"/>
                </a:cubicBezTo>
                <a:cubicBezTo>
                  <a:pt x="921641" y="2497992"/>
                  <a:pt x="917217" y="2507368"/>
                  <a:pt x="914400" y="2517227"/>
                </a:cubicBezTo>
                <a:cubicBezTo>
                  <a:pt x="910727" y="2530082"/>
                  <a:pt x="910103" y="2543920"/>
                  <a:pt x="904673" y="2556137"/>
                </a:cubicBezTo>
                <a:cubicBezTo>
                  <a:pt x="896994" y="2573415"/>
                  <a:pt x="883314" y="2587563"/>
                  <a:pt x="875490" y="2604776"/>
                </a:cubicBezTo>
                <a:cubicBezTo>
                  <a:pt x="867004" y="2623446"/>
                  <a:pt x="861430" y="2643357"/>
                  <a:pt x="856034" y="2663142"/>
                </a:cubicBezTo>
                <a:cubicBezTo>
                  <a:pt x="851684" y="2679093"/>
                  <a:pt x="852447" y="2696429"/>
                  <a:pt x="846307" y="2711780"/>
                </a:cubicBezTo>
                <a:cubicBezTo>
                  <a:pt x="839285" y="2729335"/>
                  <a:pt x="825580" y="2743507"/>
                  <a:pt x="817124" y="2760418"/>
                </a:cubicBezTo>
                <a:cubicBezTo>
                  <a:pt x="809315" y="2776036"/>
                  <a:pt x="805477" y="2793439"/>
                  <a:pt x="797668" y="2809057"/>
                </a:cubicBezTo>
                <a:cubicBezTo>
                  <a:pt x="792440" y="2819514"/>
                  <a:pt x="782961" y="2827556"/>
                  <a:pt x="778213" y="2838240"/>
                </a:cubicBezTo>
                <a:cubicBezTo>
                  <a:pt x="731911" y="2942421"/>
                  <a:pt x="783331" y="2859747"/>
                  <a:pt x="739302" y="2925789"/>
                </a:cubicBezTo>
                <a:cubicBezTo>
                  <a:pt x="736060" y="2935517"/>
                  <a:pt x="734851" y="2946179"/>
                  <a:pt x="729575" y="2954972"/>
                </a:cubicBezTo>
                <a:cubicBezTo>
                  <a:pt x="724856" y="2962836"/>
                  <a:pt x="715622" y="2967090"/>
                  <a:pt x="710119" y="2974427"/>
                </a:cubicBezTo>
                <a:cubicBezTo>
                  <a:pt x="696090" y="2993133"/>
                  <a:pt x="683239" y="3012743"/>
                  <a:pt x="671209" y="3032793"/>
                </a:cubicBezTo>
                <a:cubicBezTo>
                  <a:pt x="598382" y="3154170"/>
                  <a:pt x="747368" y="2940550"/>
                  <a:pt x="593387" y="3149525"/>
                </a:cubicBezTo>
                <a:cubicBezTo>
                  <a:pt x="567225" y="3185031"/>
                  <a:pt x="541647" y="3220964"/>
                  <a:pt x="515566" y="3256529"/>
                </a:cubicBezTo>
                <a:cubicBezTo>
                  <a:pt x="505978" y="3269603"/>
                  <a:pt x="493634" y="3280939"/>
                  <a:pt x="486383" y="3295440"/>
                </a:cubicBezTo>
                <a:cubicBezTo>
                  <a:pt x="479898" y="3308410"/>
                  <a:pt x="476365" y="3323340"/>
                  <a:pt x="466928" y="3334350"/>
                </a:cubicBezTo>
                <a:cubicBezTo>
                  <a:pt x="456377" y="3346660"/>
                  <a:pt x="440987" y="3353805"/>
                  <a:pt x="428017" y="3363533"/>
                </a:cubicBezTo>
                <a:cubicBezTo>
                  <a:pt x="419597" y="3388795"/>
                  <a:pt x="410469" y="3418084"/>
                  <a:pt x="398834" y="3441355"/>
                </a:cubicBezTo>
                <a:cubicBezTo>
                  <a:pt x="393606" y="3451812"/>
                  <a:pt x="387646" y="3462270"/>
                  <a:pt x="379379" y="3470537"/>
                </a:cubicBezTo>
                <a:cubicBezTo>
                  <a:pt x="371112" y="3478804"/>
                  <a:pt x="359924" y="3483508"/>
                  <a:pt x="350196" y="3489993"/>
                </a:cubicBezTo>
                <a:cubicBezTo>
                  <a:pt x="341182" y="3517035"/>
                  <a:pt x="341127" y="3525731"/>
                  <a:pt x="321013" y="3548359"/>
                </a:cubicBezTo>
                <a:cubicBezTo>
                  <a:pt x="302734" y="3568923"/>
                  <a:pt x="262647" y="3606725"/>
                  <a:pt x="262647" y="3606725"/>
                </a:cubicBezTo>
                <a:cubicBezTo>
                  <a:pt x="254709" y="3630539"/>
                  <a:pt x="248489" y="3653783"/>
                  <a:pt x="233464" y="3674818"/>
                </a:cubicBezTo>
                <a:cubicBezTo>
                  <a:pt x="225468" y="3686013"/>
                  <a:pt x="214009" y="3694273"/>
                  <a:pt x="204281" y="3704001"/>
                </a:cubicBezTo>
                <a:cubicBezTo>
                  <a:pt x="201038" y="3716971"/>
                  <a:pt x="198226" y="3730057"/>
                  <a:pt x="194553" y="3742912"/>
                </a:cubicBezTo>
                <a:cubicBezTo>
                  <a:pt x="191736" y="3752771"/>
                  <a:pt x="193029" y="3765943"/>
                  <a:pt x="184826" y="3772095"/>
                </a:cubicBezTo>
                <a:cubicBezTo>
                  <a:pt x="177044" y="3777932"/>
                  <a:pt x="165371" y="3772095"/>
                  <a:pt x="155643" y="3772095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69668" y="1128409"/>
            <a:ext cx="2626468" cy="3083668"/>
            <a:chOff x="3385226" y="1128409"/>
            <a:chExt cx="2626468" cy="3083668"/>
          </a:xfrm>
        </p:grpSpPr>
        <p:sp>
          <p:nvSpPr>
            <p:cNvPr id="51" name="Freeform 50"/>
            <p:cNvSpPr/>
            <p:nvPr/>
          </p:nvSpPr>
          <p:spPr>
            <a:xfrm>
              <a:off x="3550596" y="1128409"/>
              <a:ext cx="2412459" cy="3083668"/>
            </a:xfrm>
            <a:custGeom>
              <a:avLst/>
              <a:gdLst>
                <a:gd name="connsiteX0" fmla="*/ 2412459 w 2412459"/>
                <a:gd name="connsiteY0" fmla="*/ 0 h 3083668"/>
                <a:gd name="connsiteX1" fmla="*/ 2354093 w 2412459"/>
                <a:gd name="connsiteY1" fmla="*/ 87548 h 3083668"/>
                <a:gd name="connsiteX2" fmla="*/ 2305455 w 2412459"/>
                <a:gd name="connsiteY2" fmla="*/ 126459 h 3083668"/>
                <a:gd name="connsiteX3" fmla="*/ 2159540 w 2412459"/>
                <a:gd name="connsiteY3" fmla="*/ 243191 h 3083668"/>
                <a:gd name="connsiteX4" fmla="*/ 2120630 w 2412459"/>
                <a:gd name="connsiteY4" fmla="*/ 301557 h 3083668"/>
                <a:gd name="connsiteX5" fmla="*/ 2052536 w 2412459"/>
                <a:gd name="connsiteY5" fmla="*/ 350195 h 3083668"/>
                <a:gd name="connsiteX6" fmla="*/ 1867710 w 2412459"/>
                <a:gd name="connsiteY6" fmla="*/ 535021 h 3083668"/>
                <a:gd name="connsiteX7" fmla="*/ 1721795 w 2412459"/>
                <a:gd name="connsiteY7" fmla="*/ 671208 h 3083668"/>
                <a:gd name="connsiteX8" fmla="*/ 1682885 w 2412459"/>
                <a:gd name="connsiteY8" fmla="*/ 700391 h 3083668"/>
                <a:gd name="connsiteX9" fmla="*/ 1605064 w 2412459"/>
                <a:gd name="connsiteY9" fmla="*/ 768485 h 3083668"/>
                <a:gd name="connsiteX10" fmla="*/ 1536970 w 2412459"/>
                <a:gd name="connsiteY10" fmla="*/ 856034 h 3083668"/>
                <a:gd name="connsiteX11" fmla="*/ 1517515 w 2412459"/>
                <a:gd name="connsiteY11" fmla="*/ 894944 h 3083668"/>
                <a:gd name="connsiteX12" fmla="*/ 1488332 w 2412459"/>
                <a:gd name="connsiteY12" fmla="*/ 933855 h 3083668"/>
                <a:gd name="connsiteX13" fmla="*/ 1468876 w 2412459"/>
                <a:gd name="connsiteY13" fmla="*/ 982493 h 3083668"/>
                <a:gd name="connsiteX14" fmla="*/ 1391055 w 2412459"/>
                <a:gd name="connsiteY14" fmla="*/ 1079770 h 3083668"/>
                <a:gd name="connsiteX15" fmla="*/ 1342417 w 2412459"/>
                <a:gd name="connsiteY15" fmla="*/ 1186774 h 3083668"/>
                <a:gd name="connsiteX16" fmla="*/ 1293778 w 2412459"/>
                <a:gd name="connsiteY16" fmla="*/ 1254868 h 3083668"/>
                <a:gd name="connsiteX17" fmla="*/ 1177047 w 2412459"/>
                <a:gd name="connsiteY17" fmla="*/ 1361872 h 3083668"/>
                <a:gd name="connsiteX18" fmla="*/ 1128408 w 2412459"/>
                <a:gd name="connsiteY18" fmla="*/ 1410510 h 3083668"/>
                <a:gd name="connsiteX19" fmla="*/ 1089498 w 2412459"/>
                <a:gd name="connsiteY19" fmla="*/ 1468876 h 3083668"/>
                <a:gd name="connsiteX20" fmla="*/ 1021404 w 2412459"/>
                <a:gd name="connsiteY20" fmla="*/ 1556425 h 3083668"/>
                <a:gd name="connsiteX21" fmla="*/ 992221 w 2412459"/>
                <a:gd name="connsiteY21" fmla="*/ 1595336 h 3083668"/>
                <a:gd name="connsiteX22" fmla="*/ 963038 w 2412459"/>
                <a:gd name="connsiteY22" fmla="*/ 1634246 h 3083668"/>
                <a:gd name="connsiteX23" fmla="*/ 953310 w 2412459"/>
                <a:gd name="connsiteY23" fmla="*/ 1663429 h 3083668"/>
                <a:gd name="connsiteX24" fmla="*/ 894944 w 2412459"/>
                <a:gd name="connsiteY24" fmla="*/ 1712068 h 3083668"/>
                <a:gd name="connsiteX25" fmla="*/ 865761 w 2412459"/>
                <a:gd name="connsiteY25" fmla="*/ 1780161 h 3083668"/>
                <a:gd name="connsiteX26" fmla="*/ 797668 w 2412459"/>
                <a:gd name="connsiteY26" fmla="*/ 1857982 h 3083668"/>
                <a:gd name="connsiteX27" fmla="*/ 768485 w 2412459"/>
                <a:gd name="connsiteY27" fmla="*/ 1906621 h 3083668"/>
                <a:gd name="connsiteX28" fmla="*/ 729574 w 2412459"/>
                <a:gd name="connsiteY28" fmla="*/ 1945531 h 3083668"/>
                <a:gd name="connsiteX29" fmla="*/ 671208 w 2412459"/>
                <a:gd name="connsiteY29" fmla="*/ 2033080 h 3083668"/>
                <a:gd name="connsiteX30" fmla="*/ 622570 w 2412459"/>
                <a:gd name="connsiteY30" fmla="*/ 2091446 h 3083668"/>
                <a:gd name="connsiteX31" fmla="*/ 593387 w 2412459"/>
                <a:gd name="connsiteY31" fmla="*/ 2120629 h 3083668"/>
                <a:gd name="connsiteX32" fmla="*/ 554476 w 2412459"/>
                <a:gd name="connsiteY32" fmla="*/ 2188723 h 3083668"/>
                <a:gd name="connsiteX33" fmla="*/ 505838 w 2412459"/>
                <a:gd name="connsiteY33" fmla="*/ 2256817 h 3083668"/>
                <a:gd name="connsiteX34" fmla="*/ 486383 w 2412459"/>
                <a:gd name="connsiteY34" fmla="*/ 2295727 h 3083668"/>
                <a:gd name="connsiteX35" fmla="*/ 437744 w 2412459"/>
                <a:gd name="connsiteY35" fmla="*/ 2354093 h 3083668"/>
                <a:gd name="connsiteX36" fmla="*/ 418289 w 2412459"/>
                <a:gd name="connsiteY36" fmla="*/ 2393004 h 3083668"/>
                <a:gd name="connsiteX37" fmla="*/ 398834 w 2412459"/>
                <a:gd name="connsiteY37" fmla="*/ 2422187 h 3083668"/>
                <a:gd name="connsiteX38" fmla="*/ 389106 w 2412459"/>
                <a:gd name="connsiteY38" fmla="*/ 2451370 h 3083668"/>
                <a:gd name="connsiteX39" fmla="*/ 340468 w 2412459"/>
                <a:gd name="connsiteY39" fmla="*/ 2509736 h 3083668"/>
                <a:gd name="connsiteX40" fmla="*/ 321013 w 2412459"/>
                <a:gd name="connsiteY40" fmla="*/ 2548646 h 3083668"/>
                <a:gd name="connsiteX41" fmla="*/ 272374 w 2412459"/>
                <a:gd name="connsiteY41" fmla="*/ 2597285 h 3083668"/>
                <a:gd name="connsiteX42" fmla="*/ 252919 w 2412459"/>
                <a:gd name="connsiteY42" fmla="*/ 2626468 h 3083668"/>
                <a:gd name="connsiteX43" fmla="*/ 233464 w 2412459"/>
                <a:gd name="connsiteY43" fmla="*/ 2665378 h 3083668"/>
                <a:gd name="connsiteX44" fmla="*/ 194553 w 2412459"/>
                <a:gd name="connsiteY44" fmla="*/ 2714017 h 3083668"/>
                <a:gd name="connsiteX45" fmla="*/ 184825 w 2412459"/>
                <a:gd name="connsiteY45" fmla="*/ 2743200 h 3083668"/>
                <a:gd name="connsiteX46" fmla="*/ 165370 w 2412459"/>
                <a:gd name="connsiteY46" fmla="*/ 2772382 h 3083668"/>
                <a:gd name="connsiteX47" fmla="*/ 126459 w 2412459"/>
                <a:gd name="connsiteY47" fmla="*/ 2850204 h 3083668"/>
                <a:gd name="connsiteX48" fmla="*/ 116732 w 2412459"/>
                <a:gd name="connsiteY48" fmla="*/ 2879387 h 3083668"/>
                <a:gd name="connsiteX49" fmla="*/ 97276 w 2412459"/>
                <a:gd name="connsiteY49" fmla="*/ 2908570 h 3083668"/>
                <a:gd name="connsiteX50" fmla="*/ 87549 w 2412459"/>
                <a:gd name="connsiteY50" fmla="*/ 2947480 h 3083668"/>
                <a:gd name="connsiteX51" fmla="*/ 29183 w 2412459"/>
                <a:gd name="connsiteY51" fmla="*/ 3025302 h 3083668"/>
                <a:gd name="connsiteX52" fmla="*/ 19455 w 2412459"/>
                <a:gd name="connsiteY52" fmla="*/ 3054485 h 3083668"/>
                <a:gd name="connsiteX53" fmla="*/ 0 w 2412459"/>
                <a:gd name="connsiteY53" fmla="*/ 3083668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412459" h="3083668">
                  <a:moveTo>
                    <a:pt x="2412459" y="0"/>
                  </a:moveTo>
                  <a:cubicBezTo>
                    <a:pt x="2393004" y="29183"/>
                    <a:pt x="2376748" y="60774"/>
                    <a:pt x="2354093" y="87548"/>
                  </a:cubicBezTo>
                  <a:cubicBezTo>
                    <a:pt x="2340682" y="103398"/>
                    <a:pt x="2322065" y="114002"/>
                    <a:pt x="2305455" y="126459"/>
                  </a:cubicBezTo>
                  <a:cubicBezTo>
                    <a:pt x="2248986" y="168811"/>
                    <a:pt x="2209328" y="189254"/>
                    <a:pt x="2159540" y="243191"/>
                  </a:cubicBezTo>
                  <a:cubicBezTo>
                    <a:pt x="2143680" y="260372"/>
                    <a:pt x="2140085" y="288587"/>
                    <a:pt x="2120630" y="301557"/>
                  </a:cubicBezTo>
                  <a:cubicBezTo>
                    <a:pt x="2102754" y="313474"/>
                    <a:pt x="2066412" y="336922"/>
                    <a:pt x="2052536" y="350195"/>
                  </a:cubicBezTo>
                  <a:cubicBezTo>
                    <a:pt x="1989574" y="410420"/>
                    <a:pt x="1937412" y="482744"/>
                    <a:pt x="1867710" y="535021"/>
                  </a:cubicBezTo>
                  <a:cubicBezTo>
                    <a:pt x="1774600" y="604854"/>
                    <a:pt x="1883343" y="520430"/>
                    <a:pt x="1721795" y="671208"/>
                  </a:cubicBezTo>
                  <a:cubicBezTo>
                    <a:pt x="1709943" y="682270"/>
                    <a:pt x="1695340" y="690012"/>
                    <a:pt x="1682885" y="700391"/>
                  </a:cubicBezTo>
                  <a:cubicBezTo>
                    <a:pt x="1656405" y="722458"/>
                    <a:pt x="1630569" y="745299"/>
                    <a:pt x="1605064" y="768485"/>
                  </a:cubicBezTo>
                  <a:cubicBezTo>
                    <a:pt x="1570857" y="799582"/>
                    <a:pt x="1563948" y="811070"/>
                    <a:pt x="1536970" y="856034"/>
                  </a:cubicBezTo>
                  <a:cubicBezTo>
                    <a:pt x="1529509" y="868468"/>
                    <a:pt x="1525200" y="882647"/>
                    <a:pt x="1517515" y="894944"/>
                  </a:cubicBezTo>
                  <a:cubicBezTo>
                    <a:pt x="1508922" y="908692"/>
                    <a:pt x="1496206" y="919682"/>
                    <a:pt x="1488332" y="933855"/>
                  </a:cubicBezTo>
                  <a:cubicBezTo>
                    <a:pt x="1479852" y="949119"/>
                    <a:pt x="1477238" y="967163"/>
                    <a:pt x="1468876" y="982493"/>
                  </a:cubicBezTo>
                  <a:cubicBezTo>
                    <a:pt x="1439423" y="1036489"/>
                    <a:pt x="1431099" y="1039726"/>
                    <a:pt x="1391055" y="1079770"/>
                  </a:cubicBezTo>
                  <a:cubicBezTo>
                    <a:pt x="1385378" y="1093016"/>
                    <a:pt x="1355758" y="1165810"/>
                    <a:pt x="1342417" y="1186774"/>
                  </a:cubicBezTo>
                  <a:cubicBezTo>
                    <a:pt x="1327442" y="1210307"/>
                    <a:pt x="1311635" y="1233439"/>
                    <a:pt x="1293778" y="1254868"/>
                  </a:cubicBezTo>
                  <a:cubicBezTo>
                    <a:pt x="1259481" y="1296025"/>
                    <a:pt x="1216289" y="1325900"/>
                    <a:pt x="1177047" y="1361872"/>
                  </a:cubicBezTo>
                  <a:cubicBezTo>
                    <a:pt x="1160145" y="1377365"/>
                    <a:pt x="1142927" y="1392764"/>
                    <a:pt x="1128408" y="1410510"/>
                  </a:cubicBezTo>
                  <a:cubicBezTo>
                    <a:pt x="1113601" y="1428607"/>
                    <a:pt x="1103325" y="1450020"/>
                    <a:pt x="1089498" y="1468876"/>
                  </a:cubicBezTo>
                  <a:cubicBezTo>
                    <a:pt x="1067635" y="1498690"/>
                    <a:pt x="1043946" y="1527121"/>
                    <a:pt x="1021404" y="1556425"/>
                  </a:cubicBezTo>
                  <a:cubicBezTo>
                    <a:pt x="1011519" y="1569276"/>
                    <a:pt x="1001949" y="1582366"/>
                    <a:pt x="992221" y="1595336"/>
                  </a:cubicBezTo>
                  <a:lnTo>
                    <a:pt x="963038" y="1634246"/>
                  </a:lnTo>
                  <a:cubicBezTo>
                    <a:pt x="959795" y="1643974"/>
                    <a:pt x="958998" y="1654897"/>
                    <a:pt x="953310" y="1663429"/>
                  </a:cubicBezTo>
                  <a:cubicBezTo>
                    <a:pt x="938330" y="1685898"/>
                    <a:pt x="916477" y="1697712"/>
                    <a:pt x="894944" y="1712068"/>
                  </a:cubicBezTo>
                  <a:cubicBezTo>
                    <a:pt x="885216" y="1734766"/>
                    <a:pt x="878204" y="1758830"/>
                    <a:pt x="865761" y="1780161"/>
                  </a:cubicBezTo>
                  <a:cubicBezTo>
                    <a:pt x="818217" y="1861666"/>
                    <a:pt x="841559" y="1799461"/>
                    <a:pt x="797668" y="1857982"/>
                  </a:cubicBezTo>
                  <a:cubicBezTo>
                    <a:pt x="786324" y="1873108"/>
                    <a:pt x="780093" y="1891696"/>
                    <a:pt x="768485" y="1906621"/>
                  </a:cubicBezTo>
                  <a:cubicBezTo>
                    <a:pt x="757224" y="1921100"/>
                    <a:pt x="740758" y="1930992"/>
                    <a:pt x="729574" y="1945531"/>
                  </a:cubicBezTo>
                  <a:cubicBezTo>
                    <a:pt x="708189" y="1973331"/>
                    <a:pt x="691949" y="2004796"/>
                    <a:pt x="671208" y="2033080"/>
                  </a:cubicBezTo>
                  <a:cubicBezTo>
                    <a:pt x="656232" y="2053502"/>
                    <a:pt x="639395" y="2072518"/>
                    <a:pt x="622570" y="2091446"/>
                  </a:cubicBezTo>
                  <a:cubicBezTo>
                    <a:pt x="613430" y="2101728"/>
                    <a:pt x="601276" y="2109359"/>
                    <a:pt x="593387" y="2120629"/>
                  </a:cubicBezTo>
                  <a:cubicBezTo>
                    <a:pt x="578395" y="2142046"/>
                    <a:pt x="567926" y="2166306"/>
                    <a:pt x="554476" y="2188723"/>
                  </a:cubicBezTo>
                  <a:cubicBezTo>
                    <a:pt x="492735" y="2291626"/>
                    <a:pt x="588206" y="2125028"/>
                    <a:pt x="505838" y="2256817"/>
                  </a:cubicBezTo>
                  <a:cubicBezTo>
                    <a:pt x="498153" y="2269114"/>
                    <a:pt x="493578" y="2283137"/>
                    <a:pt x="486383" y="2295727"/>
                  </a:cubicBezTo>
                  <a:cubicBezTo>
                    <a:pt x="468326" y="2327326"/>
                    <a:pt x="464568" y="2327269"/>
                    <a:pt x="437744" y="2354093"/>
                  </a:cubicBezTo>
                  <a:cubicBezTo>
                    <a:pt x="431259" y="2367063"/>
                    <a:pt x="425483" y="2380413"/>
                    <a:pt x="418289" y="2393004"/>
                  </a:cubicBezTo>
                  <a:cubicBezTo>
                    <a:pt x="412489" y="2403155"/>
                    <a:pt x="404062" y="2411730"/>
                    <a:pt x="398834" y="2422187"/>
                  </a:cubicBezTo>
                  <a:cubicBezTo>
                    <a:pt x="394248" y="2431358"/>
                    <a:pt x="394794" y="2442838"/>
                    <a:pt x="389106" y="2451370"/>
                  </a:cubicBezTo>
                  <a:cubicBezTo>
                    <a:pt x="308633" y="2572078"/>
                    <a:pt x="404116" y="2398351"/>
                    <a:pt x="340468" y="2509736"/>
                  </a:cubicBezTo>
                  <a:cubicBezTo>
                    <a:pt x="333274" y="2522326"/>
                    <a:pt x="329916" y="2537200"/>
                    <a:pt x="321013" y="2548646"/>
                  </a:cubicBezTo>
                  <a:cubicBezTo>
                    <a:pt x="306936" y="2566745"/>
                    <a:pt x="285092" y="2578207"/>
                    <a:pt x="272374" y="2597285"/>
                  </a:cubicBezTo>
                  <a:cubicBezTo>
                    <a:pt x="265889" y="2607013"/>
                    <a:pt x="258719" y="2616317"/>
                    <a:pt x="252919" y="2626468"/>
                  </a:cubicBezTo>
                  <a:cubicBezTo>
                    <a:pt x="245725" y="2639058"/>
                    <a:pt x="241508" y="2653313"/>
                    <a:pt x="233464" y="2665378"/>
                  </a:cubicBezTo>
                  <a:cubicBezTo>
                    <a:pt x="221947" y="2682654"/>
                    <a:pt x="207523" y="2697804"/>
                    <a:pt x="194553" y="2714017"/>
                  </a:cubicBezTo>
                  <a:cubicBezTo>
                    <a:pt x="191310" y="2723745"/>
                    <a:pt x="189411" y="2734029"/>
                    <a:pt x="184825" y="2743200"/>
                  </a:cubicBezTo>
                  <a:cubicBezTo>
                    <a:pt x="179597" y="2753657"/>
                    <a:pt x="170118" y="2761699"/>
                    <a:pt x="165370" y="2772382"/>
                  </a:cubicBezTo>
                  <a:cubicBezTo>
                    <a:pt x="129601" y="2852863"/>
                    <a:pt x="166415" y="2810248"/>
                    <a:pt x="126459" y="2850204"/>
                  </a:cubicBezTo>
                  <a:cubicBezTo>
                    <a:pt x="123217" y="2859932"/>
                    <a:pt x="121318" y="2870216"/>
                    <a:pt x="116732" y="2879387"/>
                  </a:cubicBezTo>
                  <a:cubicBezTo>
                    <a:pt x="111503" y="2889844"/>
                    <a:pt x="101881" y="2897824"/>
                    <a:pt x="97276" y="2908570"/>
                  </a:cubicBezTo>
                  <a:cubicBezTo>
                    <a:pt x="92010" y="2920858"/>
                    <a:pt x="93528" y="2935522"/>
                    <a:pt x="87549" y="2947480"/>
                  </a:cubicBezTo>
                  <a:cubicBezTo>
                    <a:pt x="65551" y="2991475"/>
                    <a:pt x="56542" y="2997942"/>
                    <a:pt x="29183" y="3025302"/>
                  </a:cubicBezTo>
                  <a:cubicBezTo>
                    <a:pt x="25940" y="3035030"/>
                    <a:pt x="24041" y="3045314"/>
                    <a:pt x="19455" y="3054485"/>
                  </a:cubicBezTo>
                  <a:cubicBezTo>
                    <a:pt x="14227" y="3064942"/>
                    <a:pt x="0" y="3083668"/>
                    <a:pt x="0" y="3083668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85226" y="1264596"/>
              <a:ext cx="2626468" cy="2947481"/>
            </a:xfrm>
            <a:custGeom>
              <a:avLst/>
              <a:gdLst>
                <a:gd name="connsiteX0" fmla="*/ 0 w 2626468"/>
                <a:gd name="connsiteY0" fmla="*/ 0 h 2947481"/>
                <a:gd name="connsiteX1" fmla="*/ 194553 w 2626468"/>
                <a:gd name="connsiteY1" fmla="*/ 204281 h 2947481"/>
                <a:gd name="connsiteX2" fmla="*/ 233463 w 2626468"/>
                <a:gd name="connsiteY2" fmla="*/ 301557 h 2947481"/>
                <a:gd name="connsiteX3" fmla="*/ 272374 w 2626468"/>
                <a:gd name="connsiteY3" fmla="*/ 340468 h 2947481"/>
                <a:gd name="connsiteX4" fmla="*/ 398834 w 2626468"/>
                <a:gd name="connsiteY4" fmla="*/ 515566 h 2947481"/>
                <a:gd name="connsiteX5" fmla="*/ 476655 w 2626468"/>
                <a:gd name="connsiteY5" fmla="*/ 642025 h 2947481"/>
                <a:gd name="connsiteX6" fmla="*/ 583659 w 2626468"/>
                <a:gd name="connsiteY6" fmla="*/ 758757 h 2947481"/>
                <a:gd name="connsiteX7" fmla="*/ 651753 w 2626468"/>
                <a:gd name="connsiteY7" fmla="*/ 875489 h 2947481"/>
                <a:gd name="connsiteX8" fmla="*/ 690663 w 2626468"/>
                <a:gd name="connsiteY8" fmla="*/ 924127 h 2947481"/>
                <a:gd name="connsiteX9" fmla="*/ 807395 w 2626468"/>
                <a:gd name="connsiteY9" fmla="*/ 1070042 h 2947481"/>
                <a:gd name="connsiteX10" fmla="*/ 817123 w 2626468"/>
                <a:gd name="connsiteY10" fmla="*/ 1108953 h 2947481"/>
                <a:gd name="connsiteX11" fmla="*/ 894944 w 2626468"/>
                <a:gd name="connsiteY11" fmla="*/ 1206230 h 2947481"/>
                <a:gd name="connsiteX12" fmla="*/ 924127 w 2626468"/>
                <a:gd name="connsiteY12" fmla="*/ 1235413 h 2947481"/>
                <a:gd name="connsiteX13" fmla="*/ 982493 w 2626468"/>
                <a:gd name="connsiteY13" fmla="*/ 1332689 h 2947481"/>
                <a:gd name="connsiteX14" fmla="*/ 1001948 w 2626468"/>
                <a:gd name="connsiteY14" fmla="*/ 1391055 h 2947481"/>
                <a:gd name="connsiteX15" fmla="*/ 1167319 w 2626468"/>
                <a:gd name="connsiteY15" fmla="*/ 1595336 h 2947481"/>
                <a:gd name="connsiteX16" fmla="*/ 1303506 w 2626468"/>
                <a:gd name="connsiteY16" fmla="*/ 1789889 h 2947481"/>
                <a:gd name="connsiteX17" fmla="*/ 1342417 w 2626468"/>
                <a:gd name="connsiteY17" fmla="*/ 1867710 h 2947481"/>
                <a:gd name="connsiteX18" fmla="*/ 1449421 w 2626468"/>
                <a:gd name="connsiteY18" fmla="*/ 2042808 h 2947481"/>
                <a:gd name="connsiteX19" fmla="*/ 1546697 w 2626468"/>
                <a:gd name="connsiteY19" fmla="*/ 2169268 h 2947481"/>
                <a:gd name="connsiteX20" fmla="*/ 1575880 w 2626468"/>
                <a:gd name="connsiteY20" fmla="*/ 2247089 h 2947481"/>
                <a:gd name="connsiteX21" fmla="*/ 1702340 w 2626468"/>
                <a:gd name="connsiteY21" fmla="*/ 2431915 h 2947481"/>
                <a:gd name="connsiteX22" fmla="*/ 1750978 w 2626468"/>
                <a:gd name="connsiteY22" fmla="*/ 2480553 h 2947481"/>
                <a:gd name="connsiteX23" fmla="*/ 1809344 w 2626468"/>
                <a:gd name="connsiteY23" fmla="*/ 2587557 h 2947481"/>
                <a:gd name="connsiteX24" fmla="*/ 1867710 w 2626468"/>
                <a:gd name="connsiteY24" fmla="*/ 2616740 h 2947481"/>
                <a:gd name="connsiteX25" fmla="*/ 1906621 w 2626468"/>
                <a:gd name="connsiteY25" fmla="*/ 2626468 h 2947481"/>
                <a:gd name="connsiteX26" fmla="*/ 2013625 w 2626468"/>
                <a:gd name="connsiteY26" fmla="*/ 2655651 h 2947481"/>
                <a:gd name="connsiteX27" fmla="*/ 2149812 w 2626468"/>
                <a:gd name="connsiteY27" fmla="*/ 2684834 h 2947481"/>
                <a:gd name="connsiteX28" fmla="*/ 2178995 w 2626468"/>
                <a:gd name="connsiteY28" fmla="*/ 2694561 h 2947481"/>
                <a:gd name="connsiteX29" fmla="*/ 2266544 w 2626468"/>
                <a:gd name="connsiteY29" fmla="*/ 2723744 h 2947481"/>
                <a:gd name="connsiteX30" fmla="*/ 2344365 w 2626468"/>
                <a:gd name="connsiteY30" fmla="*/ 2743200 h 2947481"/>
                <a:gd name="connsiteX31" fmla="*/ 2422187 w 2626468"/>
                <a:gd name="connsiteY31" fmla="*/ 2791838 h 2947481"/>
                <a:gd name="connsiteX32" fmla="*/ 2461097 w 2626468"/>
                <a:gd name="connsiteY32" fmla="*/ 2811293 h 2947481"/>
                <a:gd name="connsiteX33" fmla="*/ 2548646 w 2626468"/>
                <a:gd name="connsiteY33" fmla="*/ 2898842 h 2947481"/>
                <a:gd name="connsiteX34" fmla="*/ 2577829 w 2626468"/>
                <a:gd name="connsiteY34" fmla="*/ 2928025 h 2947481"/>
                <a:gd name="connsiteX35" fmla="*/ 2626468 w 2626468"/>
                <a:gd name="connsiteY35" fmla="*/ 2947481 h 29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26468" h="2947481">
                  <a:moveTo>
                    <a:pt x="0" y="0"/>
                  </a:moveTo>
                  <a:cubicBezTo>
                    <a:pt x="17680" y="17680"/>
                    <a:pt x="170046" y="165478"/>
                    <a:pt x="194553" y="204281"/>
                  </a:cubicBezTo>
                  <a:cubicBezTo>
                    <a:pt x="213202" y="233808"/>
                    <a:pt x="216136" y="271235"/>
                    <a:pt x="233463" y="301557"/>
                  </a:cubicBezTo>
                  <a:cubicBezTo>
                    <a:pt x="242564" y="317483"/>
                    <a:pt x="261158" y="325954"/>
                    <a:pt x="272374" y="340468"/>
                  </a:cubicBezTo>
                  <a:cubicBezTo>
                    <a:pt x="316396" y="397438"/>
                    <a:pt x="363114" y="453055"/>
                    <a:pt x="398834" y="515566"/>
                  </a:cubicBezTo>
                  <a:cubicBezTo>
                    <a:pt x="416775" y="546963"/>
                    <a:pt x="452375" y="612889"/>
                    <a:pt x="476655" y="642025"/>
                  </a:cubicBezTo>
                  <a:cubicBezTo>
                    <a:pt x="510447" y="682575"/>
                    <a:pt x="549867" y="718207"/>
                    <a:pt x="583659" y="758757"/>
                  </a:cubicBezTo>
                  <a:cubicBezTo>
                    <a:pt x="642630" y="829522"/>
                    <a:pt x="604676" y="801511"/>
                    <a:pt x="651753" y="875489"/>
                  </a:cubicBezTo>
                  <a:cubicBezTo>
                    <a:pt x="662900" y="893005"/>
                    <a:pt x="678385" y="907384"/>
                    <a:pt x="690663" y="924127"/>
                  </a:cubicBezTo>
                  <a:cubicBezTo>
                    <a:pt x="786411" y="1054693"/>
                    <a:pt x="722366" y="985013"/>
                    <a:pt x="807395" y="1070042"/>
                  </a:cubicBezTo>
                  <a:cubicBezTo>
                    <a:pt x="810638" y="1083012"/>
                    <a:pt x="809893" y="1097707"/>
                    <a:pt x="817123" y="1108953"/>
                  </a:cubicBezTo>
                  <a:cubicBezTo>
                    <a:pt x="839578" y="1143883"/>
                    <a:pt x="868121" y="1174530"/>
                    <a:pt x="894944" y="1206230"/>
                  </a:cubicBezTo>
                  <a:cubicBezTo>
                    <a:pt x="903830" y="1216732"/>
                    <a:pt x="916296" y="1224102"/>
                    <a:pt x="924127" y="1235413"/>
                  </a:cubicBezTo>
                  <a:cubicBezTo>
                    <a:pt x="945651" y="1266503"/>
                    <a:pt x="970535" y="1296815"/>
                    <a:pt x="982493" y="1332689"/>
                  </a:cubicBezTo>
                  <a:cubicBezTo>
                    <a:pt x="988978" y="1352144"/>
                    <a:pt x="990146" y="1374284"/>
                    <a:pt x="1001948" y="1391055"/>
                  </a:cubicBezTo>
                  <a:cubicBezTo>
                    <a:pt x="1052367" y="1462702"/>
                    <a:pt x="1119944" y="1521641"/>
                    <a:pt x="1167319" y="1595336"/>
                  </a:cubicBezTo>
                  <a:cubicBezTo>
                    <a:pt x="1268563" y="1752826"/>
                    <a:pt x="1220319" y="1690064"/>
                    <a:pt x="1303506" y="1789889"/>
                  </a:cubicBezTo>
                  <a:cubicBezTo>
                    <a:pt x="1321883" y="1845019"/>
                    <a:pt x="1303035" y="1795510"/>
                    <a:pt x="1342417" y="1867710"/>
                  </a:cubicBezTo>
                  <a:cubicBezTo>
                    <a:pt x="1400371" y="1973959"/>
                    <a:pt x="1342641" y="1894959"/>
                    <a:pt x="1449421" y="2042808"/>
                  </a:cubicBezTo>
                  <a:cubicBezTo>
                    <a:pt x="1485231" y="2092391"/>
                    <a:pt x="1517136" y="2113841"/>
                    <a:pt x="1546697" y="2169268"/>
                  </a:cubicBezTo>
                  <a:cubicBezTo>
                    <a:pt x="1559734" y="2193713"/>
                    <a:pt x="1564164" y="2221984"/>
                    <a:pt x="1575880" y="2247089"/>
                  </a:cubicBezTo>
                  <a:cubicBezTo>
                    <a:pt x="1605137" y="2309782"/>
                    <a:pt x="1661964" y="2382887"/>
                    <a:pt x="1702340" y="2431915"/>
                  </a:cubicBezTo>
                  <a:cubicBezTo>
                    <a:pt x="1716916" y="2449614"/>
                    <a:pt x="1734765" y="2464340"/>
                    <a:pt x="1750978" y="2480553"/>
                  </a:cubicBezTo>
                  <a:cubicBezTo>
                    <a:pt x="1769794" y="2524457"/>
                    <a:pt x="1776343" y="2554556"/>
                    <a:pt x="1809344" y="2587557"/>
                  </a:cubicBezTo>
                  <a:cubicBezTo>
                    <a:pt x="1826400" y="2604613"/>
                    <a:pt x="1845554" y="2610410"/>
                    <a:pt x="1867710" y="2616740"/>
                  </a:cubicBezTo>
                  <a:cubicBezTo>
                    <a:pt x="1880565" y="2620413"/>
                    <a:pt x="1894103" y="2621774"/>
                    <a:pt x="1906621" y="2626468"/>
                  </a:cubicBezTo>
                  <a:cubicBezTo>
                    <a:pt x="1998033" y="2660748"/>
                    <a:pt x="1880587" y="2636645"/>
                    <a:pt x="2013625" y="2655651"/>
                  </a:cubicBezTo>
                  <a:cubicBezTo>
                    <a:pt x="2104377" y="2691952"/>
                    <a:pt x="2019934" y="2663188"/>
                    <a:pt x="2149812" y="2684834"/>
                  </a:cubicBezTo>
                  <a:cubicBezTo>
                    <a:pt x="2159926" y="2686520"/>
                    <a:pt x="2169136" y="2691744"/>
                    <a:pt x="2178995" y="2694561"/>
                  </a:cubicBezTo>
                  <a:cubicBezTo>
                    <a:pt x="2270261" y="2720636"/>
                    <a:pt x="2159238" y="2683504"/>
                    <a:pt x="2266544" y="2723744"/>
                  </a:cubicBezTo>
                  <a:cubicBezTo>
                    <a:pt x="2300731" y="2736564"/>
                    <a:pt x="2302894" y="2734906"/>
                    <a:pt x="2344365" y="2743200"/>
                  </a:cubicBezTo>
                  <a:cubicBezTo>
                    <a:pt x="2370306" y="2759413"/>
                    <a:pt x="2395764" y="2776425"/>
                    <a:pt x="2422187" y="2791838"/>
                  </a:cubicBezTo>
                  <a:cubicBezTo>
                    <a:pt x="2434713" y="2799145"/>
                    <a:pt x="2449651" y="2802390"/>
                    <a:pt x="2461097" y="2811293"/>
                  </a:cubicBezTo>
                  <a:lnTo>
                    <a:pt x="2548646" y="2898842"/>
                  </a:lnTo>
                  <a:cubicBezTo>
                    <a:pt x="2558374" y="2908570"/>
                    <a:pt x="2564778" y="2923675"/>
                    <a:pt x="2577829" y="2928025"/>
                  </a:cubicBezTo>
                  <a:cubicBezTo>
                    <a:pt x="2613891" y="2940046"/>
                    <a:pt x="2597841" y="2933167"/>
                    <a:pt x="2626468" y="2947481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Freeform 53"/>
          <p:cNvSpPr/>
          <p:nvPr/>
        </p:nvSpPr>
        <p:spPr>
          <a:xfrm>
            <a:off x="3680237" y="2636196"/>
            <a:ext cx="1420238" cy="1177047"/>
          </a:xfrm>
          <a:custGeom>
            <a:avLst/>
            <a:gdLst>
              <a:gd name="connsiteX0" fmla="*/ 719847 w 1420238"/>
              <a:gd name="connsiteY0" fmla="*/ 58366 h 1177047"/>
              <a:gd name="connsiteX1" fmla="*/ 632298 w 1420238"/>
              <a:gd name="connsiteY1" fmla="*/ 9727 h 1177047"/>
              <a:gd name="connsiteX2" fmla="*/ 603115 w 1420238"/>
              <a:gd name="connsiteY2" fmla="*/ 0 h 1177047"/>
              <a:gd name="connsiteX3" fmla="*/ 350196 w 1420238"/>
              <a:gd name="connsiteY3" fmla="*/ 9727 h 1177047"/>
              <a:gd name="connsiteX4" fmla="*/ 282102 w 1420238"/>
              <a:gd name="connsiteY4" fmla="*/ 38910 h 1177047"/>
              <a:gd name="connsiteX5" fmla="*/ 204281 w 1420238"/>
              <a:gd name="connsiteY5" fmla="*/ 68093 h 1177047"/>
              <a:gd name="connsiteX6" fmla="*/ 184825 w 1420238"/>
              <a:gd name="connsiteY6" fmla="*/ 87549 h 1177047"/>
              <a:gd name="connsiteX7" fmla="*/ 155642 w 1420238"/>
              <a:gd name="connsiteY7" fmla="*/ 107004 h 1177047"/>
              <a:gd name="connsiteX8" fmla="*/ 136187 w 1420238"/>
              <a:gd name="connsiteY8" fmla="*/ 145915 h 1177047"/>
              <a:gd name="connsiteX9" fmla="*/ 97277 w 1420238"/>
              <a:gd name="connsiteY9" fmla="*/ 214008 h 1177047"/>
              <a:gd name="connsiteX10" fmla="*/ 68094 w 1420238"/>
              <a:gd name="connsiteY10" fmla="*/ 282102 h 1177047"/>
              <a:gd name="connsiteX11" fmla="*/ 58366 w 1420238"/>
              <a:gd name="connsiteY11" fmla="*/ 321013 h 1177047"/>
              <a:gd name="connsiteX12" fmla="*/ 48638 w 1420238"/>
              <a:gd name="connsiteY12" fmla="*/ 369651 h 1177047"/>
              <a:gd name="connsiteX13" fmla="*/ 19455 w 1420238"/>
              <a:gd name="connsiteY13" fmla="*/ 457200 h 1177047"/>
              <a:gd name="connsiteX14" fmla="*/ 9728 w 1420238"/>
              <a:gd name="connsiteY14" fmla="*/ 486383 h 1177047"/>
              <a:gd name="connsiteX15" fmla="*/ 0 w 1420238"/>
              <a:gd name="connsiteY15" fmla="*/ 535021 h 1177047"/>
              <a:gd name="connsiteX16" fmla="*/ 9728 w 1420238"/>
              <a:gd name="connsiteY16" fmla="*/ 729574 h 1177047"/>
              <a:gd name="connsiteX17" fmla="*/ 29183 w 1420238"/>
              <a:gd name="connsiteY17" fmla="*/ 749030 h 1177047"/>
              <a:gd name="connsiteX18" fmla="*/ 97277 w 1420238"/>
              <a:gd name="connsiteY18" fmla="*/ 836578 h 1177047"/>
              <a:gd name="connsiteX19" fmla="*/ 136187 w 1420238"/>
              <a:gd name="connsiteY19" fmla="*/ 885217 h 1177047"/>
              <a:gd name="connsiteX20" fmla="*/ 145915 w 1420238"/>
              <a:gd name="connsiteY20" fmla="*/ 914400 h 1177047"/>
              <a:gd name="connsiteX21" fmla="*/ 175098 w 1420238"/>
              <a:gd name="connsiteY21" fmla="*/ 933855 h 1177047"/>
              <a:gd name="connsiteX22" fmla="*/ 243191 w 1420238"/>
              <a:gd name="connsiteY22" fmla="*/ 982493 h 1177047"/>
              <a:gd name="connsiteX23" fmla="*/ 262647 w 1420238"/>
              <a:gd name="connsiteY23" fmla="*/ 1001949 h 1177047"/>
              <a:gd name="connsiteX24" fmla="*/ 321013 w 1420238"/>
              <a:gd name="connsiteY24" fmla="*/ 1040859 h 1177047"/>
              <a:gd name="connsiteX25" fmla="*/ 379379 w 1420238"/>
              <a:gd name="connsiteY25" fmla="*/ 1089498 h 1177047"/>
              <a:gd name="connsiteX26" fmla="*/ 437745 w 1420238"/>
              <a:gd name="connsiteY26" fmla="*/ 1108953 h 1177047"/>
              <a:gd name="connsiteX27" fmla="*/ 466928 w 1420238"/>
              <a:gd name="connsiteY27" fmla="*/ 1118681 h 1177047"/>
              <a:gd name="connsiteX28" fmla="*/ 622570 w 1420238"/>
              <a:gd name="connsiteY28" fmla="*/ 1157591 h 1177047"/>
              <a:gd name="connsiteX29" fmla="*/ 846306 w 1420238"/>
              <a:gd name="connsiteY29" fmla="*/ 1177047 h 1177047"/>
              <a:gd name="connsiteX30" fmla="*/ 1089498 w 1420238"/>
              <a:gd name="connsiteY30" fmla="*/ 1147864 h 1177047"/>
              <a:gd name="connsiteX31" fmla="*/ 1118681 w 1420238"/>
              <a:gd name="connsiteY31" fmla="*/ 1138136 h 1177047"/>
              <a:gd name="connsiteX32" fmla="*/ 1186774 w 1420238"/>
              <a:gd name="connsiteY32" fmla="*/ 1128408 h 1177047"/>
              <a:gd name="connsiteX33" fmla="*/ 1235413 w 1420238"/>
              <a:gd name="connsiteY33" fmla="*/ 1099225 h 1177047"/>
              <a:gd name="connsiteX34" fmla="*/ 1303506 w 1420238"/>
              <a:gd name="connsiteY34" fmla="*/ 1070042 h 1177047"/>
              <a:gd name="connsiteX35" fmla="*/ 1361872 w 1420238"/>
              <a:gd name="connsiteY35" fmla="*/ 1011676 h 1177047"/>
              <a:gd name="connsiteX36" fmla="*/ 1381328 w 1420238"/>
              <a:gd name="connsiteY36" fmla="*/ 992221 h 1177047"/>
              <a:gd name="connsiteX37" fmla="*/ 1400783 w 1420238"/>
              <a:gd name="connsiteY37" fmla="*/ 953310 h 1177047"/>
              <a:gd name="connsiteX38" fmla="*/ 1420238 w 1420238"/>
              <a:gd name="connsiteY38" fmla="*/ 787940 h 1177047"/>
              <a:gd name="connsiteX39" fmla="*/ 1410511 w 1420238"/>
              <a:gd name="connsiteY39" fmla="*/ 496110 h 1177047"/>
              <a:gd name="connsiteX40" fmla="*/ 1381328 w 1420238"/>
              <a:gd name="connsiteY40" fmla="*/ 418289 h 1177047"/>
              <a:gd name="connsiteX41" fmla="*/ 1352145 w 1420238"/>
              <a:gd name="connsiteY41" fmla="*/ 330740 h 1177047"/>
              <a:gd name="connsiteX42" fmla="*/ 1342417 w 1420238"/>
              <a:gd name="connsiteY42" fmla="*/ 301557 h 1177047"/>
              <a:gd name="connsiteX43" fmla="*/ 1313234 w 1420238"/>
              <a:gd name="connsiteY43" fmla="*/ 272374 h 1177047"/>
              <a:gd name="connsiteX44" fmla="*/ 1293779 w 1420238"/>
              <a:gd name="connsiteY44" fmla="*/ 233464 h 1177047"/>
              <a:gd name="connsiteX45" fmla="*/ 1264596 w 1420238"/>
              <a:gd name="connsiteY45" fmla="*/ 184825 h 1177047"/>
              <a:gd name="connsiteX46" fmla="*/ 1206230 w 1420238"/>
              <a:gd name="connsiteY46" fmla="*/ 165370 h 1177047"/>
              <a:gd name="connsiteX47" fmla="*/ 1157591 w 1420238"/>
              <a:gd name="connsiteY47" fmla="*/ 136187 h 1177047"/>
              <a:gd name="connsiteX48" fmla="*/ 1128408 w 1420238"/>
              <a:gd name="connsiteY48" fmla="*/ 126459 h 1177047"/>
              <a:gd name="connsiteX49" fmla="*/ 1031132 w 1420238"/>
              <a:gd name="connsiteY49" fmla="*/ 107004 h 1177047"/>
              <a:gd name="connsiteX50" fmla="*/ 953311 w 1420238"/>
              <a:gd name="connsiteY50" fmla="*/ 87549 h 1177047"/>
              <a:gd name="connsiteX51" fmla="*/ 914400 w 1420238"/>
              <a:gd name="connsiteY51" fmla="*/ 77821 h 1177047"/>
              <a:gd name="connsiteX52" fmla="*/ 846306 w 1420238"/>
              <a:gd name="connsiteY52" fmla="*/ 58366 h 1177047"/>
              <a:gd name="connsiteX53" fmla="*/ 719847 w 1420238"/>
              <a:gd name="connsiteY53" fmla="*/ 58366 h 117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20238" h="1177047">
                <a:moveTo>
                  <a:pt x="719847" y="58366"/>
                </a:moveTo>
                <a:cubicBezTo>
                  <a:pt x="684179" y="50260"/>
                  <a:pt x="662158" y="24657"/>
                  <a:pt x="632298" y="9727"/>
                </a:cubicBezTo>
                <a:cubicBezTo>
                  <a:pt x="623127" y="5141"/>
                  <a:pt x="613369" y="0"/>
                  <a:pt x="603115" y="0"/>
                </a:cubicBezTo>
                <a:cubicBezTo>
                  <a:pt x="518746" y="0"/>
                  <a:pt x="434502" y="6485"/>
                  <a:pt x="350196" y="9727"/>
                </a:cubicBezTo>
                <a:cubicBezTo>
                  <a:pt x="290260" y="29706"/>
                  <a:pt x="354220" y="6857"/>
                  <a:pt x="282102" y="38910"/>
                </a:cubicBezTo>
                <a:cubicBezTo>
                  <a:pt x="247195" y="54424"/>
                  <a:pt x="236376" y="57395"/>
                  <a:pt x="204281" y="68093"/>
                </a:cubicBezTo>
                <a:cubicBezTo>
                  <a:pt x="197796" y="74578"/>
                  <a:pt x="191987" y="81820"/>
                  <a:pt x="184825" y="87549"/>
                </a:cubicBezTo>
                <a:cubicBezTo>
                  <a:pt x="175696" y="94852"/>
                  <a:pt x="163126" y="98023"/>
                  <a:pt x="155642" y="107004"/>
                </a:cubicBezTo>
                <a:cubicBezTo>
                  <a:pt x="146359" y="118144"/>
                  <a:pt x="143381" y="133324"/>
                  <a:pt x="136187" y="145915"/>
                </a:cubicBezTo>
                <a:cubicBezTo>
                  <a:pt x="115662" y="181835"/>
                  <a:pt x="113311" y="171250"/>
                  <a:pt x="97277" y="214008"/>
                </a:cubicBezTo>
                <a:cubicBezTo>
                  <a:pt x="70356" y="285798"/>
                  <a:pt x="107520" y="222961"/>
                  <a:pt x="68094" y="282102"/>
                </a:cubicBezTo>
                <a:cubicBezTo>
                  <a:pt x="64851" y="295072"/>
                  <a:pt x="61266" y="307962"/>
                  <a:pt x="58366" y="321013"/>
                </a:cubicBezTo>
                <a:cubicBezTo>
                  <a:pt x="54779" y="337153"/>
                  <a:pt x="52988" y="353700"/>
                  <a:pt x="48638" y="369651"/>
                </a:cubicBezTo>
                <a:cubicBezTo>
                  <a:pt x="48630" y="369679"/>
                  <a:pt x="24323" y="442595"/>
                  <a:pt x="19455" y="457200"/>
                </a:cubicBezTo>
                <a:cubicBezTo>
                  <a:pt x="16213" y="466928"/>
                  <a:pt x="11739" y="476328"/>
                  <a:pt x="9728" y="486383"/>
                </a:cubicBezTo>
                <a:lnTo>
                  <a:pt x="0" y="535021"/>
                </a:lnTo>
                <a:cubicBezTo>
                  <a:pt x="3243" y="599872"/>
                  <a:pt x="955" y="665237"/>
                  <a:pt x="9728" y="729574"/>
                </a:cubicBezTo>
                <a:cubicBezTo>
                  <a:pt x="10967" y="738661"/>
                  <a:pt x="23852" y="741567"/>
                  <a:pt x="29183" y="749030"/>
                </a:cubicBezTo>
                <a:cubicBezTo>
                  <a:pt x="93545" y="839137"/>
                  <a:pt x="20024" y="759327"/>
                  <a:pt x="97277" y="836578"/>
                </a:cubicBezTo>
                <a:cubicBezTo>
                  <a:pt x="121725" y="909927"/>
                  <a:pt x="85903" y="822361"/>
                  <a:pt x="136187" y="885217"/>
                </a:cubicBezTo>
                <a:cubicBezTo>
                  <a:pt x="142593" y="893224"/>
                  <a:pt x="139509" y="906393"/>
                  <a:pt x="145915" y="914400"/>
                </a:cubicBezTo>
                <a:cubicBezTo>
                  <a:pt x="153218" y="923529"/>
                  <a:pt x="166221" y="926246"/>
                  <a:pt x="175098" y="933855"/>
                </a:cubicBezTo>
                <a:cubicBezTo>
                  <a:pt x="233848" y="984213"/>
                  <a:pt x="189569" y="964620"/>
                  <a:pt x="243191" y="982493"/>
                </a:cubicBezTo>
                <a:cubicBezTo>
                  <a:pt x="249676" y="988978"/>
                  <a:pt x="255310" y="996446"/>
                  <a:pt x="262647" y="1001949"/>
                </a:cubicBezTo>
                <a:cubicBezTo>
                  <a:pt x="281353" y="1015978"/>
                  <a:pt x="304479" y="1024325"/>
                  <a:pt x="321013" y="1040859"/>
                </a:cubicBezTo>
                <a:cubicBezTo>
                  <a:pt x="339338" y="1059184"/>
                  <a:pt x="355003" y="1078664"/>
                  <a:pt x="379379" y="1089498"/>
                </a:cubicBezTo>
                <a:cubicBezTo>
                  <a:pt x="398119" y="1097827"/>
                  <a:pt x="418290" y="1102468"/>
                  <a:pt x="437745" y="1108953"/>
                </a:cubicBezTo>
                <a:cubicBezTo>
                  <a:pt x="447473" y="1112196"/>
                  <a:pt x="457107" y="1115735"/>
                  <a:pt x="466928" y="1118681"/>
                </a:cubicBezTo>
                <a:cubicBezTo>
                  <a:pt x="532450" y="1138338"/>
                  <a:pt x="560319" y="1151151"/>
                  <a:pt x="622570" y="1157591"/>
                </a:cubicBezTo>
                <a:cubicBezTo>
                  <a:pt x="697033" y="1165294"/>
                  <a:pt x="846306" y="1177047"/>
                  <a:pt x="846306" y="1177047"/>
                </a:cubicBezTo>
                <a:cubicBezTo>
                  <a:pt x="1096964" y="1131472"/>
                  <a:pt x="793024" y="1182743"/>
                  <a:pt x="1089498" y="1147864"/>
                </a:cubicBezTo>
                <a:cubicBezTo>
                  <a:pt x="1099682" y="1146666"/>
                  <a:pt x="1108626" y="1140147"/>
                  <a:pt x="1118681" y="1138136"/>
                </a:cubicBezTo>
                <a:cubicBezTo>
                  <a:pt x="1141164" y="1133639"/>
                  <a:pt x="1164076" y="1131651"/>
                  <a:pt x="1186774" y="1128408"/>
                </a:cubicBezTo>
                <a:cubicBezTo>
                  <a:pt x="1269443" y="1100854"/>
                  <a:pt x="1168648" y="1139283"/>
                  <a:pt x="1235413" y="1099225"/>
                </a:cubicBezTo>
                <a:cubicBezTo>
                  <a:pt x="1284613" y="1069705"/>
                  <a:pt x="1246571" y="1115590"/>
                  <a:pt x="1303506" y="1070042"/>
                </a:cubicBezTo>
                <a:cubicBezTo>
                  <a:pt x="1324991" y="1052854"/>
                  <a:pt x="1342417" y="1031131"/>
                  <a:pt x="1361872" y="1011676"/>
                </a:cubicBezTo>
                <a:lnTo>
                  <a:pt x="1381328" y="992221"/>
                </a:lnTo>
                <a:cubicBezTo>
                  <a:pt x="1387813" y="979251"/>
                  <a:pt x="1396197" y="967067"/>
                  <a:pt x="1400783" y="953310"/>
                </a:cubicBezTo>
                <a:cubicBezTo>
                  <a:pt x="1414306" y="912741"/>
                  <a:pt x="1418260" y="811676"/>
                  <a:pt x="1420238" y="787940"/>
                </a:cubicBezTo>
                <a:cubicBezTo>
                  <a:pt x="1416996" y="690663"/>
                  <a:pt x="1416226" y="593273"/>
                  <a:pt x="1410511" y="496110"/>
                </a:cubicBezTo>
                <a:cubicBezTo>
                  <a:pt x="1408247" y="457614"/>
                  <a:pt x="1394851" y="453450"/>
                  <a:pt x="1381328" y="418289"/>
                </a:cubicBezTo>
                <a:cubicBezTo>
                  <a:pt x="1370285" y="389578"/>
                  <a:pt x="1361873" y="359923"/>
                  <a:pt x="1352145" y="330740"/>
                </a:cubicBezTo>
                <a:cubicBezTo>
                  <a:pt x="1348902" y="321012"/>
                  <a:pt x="1349668" y="308808"/>
                  <a:pt x="1342417" y="301557"/>
                </a:cubicBezTo>
                <a:cubicBezTo>
                  <a:pt x="1332689" y="291829"/>
                  <a:pt x="1321230" y="283569"/>
                  <a:pt x="1313234" y="272374"/>
                </a:cubicBezTo>
                <a:cubicBezTo>
                  <a:pt x="1304806" y="260574"/>
                  <a:pt x="1299491" y="246792"/>
                  <a:pt x="1293779" y="233464"/>
                </a:cubicBezTo>
                <a:cubicBezTo>
                  <a:pt x="1284703" y="212286"/>
                  <a:pt x="1288124" y="196589"/>
                  <a:pt x="1264596" y="184825"/>
                </a:cubicBezTo>
                <a:cubicBezTo>
                  <a:pt x="1246253" y="175654"/>
                  <a:pt x="1223815" y="175921"/>
                  <a:pt x="1206230" y="165370"/>
                </a:cubicBezTo>
                <a:cubicBezTo>
                  <a:pt x="1190017" y="155642"/>
                  <a:pt x="1174502" y="144643"/>
                  <a:pt x="1157591" y="136187"/>
                </a:cubicBezTo>
                <a:cubicBezTo>
                  <a:pt x="1148420" y="131601"/>
                  <a:pt x="1138267" y="129276"/>
                  <a:pt x="1128408" y="126459"/>
                </a:cubicBezTo>
                <a:cubicBezTo>
                  <a:pt x="1067064" y="108932"/>
                  <a:pt x="1107552" y="123380"/>
                  <a:pt x="1031132" y="107004"/>
                </a:cubicBezTo>
                <a:cubicBezTo>
                  <a:pt x="1004987" y="101401"/>
                  <a:pt x="979251" y="94034"/>
                  <a:pt x="953311" y="87549"/>
                </a:cubicBezTo>
                <a:cubicBezTo>
                  <a:pt x="940341" y="84306"/>
                  <a:pt x="927083" y="82049"/>
                  <a:pt x="914400" y="77821"/>
                </a:cubicBezTo>
                <a:cubicBezTo>
                  <a:pt x="898627" y="72563"/>
                  <a:pt x="861143" y="59239"/>
                  <a:pt x="846306" y="58366"/>
                </a:cubicBezTo>
                <a:cubicBezTo>
                  <a:pt x="804226" y="55891"/>
                  <a:pt x="755515" y="66472"/>
                  <a:pt x="719847" y="58366"/>
                </a:cubicBez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4" idx="29"/>
          </p:cNvCxnSpPr>
          <p:nvPr/>
        </p:nvCxnSpPr>
        <p:spPr bwMode="auto">
          <a:xfrm flipH="1">
            <a:off x="4524761" y="3813243"/>
            <a:ext cx="1782" cy="1567383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6363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9" grpId="0" animBg="1"/>
      <p:bldP spid="59" grpId="1" animBg="1"/>
      <p:bldP spid="63" grpId="0" animBg="1"/>
      <p:bldP spid="64" grpId="0" animBg="1"/>
      <p:bldP spid="71" grpId="0" animBg="1"/>
      <p:bldP spid="71" grpId="1" animBg="1"/>
      <p:bldP spid="73" grpId="0" animBg="1"/>
      <p:bldP spid="54" grpId="0" animBg="1"/>
      <p:bldP spid="5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Expression shape is a powerful tool that allows you to go beyond what the default shapes offer.</a:t>
            </a:r>
          </a:p>
          <a:p>
            <a:r>
              <a:rPr lang="sv-SE" dirty="0"/>
              <a:t>Expressions can be simplified using distinguished fields.</a:t>
            </a:r>
          </a:p>
          <a:p>
            <a:r>
              <a:rPr lang="sv-SE" dirty="0"/>
              <a:t>Correlations, convoys and zombies are some of the concepts that are involved in more advanced orchestration scenarios.</a:t>
            </a:r>
          </a:p>
          <a:p>
            <a:r>
              <a:rPr lang="sv-SE" dirty="0"/>
              <a:t>The Scope shape offers transactional behavior and the handling of exceptions and performing of compensating logic.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Applied Orchestration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Implementing Transactions</a:t>
            </a:r>
          </a:p>
          <a:p>
            <a:pPr lvl="1"/>
            <a:r>
              <a:rPr lang="sv-SE" dirty="0"/>
              <a:t>Configure orchestration to use transactions</a:t>
            </a:r>
          </a:p>
          <a:p>
            <a:pPr lvl="1"/>
            <a:r>
              <a:rPr lang="sv-SE" dirty="0"/>
              <a:t>Create business transactions</a:t>
            </a:r>
          </a:p>
          <a:p>
            <a:pPr lvl="1"/>
            <a:r>
              <a:rPr lang="sv-SE" dirty="0"/>
              <a:t>Handle exceptions</a:t>
            </a:r>
          </a:p>
          <a:p>
            <a:pPr lvl="1"/>
            <a:r>
              <a:rPr lang="sv-SE" dirty="0"/>
              <a:t>Configure compensation</a:t>
            </a:r>
          </a:p>
          <a:p>
            <a:pPr lvl="1"/>
            <a:r>
              <a:rPr lang="sv-SE" dirty="0"/>
              <a:t>Build and deploy, start and test the orchestration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is a convoy?</a:t>
            </a:r>
          </a:p>
          <a:p>
            <a:r>
              <a:rPr lang="sv-SE" dirty="0"/>
              <a:t>What are distinguished fields?</a:t>
            </a:r>
          </a:p>
          <a:p>
            <a:r>
              <a:rPr lang="sv-SE" dirty="0"/>
              <a:t>What types or transactions can be configured on the Scope shape?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APPLIED orchestration techniques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Expressions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Calling pipelines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Correlation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Convoys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the Expression shape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1490746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Use Expression shape to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4229043" cy="1914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Enter </a:t>
            </a:r>
            <a:r>
              <a:rPr lang="en-US" i="1" dirty="0"/>
              <a:t>simple</a:t>
            </a:r>
            <a:r>
              <a:rPr lang="en-US" dirty="0"/>
              <a:t> XLANG/s (C#) statements.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Do variable manipulation.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Extract message data through </a:t>
            </a:r>
            <a:r>
              <a:rPr lang="en-US" dirty="0" err="1"/>
              <a:t>xpaths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Make .NET calls to external API’s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Including BizTalk Server API’s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052" y="437376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8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02323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5189" y="4802385"/>
            <a:ext cx="346434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 of different types are used in other places as well, like the Assign, Decide and Loop shapes.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7533" y="4373415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1670" y="4802040"/>
            <a:ext cx="3132315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Although you can, do NOT write lengthy and complex logic within Expression shapes.</a:t>
            </a:r>
          </a:p>
        </p:txBody>
      </p:sp>
      <p:pic>
        <p:nvPicPr>
          <p:cNvPr id="13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61" y="4360250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xpath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5733256"/>
            <a:ext cx="8064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xpath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CustomerMessage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,"/*[local-name()='Customers' and namespace-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()='http://NWMessaging.CustomerOrderFlatFile']/*[local-name()='Customer' and namespace-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()='']/*[local-name()='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ContactNo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' and namespace-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()='']") = "123";</a:t>
            </a:r>
            <a:endParaRPr lang="sv-S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3308" y="1490746"/>
            <a:ext cx="4683261" cy="26768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 err="1"/>
              <a:t>xpath</a:t>
            </a:r>
            <a:r>
              <a:rPr lang="en-US" sz="2000" dirty="0"/>
              <a:t> function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846477" y="1936486"/>
            <a:ext cx="4286250" cy="19965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402" y="2130161"/>
            <a:ext cx="4330326" cy="203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be used in expressions.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Provides read and write access to a message or part of a message.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Write access is only permitted from within an Assign shape.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Not schema aware.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26" y="2681610"/>
            <a:ext cx="4109098" cy="27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Simplifying Expressions using Distinguished fields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1490746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Distinguished fields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3948517" cy="1397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Aliases for </a:t>
            </a:r>
            <a:r>
              <a:rPr lang="en-US" dirty="0" err="1"/>
              <a:t>xpath</a:t>
            </a:r>
            <a:r>
              <a:rPr lang="en-US" dirty="0"/>
              <a:t> statements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Lightweight, better performance then </a:t>
            </a:r>
            <a:br>
              <a:rPr lang="en-US" dirty="0"/>
            </a:br>
            <a:r>
              <a:rPr lang="en-US" dirty="0"/>
              <a:t>promoted fields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Fields are made distinguished through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Promote Properties</a:t>
            </a:r>
            <a:r>
              <a:rPr lang="en-US" dirty="0"/>
              <a:t> dialog.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293096"/>
            <a:ext cx="38884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CustomerMessage.Customer.ContactNo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"123";</a:t>
            </a:r>
            <a:endParaRPr lang="sv-S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503" y="5265722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5694347"/>
            <a:ext cx="540060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Distinguished fields are stored in the message together with the namespace, the context of the message can grow much bigger then the message it self.</a:t>
            </a:r>
          </a:p>
        </p:txBody>
      </p:sp>
      <p:pic>
        <p:nvPicPr>
          <p:cNvPr id="10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1" y="5252557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14" y="2966748"/>
            <a:ext cx="3930306" cy="236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8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Calling pipelines from within Orchestrations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1490747"/>
            <a:ext cx="4683261" cy="237030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Calling Receive pipelines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4286250" cy="1708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444224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be used to for example split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Consumes a single message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Returns a single or many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Done from within an atomic scope, </a:t>
            </a:r>
            <a:br>
              <a:rPr lang="en-US" dirty="0"/>
            </a:br>
            <a:r>
              <a:rPr lang="en-US" dirty="0"/>
              <a:t>typically in an Expression shape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67744" y="4091419"/>
            <a:ext cx="5328592" cy="221790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Calling Send pipelines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450912" y="4537160"/>
            <a:ext cx="4888686" cy="15561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837" y="4730834"/>
            <a:ext cx="4979120" cy="1274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be used to for example aggregate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Consumes a single or many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Returns a single message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Performed from within an Assign shape</a:t>
            </a:r>
          </a:p>
        </p:txBody>
      </p:sp>
    </p:spTree>
    <p:extLst>
      <p:ext uri="{BB962C8B-B14F-4D97-AF65-F5344CB8AC3E}">
        <p14:creationId xmlns:p14="http://schemas.microsoft.com/office/powerpoint/2010/main" val="126647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Correlating messages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9" y="1490747"/>
            <a:ext cx="3442010" cy="201026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Automatic correlation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2987281" cy="13484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2741456" cy="634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Request-Response ports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Self-correlating ports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75856" y="3969248"/>
            <a:ext cx="5328592" cy="219605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Manual correlation / Correlation Sets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459024" y="4414988"/>
            <a:ext cx="4929400" cy="15909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4948" y="4608662"/>
            <a:ext cx="4895764" cy="1397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Manual correlation involves setting up a </a:t>
            </a:r>
            <a:br>
              <a:rPr lang="en-US" dirty="0"/>
            </a:br>
            <a:r>
              <a:rPr lang="en-US" dirty="0"/>
              <a:t>correlation type and initializing a correlation set.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Correlation set is an initialized correlation type </a:t>
            </a:r>
            <a:br>
              <a:rPr lang="en-US" dirty="0"/>
            </a:br>
            <a:r>
              <a:rPr lang="en-US" dirty="0"/>
              <a:t>with properties and values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Values can come from context as well as data</a:t>
            </a:r>
          </a:p>
        </p:txBody>
      </p:sp>
    </p:spTree>
    <p:extLst>
      <p:ext uri="{BB962C8B-B14F-4D97-AF65-F5344CB8AC3E}">
        <p14:creationId xmlns:p14="http://schemas.microsoft.com/office/powerpoint/2010/main" val="13329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72521" y="1938082"/>
            <a:ext cx="4159519" cy="465927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Orchestration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Correlating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Working with correlation sets</a:t>
            </a:r>
          </a:p>
          <a:p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6874313" y="4857393"/>
            <a:ext cx="1325656" cy="1916404"/>
            <a:chOff x="4286248" y="1357298"/>
            <a:chExt cx="1841120" cy="2652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olded Corner 10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2627" y="1560315"/>
              <a:ext cx="1734741" cy="24492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Faktura</a:t>
              </a:r>
            </a:p>
            <a:p>
              <a:pPr>
                <a:defRPr/>
              </a:pPr>
              <a:r>
                <a:rPr lang="sv-SE" sz="900" dirty="0"/>
                <a:t>- Nummer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OrderNoRef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FakturaRader</a:t>
              </a:r>
            </a:p>
            <a:p>
              <a:pPr lvl="1">
                <a:defRPr/>
              </a:pPr>
              <a:r>
                <a:rPr lang="sv-SE" sz="900" dirty="0"/>
                <a:t>FakturaRad</a:t>
              </a:r>
            </a:p>
            <a:p>
              <a:pPr marL="742950" lvl="1" indent="-285750">
                <a:buFontTx/>
                <a:buChar char="-"/>
                <a:defRPr/>
              </a:pPr>
              <a:r>
                <a:rPr lang="sv-SE" sz="900" dirty="0"/>
                <a:t>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 flipV="1">
            <a:off x="6660232" y="4857393"/>
            <a:ext cx="432048" cy="477375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971600" y="2368955"/>
            <a:ext cx="3168352" cy="25002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2" y="2714850"/>
            <a:ext cx="1336311" cy="1974117"/>
            <a:chOff x="4286248" y="1357298"/>
            <a:chExt cx="1714512" cy="25328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olded Corner 7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2627" y="1560316"/>
              <a:ext cx="1569660" cy="2329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Nummer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Typ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OrderRader</a:t>
              </a:r>
            </a:p>
            <a:p>
              <a:pPr lvl="1">
                <a:defRPr/>
              </a:pPr>
              <a:r>
                <a:rPr lang="sv-SE" sz="900" dirty="0"/>
                <a:t>- OrderRad</a:t>
              </a:r>
            </a:p>
            <a:p>
              <a:pPr lvl="1">
                <a:defRPr/>
              </a:pPr>
              <a:r>
                <a:rPr lang="sv-SE" sz="900" dirty="0"/>
                <a:t>- 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3021127" y="4991024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400" dirty="0">
                <a:latin typeface="+mn-lt"/>
                <a:cs typeface="+mn-cs"/>
              </a:rPr>
              <a:t>OrderID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9929" y="5047292"/>
            <a:ext cx="114967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</a:t>
            </a:r>
          </a:p>
        </p:txBody>
      </p:sp>
      <p:cxnSp>
        <p:nvCxnSpPr>
          <p:cNvPr id="13" name="Straight Arrow Connector 12"/>
          <p:cNvCxnSpPr>
            <a:cxnSpLocks noChangeShapeType="1"/>
            <a:endCxn id="19" idx="0"/>
          </p:cNvCxnSpPr>
          <p:nvPr/>
        </p:nvCxnSpPr>
        <p:spPr bwMode="auto">
          <a:xfrm>
            <a:off x="2051720" y="3140968"/>
            <a:ext cx="1513478" cy="1850056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555776" y="3656057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Initialize correlation set</a:t>
            </a:r>
          </a:p>
        </p:txBody>
      </p:sp>
      <p:cxnSp>
        <p:nvCxnSpPr>
          <p:cNvPr id="14" name="Straight Arrow Connector 13"/>
          <p:cNvCxnSpPr>
            <a:cxnSpLocks noChangeShapeType="1"/>
            <a:stCxn id="19" idx="3"/>
            <a:endCxn id="33" idx="1"/>
          </p:cNvCxnSpPr>
          <p:nvPr/>
        </p:nvCxnSpPr>
        <p:spPr bwMode="auto">
          <a:xfrm flipV="1">
            <a:off x="4109269" y="4701354"/>
            <a:ext cx="2270552" cy="46154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upp 50"/>
          <p:cNvGrpSpPr/>
          <p:nvPr/>
        </p:nvGrpSpPr>
        <p:grpSpPr>
          <a:xfrm>
            <a:off x="6438555" y="3907979"/>
            <a:ext cx="1053006" cy="656056"/>
            <a:chOff x="3119926" y="4500570"/>
            <a:chExt cx="2782161" cy="1476127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119926" y="5214950"/>
              <a:ext cx="2782161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>
                      <a:lumMod val="25000"/>
                    </a:schemeClr>
                  </a:solidFill>
                </a:rPr>
                <a:t>MsgBox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pic>
        <p:nvPicPr>
          <p:cNvPr id="3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21" y="452500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352602" y="5047292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Instance subscription</a:t>
            </a:r>
          </a:p>
        </p:txBody>
      </p:sp>
      <p:cxnSp>
        <p:nvCxnSpPr>
          <p:cNvPr id="39" name="Curved Connector 38"/>
          <p:cNvCxnSpPr>
            <a:endCxn id="31" idx="0"/>
          </p:cNvCxnSpPr>
          <p:nvPr/>
        </p:nvCxnSpPr>
        <p:spPr bwMode="auto">
          <a:xfrm>
            <a:off x="4139952" y="2996952"/>
            <a:ext cx="2834672" cy="911027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2" idx="2"/>
          </p:cNvCxnSpPr>
          <p:nvPr/>
        </p:nvCxnSpPr>
        <p:spPr bwMode="auto">
          <a:xfrm rot="5400000">
            <a:off x="4839110" y="3834195"/>
            <a:ext cx="1396109" cy="2855788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6288" y="2380735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Send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971600" y="5538959"/>
            <a:ext cx="3168352" cy="84236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6288" y="5538959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Receive</a:t>
            </a:r>
          </a:p>
        </p:txBody>
      </p:sp>
      <p:cxnSp>
        <p:nvCxnSpPr>
          <p:cNvPr id="54" name="Straight Arrow Connector 53"/>
          <p:cNvCxnSpPr>
            <a:cxnSpLocks noChangeShapeType="1"/>
            <a:endCxn id="19" idx="2"/>
          </p:cNvCxnSpPr>
          <p:nvPr/>
        </p:nvCxnSpPr>
        <p:spPr bwMode="auto">
          <a:xfrm flipV="1">
            <a:off x="3131840" y="5334767"/>
            <a:ext cx="433358" cy="28682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2272132" y="5621589"/>
            <a:ext cx="2233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Follow correlation set</a:t>
            </a:r>
          </a:p>
        </p:txBody>
      </p:sp>
      <p:pic>
        <p:nvPicPr>
          <p:cNvPr id="7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151612" y="1715149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75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43712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235749" y="2143774"/>
            <a:ext cx="2802663" cy="107721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sets are the only way to promote properties in a message published by an orchestration.</a:t>
            </a:r>
          </a:p>
        </p:txBody>
      </p:sp>
    </p:spTree>
    <p:extLst>
      <p:ext uri="{BB962C8B-B14F-4D97-AF65-F5344CB8AC3E}">
        <p14:creationId xmlns:p14="http://schemas.microsoft.com/office/powerpoint/2010/main" val="15302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58" grpId="0"/>
      <p:bldP spid="74" grpId="0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2009-11-22T22:57:17Z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18795</TotalTime>
  <Words>1446</Words>
  <Application>Microsoft Office PowerPoint</Application>
  <PresentationFormat>On-screen Show (4:3)</PresentationFormat>
  <Paragraphs>304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Developing Integration Solutions using Microsoft BizTalk Server 2013</vt:lpstr>
      <vt:lpstr>Course Outline</vt:lpstr>
      <vt:lpstr>Lesson 1: APPLIED orchestration techniques</vt:lpstr>
      <vt:lpstr>Using the Expression shape</vt:lpstr>
      <vt:lpstr>xpath function</vt:lpstr>
      <vt:lpstr>Simplifying Expressions using Distinguished fields</vt:lpstr>
      <vt:lpstr>Calling pipelines from within Orchestrations</vt:lpstr>
      <vt:lpstr>Correlating messages</vt:lpstr>
      <vt:lpstr>Correlating messages</vt:lpstr>
      <vt:lpstr>Convoys</vt:lpstr>
      <vt:lpstr>Demonstration: The Aggregator</vt:lpstr>
      <vt:lpstr>The concept of Zombies</vt:lpstr>
      <vt:lpstr>Lesson 1: Transactions</vt:lpstr>
      <vt:lpstr>What are Transactions?</vt:lpstr>
      <vt:lpstr>Transacted Orchestrations</vt:lpstr>
      <vt:lpstr>Atomic Transaction Scopes</vt:lpstr>
      <vt:lpstr>Long-Running Transaction Scopes</vt:lpstr>
      <vt:lpstr>Steps to set up Transactions</vt:lpstr>
      <vt:lpstr>Exceptions</vt:lpstr>
      <vt:lpstr>Compensation</vt:lpstr>
      <vt:lpstr>Demonstration: Compensation</vt:lpstr>
      <vt:lpstr>About transactions in BizTalk Server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347</cp:revision>
  <dcterms:created xsi:type="dcterms:W3CDTF">2009-03-09T21:00:21Z</dcterms:created>
  <dcterms:modified xsi:type="dcterms:W3CDTF">2016-12-09T12:39:55Z</dcterms:modified>
  <cp:category>Sales &amp; Marketing</cp:category>
</cp:coreProperties>
</file>