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2"/>
  </p:sldMasterIdLst>
  <p:notesMasterIdLst>
    <p:notesMasterId r:id="rId71"/>
  </p:notesMasterIdLst>
  <p:handoutMasterIdLst>
    <p:handoutMasterId r:id="rId72"/>
  </p:handoutMasterIdLst>
  <p:sldIdLst>
    <p:sldId id="268" r:id="rId3"/>
    <p:sldId id="393" r:id="rId4"/>
    <p:sldId id="404" r:id="rId5"/>
    <p:sldId id="303" r:id="rId6"/>
    <p:sldId id="308" r:id="rId7"/>
    <p:sldId id="287" r:id="rId8"/>
    <p:sldId id="312" r:id="rId9"/>
    <p:sldId id="309" r:id="rId10"/>
    <p:sldId id="284" r:id="rId11"/>
    <p:sldId id="407" r:id="rId12"/>
    <p:sldId id="467" r:id="rId13"/>
    <p:sldId id="468" r:id="rId14"/>
    <p:sldId id="469" r:id="rId15"/>
    <p:sldId id="470" r:id="rId16"/>
    <p:sldId id="402" r:id="rId17"/>
    <p:sldId id="390" r:id="rId18"/>
    <p:sldId id="410" r:id="rId19"/>
    <p:sldId id="411" r:id="rId20"/>
    <p:sldId id="437" r:id="rId21"/>
    <p:sldId id="442" r:id="rId22"/>
    <p:sldId id="443" r:id="rId23"/>
    <p:sldId id="444" r:id="rId24"/>
    <p:sldId id="445" r:id="rId25"/>
    <p:sldId id="446" r:id="rId26"/>
    <p:sldId id="447" r:id="rId27"/>
    <p:sldId id="471" r:id="rId28"/>
    <p:sldId id="438" r:id="rId29"/>
    <p:sldId id="448" r:id="rId30"/>
    <p:sldId id="449" r:id="rId31"/>
    <p:sldId id="450" r:id="rId32"/>
    <p:sldId id="451" r:id="rId33"/>
    <p:sldId id="452" r:id="rId34"/>
    <p:sldId id="453" r:id="rId35"/>
    <p:sldId id="454" r:id="rId36"/>
    <p:sldId id="455" r:id="rId37"/>
    <p:sldId id="456" r:id="rId38"/>
    <p:sldId id="460" r:id="rId39"/>
    <p:sldId id="461" r:id="rId40"/>
    <p:sldId id="462" r:id="rId41"/>
    <p:sldId id="472" r:id="rId42"/>
    <p:sldId id="439" r:id="rId43"/>
    <p:sldId id="463" r:id="rId44"/>
    <p:sldId id="464" r:id="rId45"/>
    <p:sldId id="465" r:id="rId46"/>
    <p:sldId id="311" r:id="rId47"/>
    <p:sldId id="280" r:id="rId48"/>
    <p:sldId id="473" r:id="rId49"/>
    <p:sldId id="440" r:id="rId50"/>
    <p:sldId id="441" r:id="rId51"/>
    <p:sldId id="466" r:id="rId52"/>
    <p:sldId id="356" r:id="rId53"/>
    <p:sldId id="315" r:id="rId54"/>
    <p:sldId id="333" r:id="rId55"/>
    <p:sldId id="334" r:id="rId56"/>
    <p:sldId id="341" r:id="rId57"/>
    <p:sldId id="342" r:id="rId58"/>
    <p:sldId id="340" r:id="rId59"/>
    <p:sldId id="376" r:id="rId60"/>
    <p:sldId id="392" r:id="rId61"/>
    <p:sldId id="281" r:id="rId62"/>
    <p:sldId id="384" r:id="rId63"/>
    <p:sldId id="349" r:id="rId64"/>
    <p:sldId id="352" r:id="rId65"/>
    <p:sldId id="351" r:id="rId66"/>
    <p:sldId id="363" r:id="rId67"/>
    <p:sldId id="364" r:id="rId68"/>
    <p:sldId id="374" r:id="rId69"/>
    <p:sldId id="375" r:id="rId7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69" autoAdjust="0"/>
  </p:normalViewPr>
  <p:slideViewPr>
    <p:cSldViewPr>
      <p:cViewPr varScale="1">
        <p:scale>
          <a:sx n="124" d="100"/>
          <a:sy n="124" d="100"/>
        </p:scale>
        <p:origin x="97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7103114C-4215-4564-89FD-FD119A604F89}" srcId="{9007E494-958A-49AB-BE19-64D3E98725EB}" destId="{D47A7B43-16E5-4F86-99C9-3C7B237C26EF}" srcOrd="1" destOrd="0" parTransId="{27F18E9D-1130-466B-AA75-45BFD442D491}" sibTransId="{FCDE4045-CD8E-43C5-A800-57C3B4F59385}"/>
    <dgm:cxn modelId="{F12851E4-63DA-4252-8CB6-A08567C07A6B}" srcId="{9007E494-958A-49AB-BE19-64D3E98725EB}" destId="{318027EA-2695-4B5A-BABA-648FA57A6DC5}" srcOrd="4" destOrd="0" parTransId="{0864F34C-0A45-4D31-A265-8B9FE9421C1C}" sibTransId="{EB8FCA8E-8C79-4F4F-A809-5DE0D5ECCBBE}"/>
    <dgm:cxn modelId="{C764C714-F089-46E0-A66A-6D3C90670803}" type="presOf" srcId="{15858C27-05B0-480C-A8F9-7280F5181020}" destId="{C4305216-7206-46F2-A755-9EFD9A4380B0}" srcOrd="0" destOrd="0" presId="urn:microsoft.com/office/officeart/2005/8/layout/target1"/>
    <dgm:cxn modelId="{05E5A802-F6A1-4B9C-BF22-23F65E80041E}" type="presOf" srcId="{D47A7B43-16E5-4F86-99C9-3C7B237C26EF}" destId="{959C5511-DA53-4664-BCE0-480E51B9AD7F}" srcOrd="0" destOrd="0" presId="urn:microsoft.com/office/officeart/2005/8/layout/target1"/>
    <dgm:cxn modelId="{A6E65686-6CF1-419A-A740-BEB67B160ABE}" srcId="{9007E494-958A-49AB-BE19-64D3E98725EB}" destId="{076CE023-D48A-4062-B7EF-5B277212E432}" srcOrd="2" destOrd="0" parTransId="{BA8422CE-F059-488F-989C-AA490B2E8F54}" sibTransId="{0D836277-2545-4173-89E5-01DE5066187C}"/>
    <dgm:cxn modelId="{E35599DD-BB22-4AA0-9743-868A78B4AE35}" type="presOf" srcId="{6CA153A3-F062-4A4F-AB70-966957EAE2FD}" destId="{6B80F176-B4C5-487C-B940-196536A3B57B}"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20C81D72-BDC6-4DCA-9610-EA70FC3083AF}" srcId="{9007E494-958A-49AB-BE19-64D3E98725EB}" destId="{6CA153A3-F062-4A4F-AB70-966957EAE2FD}" srcOrd="3" destOrd="0" parTransId="{AF2711D4-430E-4375-AAE5-F640A3AFDEB6}" sibTransId="{114D245C-B9FD-4CD4-91CB-C3DC612DD711}"/>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7A54BEF1-E740-4B60-A133-13E105CA6C69}" type="presOf" srcId="{2716534B-FCED-48AA-8A64-A98B55CC4D7C}" destId="{1F76802A-F539-416B-BFA2-48731950B4F2}" srcOrd="0" destOrd="0" presId="urn:microsoft.com/office/officeart/2005/8/layout/hList2#1"/>
    <dgm:cxn modelId="{54F6AEEC-D9FA-4BBD-A840-C0C966BD9C91}" srcId="{499809FE-AE83-4E0D-A9B4-48CEF63D2021}" destId="{2716534B-FCED-48AA-8A64-A98B55CC4D7C}" srcOrd="0" destOrd="0" parTransId="{656FCD6B-8BD2-48F8-BFE2-546CB4D2C90B}" sibTransId="{9A30B6BE-61EA-4620-AFE0-36541B24FE2B}"/>
    <dgm:cxn modelId="{9EB9D874-6CEA-4412-8F96-FCD36E57BE46}" srcId="{499809FE-AE83-4E0D-A9B4-48CEF63D2021}" destId="{4F1A78A2-C232-41CA-A1E7-823CA3D951FB}" srcOrd="1" destOrd="0" parTransId="{2F899599-6C81-4D2C-A1F7-8876633B06C8}" sibTransId="{7E19A7AA-975D-43A4-AF8A-85A7F36CFC29}"/>
    <dgm:cxn modelId="{3B879E0B-C4EE-4251-B853-D94F9BA96829}" type="presOf" srcId="{499809FE-AE83-4E0D-A9B4-48CEF63D2021}" destId="{C2AE9181-9AA8-486E-8FAD-7136C73CFF23}" srcOrd="0" destOrd="0" presId="urn:microsoft.com/office/officeart/2005/8/layout/hList2#1"/>
    <dgm:cxn modelId="{A35F2FEE-A3C5-4A15-AFD5-AFF9AD53E997}" srcId="{D0473130-FF35-481D-BD68-E1CEDBAB3818}" destId="{499809FE-AE83-4E0D-A9B4-48CEF63D2021}" srcOrd="0" destOrd="0" parTransId="{3ABAB56B-1B7E-427E-9909-A89FC31A9CF6}" sibTransId="{56633DB6-6F45-4200-9709-DB67324B6448}"/>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0BD14E3-5F6E-448A-99C7-2BA9B47CF3F5}" type="presOf" srcId="{D0473130-FF35-481D-BD68-E1CEDBAB3818}" destId="{FA9B6E43-EAC2-40A6-B8E2-BCE5D61D0935}" srcOrd="0" destOrd="0"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6636EF0F-459D-4326-8D21-A1C73E341B76}" srcId="{77CFCF00-6A70-4065-A01D-33325A6ECEA7}" destId="{25A3D5B0-28A3-4DAD-A6E7-2208DFE2BA18}" srcOrd="3" destOrd="0" parTransId="{F36840DE-F76F-4C68-A131-2A67557D63FF}" sibTransId="{0C9332E4-0314-4F52-ADE9-DCCD79DFEDFA}"/>
    <dgm:cxn modelId="{D5AD6745-2965-4D93-B8F5-EB7F973355FC}" type="presOf" srcId="{12BD1041-1A5B-4BD6-9341-3B11159ED52A}" destId="{A4F97472-C4AE-41A7-84C0-CCA47FF7697B}" srcOrd="0" destOrd="1"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91251121-DFD2-4A94-A535-3655CC1A52D6}" srcId="{77CFCF00-6A70-4065-A01D-33325A6ECEA7}" destId="{C16AAD26-97C2-4641-B157-75EF9D16BE9A}" srcOrd="4" destOrd="0" parTransId="{65241CB4-DAB2-4A93-830E-BC3FC91AA02E}" sibTransId="{41016CAA-54D7-4315-AF79-CD23C9C18CC9}"/>
    <dgm:cxn modelId="{D37D988A-7FEF-49F3-885E-650E25CA2782}" type="presOf" srcId="{C16AAD26-97C2-4641-B157-75EF9D16BE9A}" destId="{A4F97472-C4AE-41A7-84C0-CCA47FF7697B}" srcOrd="0" destOrd="4" presId="urn:microsoft.com/office/officeart/2005/8/layout/hList2#2"/>
    <dgm:cxn modelId="{16625D25-8C2B-42AA-B71A-FA076731E162}" srcId="{77CFCF00-6A70-4065-A01D-33325A6ECEA7}" destId="{12BD1041-1A5B-4BD6-9341-3B11159ED52A}" srcOrd="1" destOrd="0" parTransId="{17FA37BA-6A9B-42A9-9713-E5C562DDF9EB}" sibTransId="{23E972C2-B7A0-40E3-960E-42C2AA7725B0}"/>
    <dgm:cxn modelId="{444D34EE-FD4D-4000-92AA-C4428830F183}" type="presOf" srcId="{87275D35-726D-4DBF-8A9F-7F359C640E01}" destId="{A4F97472-C4AE-41A7-84C0-CCA47FF7697B}" srcOrd="0" destOrd="0" presId="urn:microsoft.com/office/officeart/2005/8/layout/hList2#2"/>
    <dgm:cxn modelId="{BD0E6055-9273-41FC-B9C4-484CFAC46E30}" type="presOf" srcId="{F87C0D70-DD6C-480E-8F47-34ADC36E8925}" destId="{A4F97472-C4AE-41A7-84C0-CCA47FF7697B}" srcOrd="0" destOrd="2" presId="urn:microsoft.com/office/officeart/2005/8/layout/hList2#2"/>
    <dgm:cxn modelId="{3F814E30-57EE-4627-AD01-8A44DF7A4DA9}" type="presOf" srcId="{25A3D5B0-28A3-4DAD-A6E7-2208DFE2BA18}" destId="{A4F97472-C4AE-41A7-84C0-CCA47FF7697B}" srcOrd="0" destOrd="3" presId="urn:microsoft.com/office/officeart/2005/8/layout/hList2#2"/>
    <dgm:cxn modelId="{9413C41D-14AC-4D57-9B12-E7D5A2FBFD37}" srcId="{77CFCF00-6A70-4065-A01D-33325A6ECEA7}" destId="{87275D35-726D-4DBF-8A9F-7F359C640E01}" srcOrd="0" destOrd="0" parTransId="{907D6129-E204-4B1A-81A0-8285CE3125B0}" sibTransId="{0F4F3C7F-641A-47DF-8164-4A611C03A5D5}"/>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D37BCCC2-A61B-4ADE-8E2F-14044960DFAA}" type="presOf" srcId="{D0473130-FF35-481D-BD68-E1CEDBAB3818}" destId="{FA9B6E43-EAC2-40A6-B8E2-BCE5D61D0935}" srcOrd="0" destOrd="0" presId="urn:microsoft.com/office/officeart/2005/8/layout/hList2#3"/>
    <dgm:cxn modelId="{59EBC2A2-B70C-4DF1-B24B-C557DF20E330}" srcId="{2AE6C8DE-71A6-4310-B1D9-83F65D8976F9}" destId="{C9715909-D9AF-4E5E-A675-3370F309C517}" srcOrd="3" destOrd="0" parTransId="{B080FFD1-4282-48B8-A831-AE5674C57300}" sibTransId="{46AD629C-410D-48D7-9BFD-50C1D1E76A74}"/>
    <dgm:cxn modelId="{B755DB9D-37FE-4E46-9AF1-45C547F8C8A9}" srcId="{2AE6C8DE-71A6-4310-B1D9-83F65D8976F9}" destId="{5A1948A3-790E-47EA-915E-0DB307E5BF15}" srcOrd="1" destOrd="0" parTransId="{F5C8DDC0-54D9-47F6-ACDB-0CD0F078F293}" sibTransId="{D510589D-CD22-4A91-B9BB-B85E0803DA5E}"/>
    <dgm:cxn modelId="{B4910E0C-ADF5-428C-B177-C2385733567A}" type="presOf" srcId="{5A1948A3-790E-47EA-915E-0DB307E5BF15}" destId="{73B60D8E-CE08-4DFA-AA82-EE53C3A2AD47}" srcOrd="0" destOrd="1" presId="urn:microsoft.com/office/officeart/2005/8/layout/hList2#3"/>
    <dgm:cxn modelId="{0607135E-404E-4E59-918B-A46BC52225A5}" type="presOf" srcId="{C9715909-D9AF-4E5E-A675-3370F309C517}" destId="{73B60D8E-CE08-4DFA-AA82-EE53C3A2AD47}" srcOrd="0" destOrd="3" presId="urn:microsoft.com/office/officeart/2005/8/layout/hList2#3"/>
    <dgm:cxn modelId="{407D4E15-A66F-4621-A6F2-BA33D882A64D}" type="presOf" srcId="{A53CFBC3-F0A9-42BE-B228-0C644D457399}" destId="{73B60D8E-CE08-4DFA-AA82-EE53C3A2AD47}" srcOrd="0" destOrd="0" presId="urn:microsoft.com/office/officeart/2005/8/layout/hList2#3"/>
    <dgm:cxn modelId="{9782D56C-2A48-4BC6-9060-8F31B8E54CBE}" srcId="{D0473130-FF35-481D-BD68-E1CEDBAB3818}" destId="{2AE6C8DE-71A6-4310-B1D9-83F65D8976F9}" srcOrd="0" destOrd="0" parTransId="{93E0E172-84A5-44C3-8C4A-43E15EA81888}" sibTransId="{75E0D5A5-B1BA-456F-A909-FFF6ECB230E2}"/>
    <dgm:cxn modelId="{54D08C04-773C-4743-B638-0236BE6F301D}" srcId="{2AE6C8DE-71A6-4310-B1D9-83F65D8976F9}" destId="{F2C55BE7-09FF-4AA7-B97D-38CB13D85E41}" srcOrd="2" destOrd="0" parTransId="{18BD06AE-648C-408F-9365-57DF23A3F9BA}" sibTransId="{FE20304E-5375-484A-87A1-50DEA5878F9B}"/>
    <dgm:cxn modelId="{1AAEDD48-911C-4F93-8EDF-F713264155FA}" srcId="{2AE6C8DE-71A6-4310-B1D9-83F65D8976F9}" destId="{A53CFBC3-F0A9-42BE-B228-0C644D457399}" srcOrd="0" destOrd="0" parTransId="{0BA2AEB1-C088-464B-974D-72BF38CC6C3F}" sibTransId="{D136FF0F-3720-4677-AAC0-335436BB4EF2}"/>
    <dgm:cxn modelId="{70C6CC32-25A5-42C1-90A0-A93C440F516E}" srcId="{2AE6C8DE-71A6-4310-B1D9-83F65D8976F9}" destId="{F9CC2671-B13D-476B-963D-6AC3B5942A0C}" srcOrd="4" destOrd="0" parTransId="{C7BD22C3-33EA-4C63-8208-5FAFBA8744DE}" sibTransId="{65185EE3-AA37-4933-8392-488114565810}"/>
    <dgm:cxn modelId="{221CD0AE-E2ED-4893-81E1-3709A9A2A79F}" type="presOf" srcId="{F2C55BE7-09FF-4AA7-B97D-38CB13D85E41}" destId="{73B60D8E-CE08-4DFA-AA82-EE53C3A2AD47}" srcOrd="0" destOrd="2" presId="urn:microsoft.com/office/officeart/2005/8/layout/hList2#3"/>
    <dgm:cxn modelId="{21CEF30D-04D2-49D3-BBBC-19ADF6CD6B52}" type="presOf" srcId="{2AE6C8DE-71A6-4310-B1D9-83F65D8976F9}" destId="{5C0644BF-4250-489A-B9D0-337E5416EED7}" srcOrd="0" destOrd="0" presId="urn:microsoft.com/office/officeart/2005/8/layout/hList2#3"/>
    <dgm:cxn modelId="{6218F985-B156-47B7-9DC6-E15921A3621B}" type="presOf" srcId="{F9CC2671-B13D-476B-963D-6AC3B5942A0C}" destId="{73B60D8E-CE08-4DFA-AA82-EE53C3A2AD47}" srcOrd="0" destOrd="4"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81AA02A9-ED4A-4608-8259-947C8EDAC952}" type="presOf" srcId="{6755D406-CCCC-4D2D-97AC-BEBD33AA91A9}" destId="{0450284E-245E-4799-879E-917FB9922F41}" srcOrd="0" destOrd="2"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F77A31B0-71DD-4C58-A3FC-95766FCF6AA7}" srcId="{F1D5438B-4D82-4817-AF6A-1BA53CE3AFAE}" destId="{790E8895-9F70-47D1-A89E-72516632B778}" srcOrd="0" destOrd="0" parTransId="{F5054EB6-C9C8-4908-9B0F-235E82A589F3}" sibTransId="{6BA88F73-E7E0-4552-B4D7-84BA7EB51E81}"/>
    <dgm:cxn modelId="{D175C457-A22F-45EA-9826-4185998720D5}" srcId="{F1D5438B-4D82-4817-AF6A-1BA53CE3AFAE}" destId="{6755D406-CCCC-4D2D-97AC-BEBD33AA91A9}" srcOrd="2" destOrd="0" parTransId="{5892C020-8DC5-4DF4-A343-0FAD16CE248D}" sibTransId="{2DD207B0-8AD2-4E09-858C-0ADBBF3479F6}"/>
    <dgm:cxn modelId="{8E72BF3C-7328-46C9-B514-85902B749BEE}" type="presOf" srcId="{4B233652-EED8-4920-A78B-DF4252218A71}" destId="{0450284E-245E-4799-879E-917FB9922F41}" srcOrd="0" destOrd="3" presId="urn:microsoft.com/office/officeart/2005/8/layout/hList2#4"/>
    <dgm:cxn modelId="{3FFFF6DC-7FD0-42C2-B00B-E6E3AE8BF298}" srcId="{F1D5438B-4D82-4817-AF6A-1BA53CE3AFAE}" destId="{74FB210F-6F4B-40F1-AEA6-555BA6039C02}" srcOrd="4" destOrd="0" parTransId="{57C17833-96B6-4A83-8A62-DCEBBBD458CC}" sibTransId="{24850A8D-894B-4130-B2CB-EB0C12B495F4}"/>
    <dgm:cxn modelId="{D378675F-A8B6-44E1-94BC-3E0159E8D95B}" type="presOf" srcId="{D0473130-FF35-481D-BD68-E1CEDBAB3818}" destId="{FA9B6E43-EAC2-40A6-B8E2-BCE5D61D0935}" srcOrd="0" destOrd="0" presId="urn:microsoft.com/office/officeart/2005/8/layout/hList2#4"/>
    <dgm:cxn modelId="{0A946B14-93A2-4385-B639-36843C992B92}" type="presOf" srcId="{74FB210F-6F4B-40F1-AEA6-555BA6039C02}" destId="{0450284E-245E-4799-879E-917FB9922F41}" srcOrd="0" destOrd="4" presId="urn:microsoft.com/office/officeart/2005/8/layout/hList2#4"/>
    <dgm:cxn modelId="{76F2B697-2CBA-4C9C-9162-BCEB9A254C10}" type="presOf" srcId="{790E8895-9F70-47D1-A89E-72516632B778}" destId="{0450284E-245E-4799-879E-917FB9922F41}" srcOrd="0" destOrd="0"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226F28A5-FCE6-4ED6-9A53-054FCC4D48EC}" type="presOf" srcId="{F1D5438B-4D82-4817-AF6A-1BA53CE3AFAE}" destId="{B6C72494-66B8-43DF-9883-C898BE223FC0}" srcOrd="0" destOrd="0" presId="urn:microsoft.com/office/officeart/2005/8/layout/hList2#4"/>
    <dgm:cxn modelId="{C5064809-DAEC-4E05-8CD8-B8CE9451B9F9}" srcId="{F1D5438B-4D82-4817-AF6A-1BA53CE3AFAE}" destId="{4B233652-EED8-4920-A78B-DF4252218A71}" srcOrd="3" destOrd="0" parTransId="{C43E4783-0F5A-488F-B3E8-EC44C2C40EA6}" sibTransId="{166C9404-B4EF-42ED-BD24-911EBA2801C3}"/>
    <dgm:cxn modelId="{2C6F5259-B6EC-43EF-86AB-FDCD10E2CCAB}" type="presOf" srcId="{510EFDC7-6185-4FF6-B43C-C93529FE479B}" destId="{0450284E-245E-4799-879E-917FB9922F41}" srcOrd="0" destOrd="1" presId="urn:microsoft.com/office/officeart/2005/8/layout/hList2#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155700">
            <a:lnSpc>
              <a:spcPct val="90000"/>
            </a:lnSpc>
            <a:spcBef>
              <a:spcPct val="0"/>
            </a:spcBef>
            <a:spcAft>
              <a:spcPct val="35000"/>
            </a:spcAft>
            <a:buNone/>
          </a:pPr>
          <a:r>
            <a:rPr lang="sv-SE" sz="26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11</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12</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15</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25</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31</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39</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45</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46</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51</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52</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53</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54</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55</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57</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60</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62</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64</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66</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5</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B8581-358D-46AC-BFDB-0526E0F4C49E}" type="slidenum">
              <a:rPr lang="sv-SE" altLang="sv-SE"/>
              <a:pPr/>
              <a:t>9</a:t>
            </a:fld>
            <a:endParaRPr lang="sv-SE" altLang="sv-SE"/>
          </a:p>
        </p:txBody>
      </p:sp>
      <p:sp>
        <p:nvSpPr>
          <p:cNvPr id="2862082" name="Rectangle 2"/>
          <p:cNvSpPr>
            <a:spLocks noGrp="1" noRot="1" noChangeAspect="1" noChangeArrowheads="1" noTextEdit="1"/>
          </p:cNvSpPr>
          <p:nvPr>
            <p:ph type="sldImg"/>
          </p:nvPr>
        </p:nvSpPr>
        <p:spPr>
          <a:ln/>
        </p:spPr>
      </p:sp>
      <p:sp>
        <p:nvSpPr>
          <p:cNvPr id="2862083" name="Rectangle 3"/>
          <p:cNvSpPr>
            <a:spLocks noGrp="1" noChangeArrowheads="1"/>
          </p:cNvSpPr>
          <p:nvPr>
            <p:ph type="body" idx="1"/>
          </p:nvPr>
        </p:nvSpPr>
        <p:spPr/>
        <p:txBody>
          <a:bodyPr/>
          <a:lstStyle/>
          <a:p>
            <a:endParaRPr lang="sv-SE"/>
          </a:p>
        </p:txBody>
      </p:sp>
    </p:spTree>
    <p:extLst>
      <p:ext uri="{BB962C8B-B14F-4D97-AF65-F5344CB8AC3E}">
        <p14:creationId xmlns:p14="http://schemas.microsoft.com/office/powerpoint/2010/main" val="426401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10</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3CE5B58-AEA5-4582-A677-0D1C2D2E9CC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CE5B58-AEA5-4582-A677-0D1C2D2E9CC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965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CE5B58-AEA5-4582-A677-0D1C2D2E9CC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4366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1119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191810"/>
      </p:ext>
    </p:extLst>
  </p:cSld>
  <p:clrMapOvr>
    <a:masterClrMapping/>
  </p:clrMapOvr>
  <p:transition>
    <p:fade/>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CE5B58-AEA5-4582-A677-0D1C2D2E9CC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85996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E5B58-AEA5-4582-A677-0D1C2D2E9CC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422510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3CE5B58-AEA5-4582-A677-0D1C2D2E9CC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1016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3CE5B58-AEA5-4582-A677-0D1C2D2E9CCB}"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0583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3CE5B58-AEA5-4582-A677-0D1C2D2E9CCB}"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6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5B58-AEA5-4582-A677-0D1C2D2E9CCB}"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837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54365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0805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CE5B58-AEA5-4582-A677-0D1C2D2E9CCB}"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58506280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9.png"/><Relationship Id="rId11" Type="http://schemas.openxmlformats.org/officeDocument/2006/relationships/image" Target="../media/image25.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hyperlink" Target="http://www.microsoft.com/visualstudio/sv-s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1.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7.jpeg"/><Relationship Id="rId4" Type="http://schemas.openxmlformats.org/officeDocument/2006/relationships/image" Target="../media/image56.jpe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9.gif"/></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098" name="Underrubrik 6"/>
          <p:cNvSpPr>
            <a:spLocks noGrp="1"/>
          </p:cNvSpPr>
          <p:nvPr>
            <p:ph type="subTitle" idx="1"/>
          </p:nvPr>
        </p:nvSpPr>
        <p:spPr/>
        <p:txBody>
          <a:bodyPr/>
          <a:lstStyle/>
          <a:p>
            <a:r>
              <a:rPr lang="en-GB" dirty="0"/>
              <a:t>Introduction to BizTalk Server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99179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462676">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3102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3102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fontScale="90000"/>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296144"/>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fontScale="92500"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914400">
                <a:tc>
                  <a:txBody>
                    <a:bodyPr/>
                    <a:lstStyle/>
                    <a:p>
                      <a:r>
                        <a:rPr lang="sv-SE" dirty="0"/>
                        <a:t>BizTalk Group</a:t>
                      </a:r>
                    </a:p>
                  </a:txBody>
                  <a:tcPr marL="86331" marR="86331"/>
                </a:tc>
                <a:tc>
                  <a:txBody>
                    <a:bodyPr/>
                    <a:lstStyle/>
                    <a:p>
                      <a:r>
                        <a:rPr lang="sv-SE" baseline="0" dirty="0"/>
                        <a:t>BizTalk Server central configuration and runtime databases (and the servers that are connected to them).</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a:t>Server</a:t>
                      </a:r>
                    </a:p>
                  </a:txBody>
                  <a:tcPr marL="86331" marR="86331"/>
                </a:tc>
                <a:tc>
                  <a:txBody>
                    <a:bodyPr/>
                    <a:lstStyle/>
                    <a:p>
                      <a:r>
                        <a:rPr lang="sv-SE" dirty="0"/>
                        <a:t>Physical Server</a:t>
                      </a:r>
                    </a:p>
                  </a:txBody>
                  <a:tcPr marL="86331" marR="86331"/>
                </a:tc>
                <a:extLst>
                  <a:ext uri="{0D108BD9-81ED-4DB2-BD59-A6C34878D82A}">
                    <a16:rowId xmlns:a16="http://schemas.microsoft.com/office/drawing/2014/main" val="10002"/>
                  </a:ext>
                </a:extLst>
              </a:tr>
              <a:tr h="370840">
                <a:tc>
                  <a:txBody>
                    <a:bodyPr/>
                    <a:lstStyle/>
                    <a:p>
                      <a:r>
                        <a:rPr lang="sv-SE" dirty="0"/>
                        <a:t>Host</a:t>
                      </a:r>
                    </a:p>
                  </a:txBody>
                  <a:tcPr marL="86331" marR="86331"/>
                </a:tc>
                <a:tc>
                  <a:txBody>
                    <a:bodyPr/>
                    <a:lstStyle/>
                    <a:p>
                      <a:r>
                        <a:rPr lang="sv-SE" dirty="0"/>
                        <a:t>Logical container for</a:t>
                      </a:r>
                      <a:r>
                        <a:rPr lang="sv-SE" baseline="0" dirty="0"/>
                        <a:t> work execution</a:t>
                      </a:r>
                      <a:endParaRPr lang="sv-SE" dirty="0"/>
                    </a:p>
                  </a:txBody>
                  <a:tcPr marL="86331" marR="86331"/>
                </a:tc>
                <a:extLst>
                  <a:ext uri="{0D108BD9-81ED-4DB2-BD59-A6C34878D82A}">
                    <a16:rowId xmlns:a16="http://schemas.microsoft.com/office/drawing/2014/main" val="10003"/>
                  </a:ext>
                </a:extLst>
              </a:tr>
              <a:tr h="640080">
                <a:tc>
                  <a:txBody>
                    <a:bodyPr/>
                    <a:lstStyle/>
                    <a:p>
                      <a:r>
                        <a:rPr lang="sv-SE" dirty="0"/>
                        <a:t>Host Instance</a:t>
                      </a:r>
                    </a:p>
                  </a:txBody>
                  <a:tcPr marL="86331" marR="86331"/>
                </a:tc>
                <a:tc>
                  <a:txBody>
                    <a:bodyPr/>
                    <a:lstStyle/>
                    <a:p>
                      <a:r>
                        <a:rPr lang="sv-SE" dirty="0"/>
                        <a:t>NTService</a:t>
                      </a:r>
                      <a:r>
                        <a:rPr lang="sv-SE" baseline="0" dirty="0"/>
                        <a:t> that executes the work of a Host on a Server</a:t>
                      </a:r>
                      <a:endParaRPr lang="sv-SE" dirty="0"/>
                    </a:p>
                  </a:txBody>
                  <a:tcPr marL="86331" marR="86331"/>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Adapter</a:t>
                      </a:r>
                    </a:p>
                  </a:txBody>
                  <a:tcPr marL="86331" marR="86331"/>
                </a:tc>
                <a:tc>
                  <a:txBody>
                    <a:bodyPr/>
                    <a:lstStyle/>
                    <a:p>
                      <a:r>
                        <a:rPr lang="sv-SE" dirty="0"/>
                        <a:t>Standardized piece of BizTalk used</a:t>
                      </a:r>
                      <a:r>
                        <a:rPr lang="sv-SE" baseline="0" dirty="0"/>
                        <a:t> for all communication with endpoints</a:t>
                      </a:r>
                      <a:endParaRPr lang="sv-SE" dirty="0"/>
                    </a:p>
                  </a:txBody>
                  <a:tcPr marL="86331" marR="86331"/>
                </a:tc>
                <a:extLst>
                  <a:ext uri="{0D108BD9-81ED-4DB2-BD59-A6C34878D82A}">
                    <a16:rowId xmlns:a16="http://schemas.microsoft.com/office/drawing/2014/main" val="10001"/>
                  </a:ext>
                </a:extLst>
              </a:tr>
              <a:tr h="502920">
                <a:tc>
                  <a:txBody>
                    <a:bodyPr/>
                    <a:lstStyle/>
                    <a:p>
                      <a:r>
                        <a:rPr lang="sv-SE" dirty="0"/>
                        <a:t>Adapter Receive or Send Handler</a:t>
                      </a:r>
                    </a:p>
                  </a:txBody>
                  <a:tcPr marL="86331" marR="86331"/>
                </a:tc>
                <a:tc>
                  <a:txBody>
                    <a:bodyPr/>
                    <a:lstStyle/>
                    <a:p>
                      <a:r>
                        <a:rPr lang="sv-SE" dirty="0"/>
                        <a:t>Connects</a:t>
                      </a:r>
                      <a:r>
                        <a:rPr lang="sv-SE" baseline="0" dirty="0"/>
                        <a:t> Adapter, a communication direction and a Host</a:t>
                      </a:r>
                      <a:endParaRPr lang="sv-SE" dirty="0"/>
                    </a:p>
                  </a:txBody>
                  <a:tcPr marL="86331" marR="8633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456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925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Receive Port</a:t>
                      </a:r>
                    </a:p>
                  </a:txBody>
                  <a:tcPr marL="86331" marR="86331"/>
                </a:tc>
                <a:tc>
                  <a:txBody>
                    <a:bodyPr/>
                    <a:lstStyle/>
                    <a:p>
                      <a:r>
                        <a:rPr lang="sv-SE" dirty="0"/>
                        <a:t>Configuration container for receiving messages into BizTalk Server</a:t>
                      </a:r>
                    </a:p>
                  </a:txBody>
                  <a:tcPr marL="86331" marR="86331"/>
                </a:tc>
                <a:extLst>
                  <a:ext uri="{0D108BD9-81ED-4DB2-BD59-A6C34878D82A}">
                    <a16:rowId xmlns:a16="http://schemas.microsoft.com/office/drawing/2014/main" val="10001"/>
                  </a:ext>
                </a:extLst>
              </a:tr>
              <a:tr h="502920">
                <a:tc>
                  <a:txBody>
                    <a:bodyPr/>
                    <a:lstStyle/>
                    <a:p>
                      <a:r>
                        <a:rPr lang="sv-SE" dirty="0"/>
                        <a:t>Receive Location</a:t>
                      </a:r>
                    </a:p>
                  </a:txBody>
                  <a:tcPr marL="86331" marR="86331"/>
                </a:tc>
                <a:tc>
                  <a:txBody>
                    <a:bodyPr/>
                    <a:lstStyle/>
                    <a:p>
                      <a:r>
                        <a:rPr lang="sv-SE" dirty="0"/>
                        <a:t>Configuration container for receiving messages into BizTalk Server from a specific endpoint</a:t>
                      </a:r>
                    </a:p>
                  </a:txBody>
                  <a:tcPr marL="86331" marR="86331"/>
                </a:tc>
                <a:extLst>
                  <a:ext uri="{0D108BD9-81ED-4DB2-BD59-A6C34878D82A}">
                    <a16:rowId xmlns:a16="http://schemas.microsoft.com/office/drawing/2014/main" val="10002"/>
                  </a:ext>
                </a:extLst>
              </a:tr>
              <a:tr h="502920">
                <a:tc>
                  <a:txBody>
                    <a:bodyPr/>
                    <a:lstStyle/>
                    <a:p>
                      <a:r>
                        <a:rPr lang="sv-SE" dirty="0"/>
                        <a:t>Send Port</a:t>
                      </a:r>
                    </a:p>
                  </a:txBody>
                  <a:tcPr marL="86331" marR="86331"/>
                </a:tc>
                <a:tc>
                  <a:txBody>
                    <a:bodyPr/>
                    <a:lstStyle/>
                    <a:p>
                      <a:r>
                        <a:rPr lang="sv-SE" dirty="0"/>
                        <a:t>Configuration container</a:t>
                      </a:r>
                      <a:r>
                        <a:rPr lang="sv-SE" baseline="0" dirty="0"/>
                        <a:t> for sending messages out of BizTalk Server to s specific endpoint</a:t>
                      </a:r>
                      <a:endParaRPr lang="sv-SE" dirty="0"/>
                    </a:p>
                  </a:txBody>
                  <a:tcPr marL="86331" marR="86331"/>
                </a:tc>
                <a:extLst>
                  <a:ext uri="{0D108BD9-81ED-4DB2-BD59-A6C34878D82A}">
                    <a16:rowId xmlns:a16="http://schemas.microsoft.com/office/drawing/2014/main" val="10003"/>
                  </a:ext>
                </a:extLst>
              </a:tr>
              <a:tr h="370840">
                <a:tc>
                  <a:txBody>
                    <a:bodyPr/>
                    <a:lstStyle/>
                    <a:p>
                      <a:r>
                        <a:rPr lang="sv-SE" strike="dblStrike" baseline="0" dirty="0"/>
                        <a:t>Send Location</a:t>
                      </a:r>
                    </a:p>
                  </a:txBody>
                  <a:tcPr marL="86331" marR="86331"/>
                </a:tc>
                <a:tc>
                  <a:txBody>
                    <a:bodyPr/>
                    <a:lstStyle/>
                    <a:p>
                      <a:endParaRPr lang="sv-SE" dirty="0"/>
                    </a:p>
                  </a:txBody>
                  <a:tcPr marL="86331" marR="86331"/>
                </a:tc>
                <a:extLst>
                  <a:ext uri="{0D108BD9-81ED-4DB2-BD59-A6C34878D82A}">
                    <a16:rowId xmlns:a16="http://schemas.microsoft.com/office/drawing/2014/main" val="10004"/>
                  </a:ext>
                </a:extLst>
              </a:tr>
              <a:tr h="914400">
                <a:tc>
                  <a:txBody>
                    <a:bodyPr/>
                    <a:lstStyle/>
                    <a:p>
                      <a:r>
                        <a:rPr lang="sv-SE" dirty="0"/>
                        <a:t>Pipeline</a:t>
                      </a:r>
                    </a:p>
                  </a:txBody>
                  <a:tcPr marL="86331" marR="86331"/>
                </a:tc>
                <a:tc>
                  <a:txBody>
                    <a:bodyPr/>
                    <a:lstStyle/>
                    <a:p>
                      <a:r>
                        <a:rPr lang="sv-SE" dirty="0"/>
                        <a:t>Standardized piece of BizTalk meant for stream-based access to the message and context manipulation either after (receive) of before (send) adapter execution</a:t>
                      </a:r>
                    </a:p>
                  </a:txBody>
                  <a:tcPr marL="86331" marR="8633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370840">
                <a:tc>
                  <a:txBody>
                    <a:bodyPr/>
                    <a:lstStyle/>
                    <a:p>
                      <a:r>
                        <a:rPr lang="sv-SE" dirty="0" err="1"/>
                        <a:t>MessageBox</a:t>
                      </a:r>
                      <a:endParaRPr lang="sv-SE" dirty="0"/>
                    </a:p>
                  </a:txBody>
                  <a:tcPr marL="86331" marR="86331"/>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marL="86331" marR="86331"/>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marL="86331" marR="86331"/>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98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extLst>
      <p:ext uri="{BB962C8B-B14F-4D97-AF65-F5344CB8AC3E}">
        <p14:creationId xmlns:p14="http://schemas.microsoft.com/office/powerpoint/2010/main" val="2178292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820191" y="2780928"/>
            <a:ext cx="7931298" cy="972812"/>
          </a:xfrm>
        </p:spPr>
        <p:txBody>
          <a:bodyPr>
            <a:normAutofit fontScale="85000" lnSpcReduction="10000"/>
          </a:bodyPr>
          <a:lstStyle/>
          <a:p>
            <a:r>
              <a:rPr lang="en-US" sz="2400" dirty="0"/>
              <a:t>“Microsoft BizTalk Server is used to simplify and automate the exchange of information between publishers and subscribers, to orchestrate business processes and to supply insight into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marL="86331" marR="86331"/>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marL="86331" marR="86331"/>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925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Why BizTalk?</a:t>
            </a:r>
            <a:endParaRPr lang="en-US" dirty="0"/>
          </a:p>
        </p:txBody>
      </p:sp>
      <p:sp>
        <p:nvSpPr>
          <p:cNvPr id="3" name="Platshållare för innehåll 2"/>
          <p:cNvSpPr>
            <a:spLocks noGrp="1"/>
          </p:cNvSpPr>
          <p:nvPr>
            <p:ph type="body" idx="1"/>
          </p:nvPr>
        </p:nvSpPr>
        <p:spPr/>
        <p:txBody>
          <a:bodyPr/>
          <a:lstStyle/>
          <a:p>
            <a:r>
              <a:rPr lang="en-US" dirty="0"/>
              <a:t>“We use WCF, WF and ASMX, together with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So… Why wouldn’t you want this (and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r>
              <a:rPr lang="sv-SE" dirty="0" err="1"/>
              <a:t>What</a:t>
            </a:r>
            <a:r>
              <a:rPr lang="sv-SE" dirty="0"/>
              <a:t> areas </a:t>
            </a:r>
            <a:r>
              <a:rPr lang="sv-SE" dirty="0" err="1"/>
              <a:t>does</a:t>
            </a:r>
            <a:r>
              <a:rPr lang="sv-SE" dirty="0"/>
              <a:t> BizTalk </a:t>
            </a:r>
            <a:r>
              <a:rPr lang="sv-SE" dirty="0" err="1"/>
              <a:t>operate</a:t>
            </a:r>
            <a:r>
              <a:rPr lang="sv-SE" dirty="0"/>
              <a:t> in?</a:t>
            </a:r>
          </a:p>
        </p:txBody>
      </p:sp>
      <p:sp>
        <p:nvSpPr>
          <p:cNvPr id="2" name="Oval 1"/>
          <p:cNvSpPr/>
          <p:nvPr/>
        </p:nvSpPr>
        <p:spPr bwMode="auto">
          <a:xfrm>
            <a:off x="1714480" y="564357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Publish/</a:t>
            </a:r>
            <a:br>
              <a:rPr lang="sv-SE" dirty="0">
                <a:solidFill>
                  <a:schemeClr val="tx1"/>
                </a:solidFill>
                <a:latin typeface="Arial" charset="0"/>
              </a:rPr>
            </a:br>
            <a:r>
              <a:rPr lang="sv-SE" dirty="0">
                <a:solidFill>
                  <a:schemeClr val="tx1"/>
                </a:solidFill>
                <a:latin typeface="Arial" charset="0"/>
              </a:rPr>
              <a:t>Subscribe</a:t>
            </a:r>
            <a:endParaRPr kumimoji="0" lang="sv-SE" sz="1600" b="0" i="0" u="none" strike="noStrike" cap="none" normalizeH="0" baseline="0" dirty="0">
              <a:ln>
                <a:noFill/>
              </a:ln>
              <a:solidFill>
                <a:schemeClr val="tx1"/>
              </a:solidFill>
              <a:effectLst/>
              <a:latin typeface="Arial" charset="0"/>
            </a:endParaRPr>
          </a:p>
        </p:txBody>
      </p:sp>
      <p:sp>
        <p:nvSpPr>
          <p:cNvPr id="8" name="Oval 7"/>
          <p:cNvSpPr/>
          <p:nvPr/>
        </p:nvSpPr>
        <p:spPr bwMode="auto">
          <a:xfrm>
            <a:off x="4071934" y="550070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Workflow</a:t>
            </a:r>
            <a:br>
              <a:rPr lang="sv-SE" dirty="0">
                <a:solidFill>
                  <a:schemeClr val="tx1"/>
                </a:solidFill>
                <a:latin typeface="Arial" charset="0"/>
              </a:rPr>
            </a:br>
            <a:r>
              <a:rPr lang="sv-SE" dirty="0">
                <a:solidFill>
                  <a:schemeClr val="tx1"/>
                </a:solidFill>
                <a:latin typeface="Arial" charset="0"/>
              </a:rPr>
              <a:t>Engine</a:t>
            </a:r>
            <a:endParaRPr kumimoji="0" lang="sv-SE" sz="1600" b="0" i="0" u="none" strike="noStrike" cap="none" normalizeH="0" baseline="0" dirty="0">
              <a:ln>
                <a:noFill/>
              </a:ln>
              <a:solidFill>
                <a:schemeClr val="tx1"/>
              </a:solidFill>
              <a:effectLst/>
              <a:latin typeface="Arial" charset="0"/>
            </a:endParaRPr>
          </a:p>
        </p:txBody>
      </p:sp>
      <p:sp>
        <p:nvSpPr>
          <p:cNvPr id="9" name="Oval 8"/>
          <p:cNvSpPr/>
          <p:nvPr/>
        </p:nvSpPr>
        <p:spPr bwMode="auto">
          <a:xfrm>
            <a:off x="6429388" y="5214950"/>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Message Oriented</a:t>
            </a:r>
            <a:br>
              <a:rPr lang="sv-SE" dirty="0">
                <a:solidFill>
                  <a:schemeClr val="tx1"/>
                </a:solidFill>
                <a:latin typeface="Arial" charset="0"/>
              </a:rPr>
            </a:br>
            <a:r>
              <a:rPr lang="sv-SE" dirty="0" err="1">
                <a:solidFill>
                  <a:schemeClr val="tx1"/>
                </a:solidFill>
                <a:latin typeface="Arial" charset="0"/>
              </a:rPr>
              <a:t>Middelware</a:t>
            </a:r>
            <a:endParaRPr kumimoji="0" lang="sv-SE" sz="1600" b="0" i="0" u="none" strike="noStrike" cap="none" normalizeH="0" baseline="0" dirty="0">
              <a:ln>
                <a:noFill/>
              </a:ln>
              <a:solidFill>
                <a:schemeClr val="tx1"/>
              </a:solidFill>
              <a:effectLst/>
              <a:latin typeface="Arial" charset="0"/>
            </a:endParaRPr>
          </a:p>
        </p:txBody>
      </p:sp>
      <p:sp>
        <p:nvSpPr>
          <p:cNvPr id="10" name="Oval 9"/>
          <p:cNvSpPr/>
          <p:nvPr/>
        </p:nvSpPr>
        <p:spPr bwMode="auto">
          <a:xfrm>
            <a:off x="3347864" y="393305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Brooker</a:t>
            </a:r>
            <a:endParaRPr kumimoji="0" lang="sv-SE" sz="1600" b="0" i="0" u="none" strike="noStrike" cap="none" normalizeH="0" baseline="0" dirty="0">
              <a:ln>
                <a:noFill/>
              </a:ln>
              <a:solidFill>
                <a:schemeClr val="tx1"/>
              </a:solidFill>
              <a:effectLst/>
              <a:latin typeface="Arial" charset="0"/>
            </a:endParaRPr>
          </a:p>
        </p:txBody>
      </p:sp>
      <p:sp>
        <p:nvSpPr>
          <p:cNvPr id="11" name="Oval 10"/>
          <p:cNvSpPr/>
          <p:nvPr/>
        </p:nvSpPr>
        <p:spPr bwMode="auto">
          <a:xfrm>
            <a:off x="5000628" y="328612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EAI</a:t>
            </a:r>
            <a:endParaRPr kumimoji="0" lang="sv-SE" sz="1600" b="0" i="0" u="none" strike="noStrike" cap="none" normalizeH="0" baseline="0" dirty="0">
              <a:ln>
                <a:noFill/>
              </a:ln>
              <a:solidFill>
                <a:schemeClr val="tx1"/>
              </a:solidFill>
              <a:effectLst/>
              <a:latin typeface="Arial" charset="0"/>
            </a:endParaRPr>
          </a:p>
        </p:txBody>
      </p:sp>
      <p:sp>
        <p:nvSpPr>
          <p:cNvPr id="12" name="Oval 11"/>
          <p:cNvSpPr/>
          <p:nvPr/>
        </p:nvSpPr>
        <p:spPr bwMode="auto">
          <a:xfrm>
            <a:off x="6143636" y="228599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SOA</a:t>
            </a:r>
            <a:endParaRPr kumimoji="0" lang="sv-SE" sz="1600" b="0" i="0" u="none" strike="noStrike" cap="none" normalizeH="0" baseline="0" dirty="0">
              <a:ln>
                <a:noFill/>
              </a:ln>
              <a:solidFill>
                <a:schemeClr val="tx1"/>
              </a:solidFill>
              <a:effectLst/>
              <a:latin typeface="Arial" charset="0"/>
            </a:endParaRPr>
          </a:p>
        </p:txBody>
      </p:sp>
      <p:sp>
        <p:nvSpPr>
          <p:cNvPr id="13" name="Oval 12"/>
          <p:cNvSpPr/>
          <p:nvPr/>
        </p:nvSpPr>
        <p:spPr bwMode="auto">
          <a:xfrm>
            <a:off x="3938125" y="157454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ESB</a:t>
            </a:r>
            <a:endParaRPr kumimoji="0" lang="sv-SE" sz="16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843808" y="263691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B2B</a:t>
            </a:r>
            <a:br>
              <a:rPr lang="sv-SE" dirty="0">
                <a:solidFill>
                  <a:schemeClr val="tx1"/>
                </a:solidFill>
                <a:latin typeface="Arial" charset="0"/>
              </a:rPr>
            </a:br>
            <a:r>
              <a:rPr lang="sv-SE" dirty="0">
                <a:solidFill>
                  <a:schemeClr val="tx1"/>
                </a:solidFill>
                <a:latin typeface="Arial" charset="0"/>
              </a:rPr>
              <a:t>(EDI/AS2)</a:t>
            </a:r>
            <a:endParaRPr kumimoji="0" lang="sv-SE" sz="1600" b="0" i="0" u="none" strike="noStrike" cap="none" normalizeH="0" baseline="0" dirty="0">
              <a:ln>
                <a:noFill/>
              </a:ln>
              <a:solidFill>
                <a:schemeClr val="tx1"/>
              </a:solidFill>
              <a:effectLst/>
              <a:latin typeface="Arial" charset="0"/>
            </a:endParaRPr>
          </a:p>
        </p:txBody>
      </p:sp>
      <p:sp>
        <p:nvSpPr>
          <p:cNvPr id="15" name="Oval 14"/>
          <p:cNvSpPr/>
          <p:nvPr/>
        </p:nvSpPr>
        <p:spPr bwMode="auto">
          <a:xfrm>
            <a:off x="1285852" y="471488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RFID</a:t>
            </a:r>
            <a:endParaRPr kumimoji="0" lang="sv-SE" sz="1600" b="0" i="0" u="none" strike="noStrike" cap="none" normalizeH="0" baseline="0" dirty="0">
              <a:ln>
                <a:noFill/>
              </a:ln>
              <a:solidFill>
                <a:schemeClr val="tx1"/>
              </a:solidFill>
              <a:effectLst/>
              <a:latin typeface="Arial" charset="0"/>
            </a:endParaRPr>
          </a:p>
        </p:txBody>
      </p:sp>
      <p:sp>
        <p:nvSpPr>
          <p:cNvPr id="17" name="Oval 16"/>
          <p:cNvSpPr/>
          <p:nvPr/>
        </p:nvSpPr>
        <p:spPr bwMode="auto">
          <a:xfrm>
            <a:off x="6858016" y="401019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BPM</a:t>
            </a:r>
            <a:endParaRPr kumimoji="0" lang="sv-SE" sz="1600" b="0" i="0" u="none" strike="noStrike" cap="none" normalizeH="0" baseline="0" dirty="0">
              <a:ln>
                <a:noFill/>
              </a:ln>
              <a:solidFill>
                <a:schemeClr val="tx1"/>
              </a:solidFill>
              <a:effectLst/>
              <a:latin typeface="Arial" charset="0"/>
            </a:endParaRPr>
          </a:p>
        </p:txBody>
      </p:sp>
      <p:sp>
        <p:nvSpPr>
          <p:cNvPr id="18" name="Oval 17"/>
          <p:cNvSpPr/>
          <p:nvPr/>
        </p:nvSpPr>
        <p:spPr bwMode="auto">
          <a:xfrm>
            <a:off x="785786" y="357187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Rules Engine</a:t>
            </a:r>
            <a:endParaRPr kumimoji="0" lang="sv-SE" sz="16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00034" y="221455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BAM</a:t>
            </a:r>
            <a:endParaRPr kumimoji="0" lang="sv-SE" sz="1600" b="0" i="0" u="none" strike="noStrike" cap="none" normalizeH="0" baseline="0" dirty="0">
              <a:ln>
                <a:noFill/>
              </a:ln>
              <a:solidFill>
                <a:schemeClr val="tx1"/>
              </a:solidFill>
              <a:effectLst/>
              <a:latin typeface="Arial" charset="0"/>
            </a:endParaRPr>
          </a:p>
        </p:txBody>
      </p:sp>
      <p:pic>
        <p:nvPicPr>
          <p:cNvPr id="23"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12823</TotalTime>
  <Words>3429</Words>
  <Application>Microsoft Office PowerPoint</Application>
  <PresentationFormat>On-screen Show (4:3)</PresentationFormat>
  <Paragraphs>910</Paragraphs>
  <Slides>68</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Arial Narrow</vt:lpstr>
      <vt:lpstr>Calibri</vt:lpstr>
      <vt:lpstr>Calibri Light</vt:lpstr>
      <vt:lpstr>Segoe</vt:lpstr>
      <vt:lpstr>Segoe UI</vt:lpstr>
      <vt:lpstr>Segoe UI Light</vt:lpstr>
      <vt:lpstr>Wingdings</vt:lpstr>
      <vt:lpstr>Office Theme</vt:lpstr>
      <vt:lpstr>Developing Integration Solutions using Microsoft BizTalk Server 2016</vt:lpstr>
      <vt:lpstr>Course Outline</vt:lpstr>
      <vt:lpstr>Lesson 1: core architecture and infrastructure</vt:lpstr>
      <vt:lpstr>What is BizTalk?</vt:lpstr>
      <vt:lpstr>Why BizTalk?</vt:lpstr>
      <vt:lpstr>What major pain points does BizTalk solve?</vt:lpstr>
      <vt:lpstr>What major pain points does BizTalk solve?</vt:lpstr>
      <vt:lpstr>So… Why wouldn’t you want this (and more) out of the box?</vt:lpstr>
      <vt:lpstr>What areas does BizTalk operate in?</vt:lpstr>
      <vt:lpstr>Evolution</vt:lpstr>
      <vt:lpstr>BizTalk Server 2016  New or updated features</vt:lpstr>
      <vt:lpstr>BizTalk Server 2016  New or updated features</vt:lpstr>
      <vt:lpstr>BizTalk Server 2016  New or updated features</vt:lpstr>
      <vt:lpstr>BizTalk Server 2016  Deprecated &amp; Removed </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BizTalk Adapters and Accelerators</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Context based Routing</vt:lpstr>
      <vt:lpstr>Content based Routing</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387</cp:revision>
  <dcterms:created xsi:type="dcterms:W3CDTF">2009-03-09T21:00:21Z</dcterms:created>
  <dcterms:modified xsi:type="dcterms:W3CDTF">2016-12-09T15:02:46Z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