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2"/>
    <p:sldMasterId id="2147483902" r:id="rId3"/>
  </p:sldMasterIdLst>
  <p:notesMasterIdLst>
    <p:notesMasterId r:id="rId14"/>
  </p:notesMasterIdLst>
  <p:handoutMasterIdLst>
    <p:handoutMasterId r:id="rId15"/>
  </p:handoutMasterIdLst>
  <p:sldIdLst>
    <p:sldId id="268" r:id="rId4"/>
    <p:sldId id="258" r:id="rId5"/>
    <p:sldId id="261" r:id="rId6"/>
    <p:sldId id="281" r:id="rId7"/>
    <p:sldId id="291" r:id="rId8"/>
    <p:sldId id="285" r:id="rId9"/>
    <p:sldId id="262" r:id="rId10"/>
    <p:sldId id="280" r:id="rId11"/>
    <p:sldId id="288" r:id="rId12"/>
    <p:sldId id="282" r:id="rId1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141"/>
    <a:srgbClr val="FF0000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78511" autoAdjust="0"/>
  </p:normalViewPr>
  <p:slideViewPr>
    <p:cSldViewPr>
      <p:cViewPr varScale="1">
        <p:scale>
          <a:sx n="102" d="100"/>
          <a:sy n="102" d="100"/>
        </p:scale>
        <p:origin x="189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F3E0D3-2179-40F1-8430-E2123D69EB80}" type="doc">
      <dgm:prSet loTypeId="urn:microsoft.com/office/officeart/2005/8/layout/balance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F9EFD34A-A68B-4FE7-A2C7-0C9011C5EFAC}">
      <dgm:prSet phldrT="[Text]"/>
      <dgm:spPr/>
      <dgm:t>
        <a:bodyPr/>
        <a:lstStyle/>
        <a:p>
          <a:r>
            <a:rPr lang="sv-SE" dirty="0"/>
            <a:t>Practice</a:t>
          </a:r>
        </a:p>
      </dgm:t>
    </dgm:pt>
    <dgm:pt modelId="{51FDBC62-DF67-4D6A-8E51-DDFC47E9EA92}" type="parTrans" cxnId="{E9545B81-6BEE-4CE3-B0AA-F1482314BBB5}">
      <dgm:prSet/>
      <dgm:spPr/>
      <dgm:t>
        <a:bodyPr/>
        <a:lstStyle/>
        <a:p>
          <a:endParaRPr lang="sv-SE"/>
        </a:p>
      </dgm:t>
    </dgm:pt>
    <dgm:pt modelId="{ECD7308E-74A3-4CF9-9FD1-A7397900AFDC}" type="sibTrans" cxnId="{E9545B81-6BEE-4CE3-B0AA-F1482314BBB5}">
      <dgm:prSet/>
      <dgm:spPr/>
      <dgm:t>
        <a:bodyPr/>
        <a:lstStyle/>
        <a:p>
          <a:endParaRPr lang="sv-SE"/>
        </a:p>
      </dgm:t>
    </dgm:pt>
    <dgm:pt modelId="{113C50EA-41A3-4852-B54E-F1467077A051}">
      <dgm:prSet phldrT="[Text]"/>
      <dgm:spPr/>
      <dgm:t>
        <a:bodyPr/>
        <a:lstStyle/>
        <a:p>
          <a:r>
            <a:rPr lang="sv-SE" dirty="0"/>
            <a:t>Hands-On-Labs</a:t>
          </a:r>
        </a:p>
      </dgm:t>
    </dgm:pt>
    <dgm:pt modelId="{42C9BA7E-6E9A-4CFA-B278-045FFA0CF197}" type="parTrans" cxnId="{0C1E4B9F-4944-4B1C-9FB3-4BFBFFA53655}">
      <dgm:prSet/>
      <dgm:spPr/>
      <dgm:t>
        <a:bodyPr/>
        <a:lstStyle/>
        <a:p>
          <a:endParaRPr lang="sv-SE"/>
        </a:p>
      </dgm:t>
    </dgm:pt>
    <dgm:pt modelId="{A1A813D3-3F1D-4CA4-AA12-17F2B2E28285}" type="sibTrans" cxnId="{0C1E4B9F-4944-4B1C-9FB3-4BFBFFA53655}">
      <dgm:prSet/>
      <dgm:spPr/>
      <dgm:t>
        <a:bodyPr/>
        <a:lstStyle/>
        <a:p>
          <a:endParaRPr lang="sv-SE"/>
        </a:p>
      </dgm:t>
    </dgm:pt>
    <dgm:pt modelId="{ECA7E817-9327-4A7D-B0B1-E9B30F4D8680}">
      <dgm:prSet phldrT="[Text]"/>
      <dgm:spPr/>
      <dgm:t>
        <a:bodyPr/>
        <a:lstStyle/>
        <a:p>
          <a:r>
            <a:rPr lang="sv-SE" dirty="0"/>
            <a:t>Theory</a:t>
          </a:r>
        </a:p>
      </dgm:t>
    </dgm:pt>
    <dgm:pt modelId="{E0A9A326-9823-4005-B101-7B6E2E502AB9}" type="parTrans" cxnId="{AC2E6560-3041-4F15-BC47-CED5B6726285}">
      <dgm:prSet/>
      <dgm:spPr/>
      <dgm:t>
        <a:bodyPr/>
        <a:lstStyle/>
        <a:p>
          <a:endParaRPr lang="sv-SE"/>
        </a:p>
      </dgm:t>
    </dgm:pt>
    <dgm:pt modelId="{D9D45A3F-2F1F-43D6-A6E8-4384E9AA66A8}" type="sibTrans" cxnId="{AC2E6560-3041-4F15-BC47-CED5B6726285}">
      <dgm:prSet/>
      <dgm:spPr/>
      <dgm:t>
        <a:bodyPr/>
        <a:lstStyle/>
        <a:p>
          <a:endParaRPr lang="sv-SE"/>
        </a:p>
      </dgm:t>
    </dgm:pt>
    <dgm:pt modelId="{632A9F42-3253-4082-AAAD-D8599D1AD23B}">
      <dgm:prSet phldrT="[Text]"/>
      <dgm:spPr/>
      <dgm:t>
        <a:bodyPr/>
        <a:lstStyle/>
        <a:p>
          <a:r>
            <a:rPr lang="sv-SE" dirty="0"/>
            <a:t>Presentation</a:t>
          </a:r>
        </a:p>
      </dgm:t>
    </dgm:pt>
    <dgm:pt modelId="{BA1915A3-EF9D-4931-9B2A-9C1292CFCFB2}" type="parTrans" cxnId="{BD2A6C36-E92B-416D-89EB-587FE4F6D5A1}">
      <dgm:prSet/>
      <dgm:spPr/>
      <dgm:t>
        <a:bodyPr/>
        <a:lstStyle/>
        <a:p>
          <a:endParaRPr lang="sv-SE"/>
        </a:p>
      </dgm:t>
    </dgm:pt>
    <dgm:pt modelId="{AB537B7C-7439-4D93-A5DC-A4D482D09196}" type="sibTrans" cxnId="{BD2A6C36-E92B-416D-89EB-587FE4F6D5A1}">
      <dgm:prSet/>
      <dgm:spPr/>
      <dgm:t>
        <a:bodyPr/>
        <a:lstStyle/>
        <a:p>
          <a:endParaRPr lang="sv-SE"/>
        </a:p>
      </dgm:t>
    </dgm:pt>
    <dgm:pt modelId="{E21F059F-1625-4CC9-B13A-21F914D131BA}">
      <dgm:prSet phldrT="[Text]"/>
      <dgm:spPr/>
      <dgm:t>
        <a:bodyPr/>
        <a:lstStyle/>
        <a:p>
          <a:r>
            <a:rPr lang="sv-SE"/>
            <a:t>Demos</a:t>
          </a:r>
          <a:endParaRPr lang="sv-SE" dirty="0"/>
        </a:p>
      </dgm:t>
    </dgm:pt>
    <dgm:pt modelId="{5F6CFB73-E709-48FA-B665-47ABA1A8FACF}" type="parTrans" cxnId="{70065C7B-BF41-4C01-A53F-3F82F3E86560}">
      <dgm:prSet/>
      <dgm:spPr/>
      <dgm:t>
        <a:bodyPr/>
        <a:lstStyle/>
        <a:p>
          <a:endParaRPr lang="sv-SE"/>
        </a:p>
      </dgm:t>
    </dgm:pt>
    <dgm:pt modelId="{4EB066E4-EA04-48B4-922E-2F87D34B2647}" type="sibTrans" cxnId="{70065C7B-BF41-4C01-A53F-3F82F3E86560}">
      <dgm:prSet/>
      <dgm:spPr/>
      <dgm:t>
        <a:bodyPr/>
        <a:lstStyle/>
        <a:p>
          <a:endParaRPr lang="sv-SE"/>
        </a:p>
      </dgm:t>
    </dgm:pt>
    <dgm:pt modelId="{A6ACD08F-22A9-43DF-9089-E58B26053E9D}">
      <dgm:prSet phldrT="[Text]"/>
      <dgm:spPr/>
      <dgm:t>
        <a:bodyPr/>
        <a:lstStyle/>
        <a:p>
          <a:r>
            <a:rPr lang="sv-SE" dirty="0"/>
            <a:t>60%</a:t>
          </a:r>
        </a:p>
      </dgm:t>
    </dgm:pt>
    <dgm:pt modelId="{8CF3C4C4-BC3A-4C33-90E6-90BF140E1A43}" type="parTrans" cxnId="{A3323D08-E5F5-4A24-90F2-354C8A2C9D4A}">
      <dgm:prSet/>
      <dgm:spPr/>
      <dgm:t>
        <a:bodyPr/>
        <a:lstStyle/>
        <a:p>
          <a:endParaRPr lang="sv-SE"/>
        </a:p>
      </dgm:t>
    </dgm:pt>
    <dgm:pt modelId="{11617C9A-B8EC-4600-801B-F6EAB43D5236}" type="sibTrans" cxnId="{A3323D08-E5F5-4A24-90F2-354C8A2C9D4A}">
      <dgm:prSet/>
      <dgm:spPr/>
      <dgm:t>
        <a:bodyPr/>
        <a:lstStyle/>
        <a:p>
          <a:endParaRPr lang="sv-SE"/>
        </a:p>
      </dgm:t>
    </dgm:pt>
    <dgm:pt modelId="{0AF9CA89-244D-49CA-A015-EEA21517CAC0}">
      <dgm:prSet phldrT="[Text]"/>
      <dgm:spPr/>
      <dgm:t>
        <a:bodyPr/>
        <a:lstStyle/>
        <a:p>
          <a:r>
            <a:rPr lang="sv-SE" dirty="0"/>
            <a:t>40%</a:t>
          </a:r>
        </a:p>
      </dgm:t>
    </dgm:pt>
    <dgm:pt modelId="{F15ABDF1-FA2C-4EFB-ACCD-F89EBEE3F01C}" type="parTrans" cxnId="{4237270A-9AEF-49CE-A058-1A51DB5AE817}">
      <dgm:prSet/>
      <dgm:spPr/>
      <dgm:t>
        <a:bodyPr/>
        <a:lstStyle/>
        <a:p>
          <a:endParaRPr lang="sv-SE"/>
        </a:p>
      </dgm:t>
    </dgm:pt>
    <dgm:pt modelId="{0D6EEF48-548C-4F8D-9CEA-039656D5172E}" type="sibTrans" cxnId="{4237270A-9AEF-49CE-A058-1A51DB5AE817}">
      <dgm:prSet/>
      <dgm:spPr/>
      <dgm:t>
        <a:bodyPr/>
        <a:lstStyle/>
        <a:p>
          <a:endParaRPr lang="sv-SE"/>
        </a:p>
      </dgm:t>
    </dgm:pt>
    <dgm:pt modelId="{24DB8160-3794-4FF9-8F90-8E5D43B3A948}">
      <dgm:prSet phldrT="[Text]"/>
      <dgm:spPr/>
      <dgm:t>
        <a:bodyPr/>
        <a:lstStyle/>
        <a:p>
          <a:r>
            <a:rPr lang="sv-SE" dirty="0"/>
            <a:t>In Real Life Scenarios</a:t>
          </a:r>
        </a:p>
      </dgm:t>
    </dgm:pt>
    <dgm:pt modelId="{DCA2D213-010C-4C40-8033-48C12EE37E77}" type="sibTrans" cxnId="{89270D02-DC27-4B16-97D4-249177A07CB1}">
      <dgm:prSet/>
      <dgm:spPr/>
      <dgm:t>
        <a:bodyPr/>
        <a:lstStyle/>
        <a:p>
          <a:endParaRPr lang="en-US"/>
        </a:p>
      </dgm:t>
    </dgm:pt>
    <dgm:pt modelId="{0AE7B716-DD33-4B94-8FD9-32ED6279EBF4}" type="parTrans" cxnId="{89270D02-DC27-4B16-97D4-249177A07CB1}">
      <dgm:prSet/>
      <dgm:spPr/>
      <dgm:t>
        <a:bodyPr/>
        <a:lstStyle/>
        <a:p>
          <a:endParaRPr lang="en-US"/>
        </a:p>
      </dgm:t>
    </dgm:pt>
    <dgm:pt modelId="{BBD2CC97-7E1A-408D-88CB-75A9EDB36DD1}" type="pres">
      <dgm:prSet presAssocID="{22F3E0D3-2179-40F1-8430-E2123D69EB80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92C6660-D66E-4000-ACE8-3F97F3CAAF40}" type="pres">
      <dgm:prSet presAssocID="{22F3E0D3-2179-40F1-8430-E2123D69EB80}" presName="dummyMaxCanvas" presStyleCnt="0"/>
      <dgm:spPr/>
    </dgm:pt>
    <dgm:pt modelId="{80BCB28C-518B-4684-8E4C-B7DDCFFB48F6}" type="pres">
      <dgm:prSet presAssocID="{22F3E0D3-2179-40F1-8430-E2123D69EB80}" presName="parentComposite" presStyleCnt="0"/>
      <dgm:spPr/>
    </dgm:pt>
    <dgm:pt modelId="{32BCFF81-8158-4CB1-9FC1-114503C44B1D}" type="pres">
      <dgm:prSet presAssocID="{22F3E0D3-2179-40F1-8430-E2123D69EB80}" presName="parent1" presStyleLbl="alignAccFollowNode1" presStyleIdx="0" presStyleCnt="4">
        <dgm:presLayoutVars>
          <dgm:chMax val="4"/>
        </dgm:presLayoutVars>
      </dgm:prSet>
      <dgm:spPr/>
    </dgm:pt>
    <dgm:pt modelId="{672347AB-0B9C-47C4-9A30-FEB7B50F174F}" type="pres">
      <dgm:prSet presAssocID="{22F3E0D3-2179-40F1-8430-E2123D69EB80}" presName="parent2" presStyleLbl="alignAccFollowNode1" presStyleIdx="1" presStyleCnt="4">
        <dgm:presLayoutVars>
          <dgm:chMax val="4"/>
        </dgm:presLayoutVars>
      </dgm:prSet>
      <dgm:spPr/>
    </dgm:pt>
    <dgm:pt modelId="{8A65DE4D-B340-4B7D-8B66-BB4238F75D75}" type="pres">
      <dgm:prSet presAssocID="{22F3E0D3-2179-40F1-8430-E2123D69EB80}" presName="childrenComposite" presStyleCnt="0"/>
      <dgm:spPr/>
    </dgm:pt>
    <dgm:pt modelId="{803F0AB4-CA56-4B83-A991-D78F560E83F9}" type="pres">
      <dgm:prSet presAssocID="{22F3E0D3-2179-40F1-8430-E2123D69EB80}" presName="dummyMaxCanvas_ChildArea" presStyleCnt="0"/>
      <dgm:spPr/>
    </dgm:pt>
    <dgm:pt modelId="{02A85618-5585-4BC8-BEDC-497693C33918}" type="pres">
      <dgm:prSet presAssocID="{22F3E0D3-2179-40F1-8430-E2123D69EB80}" presName="fulcrum" presStyleLbl="alignAccFollowNode1" presStyleIdx="2" presStyleCnt="4"/>
      <dgm:spPr/>
    </dgm:pt>
    <dgm:pt modelId="{A4ED6F98-863C-42C0-9145-A0AE2501F29B}" type="pres">
      <dgm:prSet presAssocID="{22F3E0D3-2179-40F1-8430-E2123D69EB80}" presName="balance_42" presStyleLbl="alignAccFollowNode1" presStyleIdx="3" presStyleCnt="4">
        <dgm:presLayoutVars>
          <dgm:bulletEnabled val="1"/>
        </dgm:presLayoutVars>
      </dgm:prSet>
      <dgm:spPr/>
    </dgm:pt>
    <dgm:pt modelId="{234A62B1-3B45-4D08-8A97-3039CCA1ABCF}" type="pres">
      <dgm:prSet presAssocID="{22F3E0D3-2179-40F1-8430-E2123D69EB80}" presName="left_42_1" presStyleLbl="node1" presStyleIdx="0" presStyleCnt="6">
        <dgm:presLayoutVars>
          <dgm:bulletEnabled val="1"/>
        </dgm:presLayoutVars>
      </dgm:prSet>
      <dgm:spPr/>
    </dgm:pt>
    <dgm:pt modelId="{7517E3E7-FB6F-4436-B103-05272AAB5767}" type="pres">
      <dgm:prSet presAssocID="{22F3E0D3-2179-40F1-8430-E2123D69EB80}" presName="left_42_2" presStyleLbl="node1" presStyleIdx="1" presStyleCnt="6">
        <dgm:presLayoutVars>
          <dgm:bulletEnabled val="1"/>
        </dgm:presLayoutVars>
      </dgm:prSet>
      <dgm:spPr/>
    </dgm:pt>
    <dgm:pt modelId="{AF022F79-3E1F-4FE7-9285-8939536EC21F}" type="pres">
      <dgm:prSet presAssocID="{22F3E0D3-2179-40F1-8430-E2123D69EB80}" presName="left_42_3" presStyleLbl="node1" presStyleIdx="2" presStyleCnt="6">
        <dgm:presLayoutVars>
          <dgm:bulletEnabled val="1"/>
        </dgm:presLayoutVars>
      </dgm:prSet>
      <dgm:spPr/>
    </dgm:pt>
    <dgm:pt modelId="{69822BBA-32BB-4A0C-B6FC-9C742F2D3579}" type="pres">
      <dgm:prSet presAssocID="{22F3E0D3-2179-40F1-8430-E2123D69EB80}" presName="left_42_4" presStyleLbl="node1" presStyleIdx="3" presStyleCnt="6">
        <dgm:presLayoutVars>
          <dgm:bulletEnabled val="1"/>
        </dgm:presLayoutVars>
      </dgm:prSet>
      <dgm:spPr/>
    </dgm:pt>
    <dgm:pt modelId="{A29E0A54-B8F0-40D4-9A27-9DAB10F7A219}" type="pres">
      <dgm:prSet presAssocID="{22F3E0D3-2179-40F1-8430-E2123D69EB80}" presName="right_42_1" presStyleLbl="node1" presStyleIdx="4" presStyleCnt="6">
        <dgm:presLayoutVars>
          <dgm:bulletEnabled val="1"/>
        </dgm:presLayoutVars>
      </dgm:prSet>
      <dgm:spPr/>
    </dgm:pt>
    <dgm:pt modelId="{DD8E9812-0939-4877-AA6F-9DC2485435FD}" type="pres">
      <dgm:prSet presAssocID="{22F3E0D3-2179-40F1-8430-E2123D69EB80}" presName="right_42_2" presStyleLbl="node1" presStyleIdx="5" presStyleCnt="6">
        <dgm:presLayoutVars>
          <dgm:bulletEnabled val="1"/>
        </dgm:presLayoutVars>
      </dgm:prSet>
      <dgm:spPr/>
    </dgm:pt>
  </dgm:ptLst>
  <dgm:cxnLst>
    <dgm:cxn modelId="{E9545B81-6BEE-4CE3-B0AA-F1482314BBB5}" srcId="{22F3E0D3-2179-40F1-8430-E2123D69EB80}" destId="{F9EFD34A-A68B-4FE7-A2C7-0C9011C5EFAC}" srcOrd="0" destOrd="0" parTransId="{51FDBC62-DF67-4D6A-8E51-DDFC47E9EA92}" sibTransId="{ECD7308E-74A3-4CF9-9FD1-A7397900AFDC}"/>
    <dgm:cxn modelId="{4237270A-9AEF-49CE-A058-1A51DB5AE817}" srcId="{ECA7E817-9327-4A7D-B0B1-E9B30F4D8680}" destId="{0AF9CA89-244D-49CA-A015-EEA21517CAC0}" srcOrd="1" destOrd="0" parTransId="{F15ABDF1-FA2C-4EFB-ACCD-F89EBEE3F01C}" sibTransId="{0D6EEF48-548C-4F8D-9CEA-039656D5172E}"/>
    <dgm:cxn modelId="{42CE87C8-331E-4EE0-B547-DBB6D4F42877}" type="presOf" srcId="{A6ACD08F-22A9-43DF-9089-E58B26053E9D}" destId="{69822BBA-32BB-4A0C-B6FC-9C742F2D3579}" srcOrd="0" destOrd="0" presId="urn:microsoft.com/office/officeart/2005/8/layout/balance1"/>
    <dgm:cxn modelId="{70065C7B-BF41-4C01-A53F-3F82F3E86560}" srcId="{F9EFD34A-A68B-4FE7-A2C7-0C9011C5EFAC}" destId="{E21F059F-1625-4CC9-B13A-21F914D131BA}" srcOrd="1" destOrd="0" parTransId="{5F6CFB73-E709-48FA-B665-47ABA1A8FACF}" sibTransId="{4EB066E4-EA04-48B4-922E-2F87D34B2647}"/>
    <dgm:cxn modelId="{C27B7ACA-7A49-43C5-91CA-DFC38683708E}" type="presOf" srcId="{113C50EA-41A3-4852-B54E-F1467077A051}" destId="{234A62B1-3B45-4D08-8A97-3039CCA1ABCF}" srcOrd="0" destOrd="0" presId="urn:microsoft.com/office/officeart/2005/8/layout/balance1"/>
    <dgm:cxn modelId="{9797F527-019C-41E6-BA23-E7F683F53BAF}" type="presOf" srcId="{F9EFD34A-A68B-4FE7-A2C7-0C9011C5EFAC}" destId="{32BCFF81-8158-4CB1-9FC1-114503C44B1D}" srcOrd="0" destOrd="0" presId="urn:microsoft.com/office/officeart/2005/8/layout/balance1"/>
    <dgm:cxn modelId="{7768B7EC-783C-4190-A49C-0DE21C0C16AE}" type="presOf" srcId="{0AF9CA89-244D-49CA-A015-EEA21517CAC0}" destId="{DD8E9812-0939-4877-AA6F-9DC2485435FD}" srcOrd="0" destOrd="0" presId="urn:microsoft.com/office/officeart/2005/8/layout/balance1"/>
    <dgm:cxn modelId="{89270D02-DC27-4B16-97D4-249177A07CB1}" srcId="{F9EFD34A-A68B-4FE7-A2C7-0C9011C5EFAC}" destId="{24DB8160-3794-4FF9-8F90-8E5D43B3A948}" srcOrd="2" destOrd="0" parTransId="{0AE7B716-DD33-4B94-8FD9-32ED6279EBF4}" sibTransId="{DCA2D213-010C-4C40-8033-48C12EE37E77}"/>
    <dgm:cxn modelId="{4DB12CED-936A-4755-87F3-DEF6DF600C90}" type="presOf" srcId="{22F3E0D3-2179-40F1-8430-E2123D69EB80}" destId="{BBD2CC97-7E1A-408D-88CB-75A9EDB36DD1}" srcOrd="0" destOrd="0" presId="urn:microsoft.com/office/officeart/2005/8/layout/balance1"/>
    <dgm:cxn modelId="{D2E6BF34-28DE-4DCC-8894-25A304B91A5B}" type="presOf" srcId="{24DB8160-3794-4FF9-8F90-8E5D43B3A948}" destId="{AF022F79-3E1F-4FE7-9285-8939536EC21F}" srcOrd="0" destOrd="0" presId="urn:microsoft.com/office/officeart/2005/8/layout/balance1"/>
    <dgm:cxn modelId="{A3323D08-E5F5-4A24-90F2-354C8A2C9D4A}" srcId="{F9EFD34A-A68B-4FE7-A2C7-0C9011C5EFAC}" destId="{A6ACD08F-22A9-43DF-9089-E58B26053E9D}" srcOrd="3" destOrd="0" parTransId="{8CF3C4C4-BC3A-4C33-90E6-90BF140E1A43}" sibTransId="{11617C9A-B8EC-4600-801B-F6EAB43D5236}"/>
    <dgm:cxn modelId="{03287020-94BA-4E00-AFD6-202F63300B6C}" type="presOf" srcId="{632A9F42-3253-4082-AAAD-D8599D1AD23B}" destId="{A29E0A54-B8F0-40D4-9A27-9DAB10F7A219}" srcOrd="0" destOrd="0" presId="urn:microsoft.com/office/officeart/2005/8/layout/balance1"/>
    <dgm:cxn modelId="{BED365DE-BDC8-4A3F-9770-9B7B3412CD54}" type="presOf" srcId="{E21F059F-1625-4CC9-B13A-21F914D131BA}" destId="{7517E3E7-FB6F-4436-B103-05272AAB5767}" srcOrd="0" destOrd="0" presId="urn:microsoft.com/office/officeart/2005/8/layout/balance1"/>
    <dgm:cxn modelId="{0C1E4B9F-4944-4B1C-9FB3-4BFBFFA53655}" srcId="{F9EFD34A-A68B-4FE7-A2C7-0C9011C5EFAC}" destId="{113C50EA-41A3-4852-B54E-F1467077A051}" srcOrd="0" destOrd="0" parTransId="{42C9BA7E-6E9A-4CFA-B278-045FFA0CF197}" sibTransId="{A1A813D3-3F1D-4CA4-AA12-17F2B2E28285}"/>
    <dgm:cxn modelId="{AC2E6560-3041-4F15-BC47-CED5B6726285}" srcId="{22F3E0D3-2179-40F1-8430-E2123D69EB80}" destId="{ECA7E817-9327-4A7D-B0B1-E9B30F4D8680}" srcOrd="1" destOrd="0" parTransId="{E0A9A326-9823-4005-B101-7B6E2E502AB9}" sibTransId="{D9D45A3F-2F1F-43D6-A6E8-4384E9AA66A8}"/>
    <dgm:cxn modelId="{3DE48A93-ADED-46D6-A0F4-F4E3B4FEAC6A}" type="presOf" srcId="{ECA7E817-9327-4A7D-B0B1-E9B30F4D8680}" destId="{672347AB-0B9C-47C4-9A30-FEB7B50F174F}" srcOrd="0" destOrd="0" presId="urn:microsoft.com/office/officeart/2005/8/layout/balance1"/>
    <dgm:cxn modelId="{BD2A6C36-E92B-416D-89EB-587FE4F6D5A1}" srcId="{ECA7E817-9327-4A7D-B0B1-E9B30F4D8680}" destId="{632A9F42-3253-4082-AAAD-D8599D1AD23B}" srcOrd="0" destOrd="0" parTransId="{BA1915A3-EF9D-4931-9B2A-9C1292CFCFB2}" sibTransId="{AB537B7C-7439-4D93-A5DC-A4D482D09196}"/>
    <dgm:cxn modelId="{298FDF66-9ED1-4843-A7C2-E61CFDCDCEDB}" type="presParOf" srcId="{BBD2CC97-7E1A-408D-88CB-75A9EDB36DD1}" destId="{492C6660-D66E-4000-ACE8-3F97F3CAAF40}" srcOrd="0" destOrd="0" presId="urn:microsoft.com/office/officeart/2005/8/layout/balance1"/>
    <dgm:cxn modelId="{D65AD182-BD66-4071-B247-FA277C07D957}" type="presParOf" srcId="{BBD2CC97-7E1A-408D-88CB-75A9EDB36DD1}" destId="{80BCB28C-518B-4684-8E4C-B7DDCFFB48F6}" srcOrd="1" destOrd="0" presId="urn:microsoft.com/office/officeart/2005/8/layout/balance1"/>
    <dgm:cxn modelId="{F470832A-D7B0-4C16-8BF6-DB725B6B9CEC}" type="presParOf" srcId="{80BCB28C-518B-4684-8E4C-B7DDCFFB48F6}" destId="{32BCFF81-8158-4CB1-9FC1-114503C44B1D}" srcOrd="0" destOrd="0" presId="urn:microsoft.com/office/officeart/2005/8/layout/balance1"/>
    <dgm:cxn modelId="{23C86615-6CA2-4034-BB19-457487F413EE}" type="presParOf" srcId="{80BCB28C-518B-4684-8E4C-B7DDCFFB48F6}" destId="{672347AB-0B9C-47C4-9A30-FEB7B50F174F}" srcOrd="1" destOrd="0" presId="urn:microsoft.com/office/officeart/2005/8/layout/balance1"/>
    <dgm:cxn modelId="{527BC068-A222-452D-AC7A-D662E68558E7}" type="presParOf" srcId="{BBD2CC97-7E1A-408D-88CB-75A9EDB36DD1}" destId="{8A65DE4D-B340-4B7D-8B66-BB4238F75D75}" srcOrd="2" destOrd="0" presId="urn:microsoft.com/office/officeart/2005/8/layout/balance1"/>
    <dgm:cxn modelId="{6C9DBE48-9D3E-49F0-A9AB-A47624FC2957}" type="presParOf" srcId="{8A65DE4D-B340-4B7D-8B66-BB4238F75D75}" destId="{803F0AB4-CA56-4B83-A991-D78F560E83F9}" srcOrd="0" destOrd="0" presId="urn:microsoft.com/office/officeart/2005/8/layout/balance1"/>
    <dgm:cxn modelId="{AB444D2E-B2B1-4305-9DE7-5C7E86EC6D92}" type="presParOf" srcId="{8A65DE4D-B340-4B7D-8B66-BB4238F75D75}" destId="{02A85618-5585-4BC8-BEDC-497693C33918}" srcOrd="1" destOrd="0" presId="urn:microsoft.com/office/officeart/2005/8/layout/balance1"/>
    <dgm:cxn modelId="{E76A7287-576B-4E3D-AC7B-A412B0553F1D}" type="presParOf" srcId="{8A65DE4D-B340-4B7D-8B66-BB4238F75D75}" destId="{A4ED6F98-863C-42C0-9145-A0AE2501F29B}" srcOrd="2" destOrd="0" presId="urn:microsoft.com/office/officeart/2005/8/layout/balance1"/>
    <dgm:cxn modelId="{5E49666B-DF4B-4052-8742-EF73C2428D71}" type="presParOf" srcId="{8A65DE4D-B340-4B7D-8B66-BB4238F75D75}" destId="{234A62B1-3B45-4D08-8A97-3039CCA1ABCF}" srcOrd="3" destOrd="0" presId="urn:microsoft.com/office/officeart/2005/8/layout/balance1"/>
    <dgm:cxn modelId="{B7732C43-445F-4084-BC4C-648FFA10F7F7}" type="presParOf" srcId="{8A65DE4D-B340-4B7D-8B66-BB4238F75D75}" destId="{7517E3E7-FB6F-4436-B103-05272AAB5767}" srcOrd="4" destOrd="0" presId="urn:microsoft.com/office/officeart/2005/8/layout/balance1"/>
    <dgm:cxn modelId="{1E93EF5E-BBF1-40B6-80A8-F1F55E8C2F2A}" type="presParOf" srcId="{8A65DE4D-B340-4B7D-8B66-BB4238F75D75}" destId="{AF022F79-3E1F-4FE7-9285-8939536EC21F}" srcOrd="5" destOrd="0" presId="urn:microsoft.com/office/officeart/2005/8/layout/balance1"/>
    <dgm:cxn modelId="{B14DFDB4-8E84-43EF-BF37-FC772778C0F0}" type="presParOf" srcId="{8A65DE4D-B340-4B7D-8B66-BB4238F75D75}" destId="{69822BBA-32BB-4A0C-B6FC-9C742F2D3579}" srcOrd="6" destOrd="0" presId="urn:microsoft.com/office/officeart/2005/8/layout/balance1"/>
    <dgm:cxn modelId="{E772CBFE-1E03-4883-8D6A-58F332ECB8B3}" type="presParOf" srcId="{8A65DE4D-B340-4B7D-8B66-BB4238F75D75}" destId="{A29E0A54-B8F0-40D4-9A27-9DAB10F7A219}" srcOrd="7" destOrd="0" presId="urn:microsoft.com/office/officeart/2005/8/layout/balance1"/>
    <dgm:cxn modelId="{DFFDA65F-56C2-48BA-B760-A8CE418DB444}" type="presParOf" srcId="{8A65DE4D-B340-4B7D-8B66-BB4238F75D75}" destId="{DD8E9812-0939-4877-AA6F-9DC2485435FD}" srcOrd="8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CFF81-8158-4CB1-9FC1-114503C44B1D}">
      <dsp:nvSpPr>
        <dsp:cNvPr id="0" name=""/>
        <dsp:cNvSpPr/>
      </dsp:nvSpPr>
      <dsp:spPr>
        <a:xfrm>
          <a:off x="1259840" y="0"/>
          <a:ext cx="1463040" cy="812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kern="1200" dirty="0"/>
            <a:t>Practice</a:t>
          </a:r>
        </a:p>
      </dsp:txBody>
      <dsp:txXfrm>
        <a:off x="1283646" y="23806"/>
        <a:ext cx="1415428" cy="765188"/>
      </dsp:txXfrm>
    </dsp:sp>
    <dsp:sp modelId="{672347AB-0B9C-47C4-9A30-FEB7B50F174F}">
      <dsp:nvSpPr>
        <dsp:cNvPr id="0" name=""/>
        <dsp:cNvSpPr/>
      </dsp:nvSpPr>
      <dsp:spPr>
        <a:xfrm>
          <a:off x="3373120" y="0"/>
          <a:ext cx="1463040" cy="812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kern="1200" dirty="0"/>
            <a:t>Theory</a:t>
          </a:r>
        </a:p>
      </dsp:txBody>
      <dsp:txXfrm>
        <a:off x="3396926" y="23806"/>
        <a:ext cx="1415428" cy="765188"/>
      </dsp:txXfrm>
    </dsp:sp>
    <dsp:sp modelId="{02A85618-5585-4BC8-BEDC-497693C33918}">
      <dsp:nvSpPr>
        <dsp:cNvPr id="0" name=""/>
        <dsp:cNvSpPr/>
      </dsp:nvSpPr>
      <dsp:spPr>
        <a:xfrm>
          <a:off x="2743200" y="3454400"/>
          <a:ext cx="609600" cy="6096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ED6F98-863C-42C0-9145-A0AE2501F29B}">
      <dsp:nvSpPr>
        <dsp:cNvPr id="0" name=""/>
        <dsp:cNvSpPr/>
      </dsp:nvSpPr>
      <dsp:spPr>
        <a:xfrm rot="21360000">
          <a:off x="1218641" y="3193179"/>
          <a:ext cx="3658717" cy="2558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4A62B1-3B45-4D08-8A97-3039CCA1ABCF}">
      <dsp:nvSpPr>
        <dsp:cNvPr id="0" name=""/>
        <dsp:cNvSpPr/>
      </dsp:nvSpPr>
      <dsp:spPr>
        <a:xfrm rot="21360000">
          <a:off x="1224759" y="2732269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 dirty="0"/>
            <a:t>Hands-On-Labs</a:t>
          </a:r>
        </a:p>
      </dsp:txBody>
      <dsp:txXfrm>
        <a:off x="1249236" y="2756746"/>
        <a:ext cx="1402966" cy="452458"/>
      </dsp:txXfrm>
    </dsp:sp>
    <dsp:sp modelId="{7517E3E7-FB6F-4436-B103-05272AAB5767}">
      <dsp:nvSpPr>
        <dsp:cNvPr id="0" name=""/>
        <dsp:cNvSpPr/>
      </dsp:nvSpPr>
      <dsp:spPr>
        <a:xfrm rot="21360000">
          <a:off x="1184119" y="2195821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/>
            <a:t>Demos</a:t>
          </a:r>
          <a:endParaRPr lang="sv-SE" sz="1300" kern="1200" dirty="0"/>
        </a:p>
      </dsp:txBody>
      <dsp:txXfrm>
        <a:off x="1208596" y="2220298"/>
        <a:ext cx="1402966" cy="452458"/>
      </dsp:txXfrm>
    </dsp:sp>
    <dsp:sp modelId="{AF022F79-3E1F-4FE7-9285-8939536EC21F}">
      <dsp:nvSpPr>
        <dsp:cNvPr id="0" name=""/>
        <dsp:cNvSpPr/>
      </dsp:nvSpPr>
      <dsp:spPr>
        <a:xfrm rot="21360000">
          <a:off x="1143479" y="1659373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 dirty="0"/>
            <a:t>In Real Life Scenarios</a:t>
          </a:r>
        </a:p>
      </dsp:txBody>
      <dsp:txXfrm>
        <a:off x="1167956" y="1683850"/>
        <a:ext cx="1402966" cy="452458"/>
      </dsp:txXfrm>
    </dsp:sp>
    <dsp:sp modelId="{69822BBA-32BB-4A0C-B6FC-9C742F2D3579}">
      <dsp:nvSpPr>
        <dsp:cNvPr id="0" name=""/>
        <dsp:cNvSpPr/>
      </dsp:nvSpPr>
      <dsp:spPr>
        <a:xfrm rot="21360000">
          <a:off x="1102839" y="1122925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 dirty="0"/>
            <a:t>60%</a:t>
          </a:r>
        </a:p>
      </dsp:txBody>
      <dsp:txXfrm>
        <a:off x="1127316" y="1147402"/>
        <a:ext cx="1402966" cy="452458"/>
      </dsp:txXfrm>
    </dsp:sp>
    <dsp:sp modelId="{A29E0A54-B8F0-40D4-9A27-9DAB10F7A219}">
      <dsp:nvSpPr>
        <dsp:cNvPr id="0" name=""/>
        <dsp:cNvSpPr/>
      </dsp:nvSpPr>
      <dsp:spPr>
        <a:xfrm rot="21360000">
          <a:off x="3338039" y="2585965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 dirty="0"/>
            <a:t>Presentation</a:t>
          </a:r>
        </a:p>
      </dsp:txBody>
      <dsp:txXfrm>
        <a:off x="3362516" y="2610442"/>
        <a:ext cx="1402966" cy="452458"/>
      </dsp:txXfrm>
    </dsp:sp>
    <dsp:sp modelId="{DD8E9812-0939-4877-AA6F-9DC2485435FD}">
      <dsp:nvSpPr>
        <dsp:cNvPr id="0" name=""/>
        <dsp:cNvSpPr/>
      </dsp:nvSpPr>
      <dsp:spPr>
        <a:xfrm rot="21360000">
          <a:off x="3297399" y="2049517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 dirty="0"/>
            <a:t>40%</a:t>
          </a:r>
        </a:p>
      </dsp:txBody>
      <dsp:txXfrm>
        <a:off x="3321876" y="2073994"/>
        <a:ext cx="1402966" cy="452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84B3F09-AAE3-40A3-B656-F4EDF1768C9B}" type="datetime4">
              <a:rPr lang="en-GB"/>
              <a:pPr>
                <a:defRPr/>
              </a:pPr>
              <a:t>16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FF6A0B-A844-47CE-9A7A-3E137FACF92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004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B893BFA-A3B0-4747-9986-B3246A38687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8445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893BFA-A3B0-4747-9986-B3246A38687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08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7850" y="2328863"/>
            <a:ext cx="5734050" cy="5035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460" tIns="44865" rIns="179460" bIns="44865"/>
          <a:lstStyle/>
          <a:p>
            <a:pPr>
              <a:buClr>
                <a:schemeClr val="bg2"/>
              </a:buClr>
            </a:pPr>
            <a:r>
              <a:rPr lang="en-US" sz="1000"/>
              <a:t>Explain the Microsoft Learning program and present the list of additional recommended courses.</a:t>
            </a:r>
          </a:p>
          <a:p>
            <a:pPr>
              <a:buClr>
                <a:schemeClr val="bg2"/>
              </a:buClr>
            </a:pPr>
            <a:endParaRPr lang="en-US" sz="1000"/>
          </a:p>
          <a:p>
            <a:pPr>
              <a:buClr>
                <a:schemeClr val="bg2"/>
              </a:buClr>
            </a:pPr>
            <a:r>
              <a:rPr lang="en-US" sz="1000"/>
              <a:t>Refer students to the Microsoft Learning Web page at</a:t>
            </a:r>
          </a:p>
          <a:p>
            <a:pPr>
              <a:buClr>
                <a:schemeClr val="bg2"/>
              </a:buClr>
            </a:pPr>
            <a:r>
              <a:rPr lang="en-US" sz="1000"/>
              <a:t>http://www.microsoft.com/learning/ for information about curriculum paths</a:t>
            </a:r>
          </a:p>
          <a:p>
            <a:pPr>
              <a:buClr>
                <a:schemeClr val="bg2"/>
              </a:buClr>
            </a:pPr>
            <a:endParaRPr lang="en-US" sz="1000"/>
          </a:p>
        </p:txBody>
      </p:sp>
      <p:sp>
        <p:nvSpPr>
          <p:cNvPr id="17412" name="Rectangle 2"/>
          <p:cNvSpPr txBox="1">
            <a:spLocks noGrp="1" noChangeArrowheads="1"/>
          </p:cNvSpPr>
          <p:nvPr/>
        </p:nvSpPr>
        <p:spPr bwMode="auto">
          <a:xfrm>
            <a:off x="0" y="234950"/>
            <a:ext cx="2971800" cy="341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0" rIns="8973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>
                <a:solidFill>
                  <a:srgbClr val="336699"/>
                </a:solidFill>
              </a:rPr>
              <a:t>Module 0: Introduction</a:t>
            </a:r>
          </a:p>
        </p:txBody>
      </p:sp>
      <p:sp>
        <p:nvSpPr>
          <p:cNvPr id="17413" name="Rectangle 3"/>
          <p:cNvSpPr txBox="1">
            <a:spLocks noGrp="1" noChangeArrowheads="1"/>
          </p:cNvSpPr>
          <p:nvPr/>
        </p:nvSpPr>
        <p:spPr bwMode="auto">
          <a:xfrm>
            <a:off x="0" y="0"/>
            <a:ext cx="2971800" cy="219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/>
              <a:t>Course 6461A</a:t>
            </a:r>
          </a:p>
        </p:txBody>
      </p:sp>
      <p:sp>
        <p:nvSpPr>
          <p:cNvPr id="174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>
                <a:schemeClr val="bg2"/>
              </a:buClr>
            </a:pPr>
            <a:fld id="{B018DC83-E63C-4735-956F-4BD69863D63D}" type="slidenum">
              <a:rPr lang="en-US" sz="1200"/>
              <a:pPr algn="r" eaLnBrk="1" hangingPunct="1">
                <a:buClr>
                  <a:schemeClr val="bg2"/>
                </a:buClr>
              </a:pPr>
              <a:t>3</a:t>
            </a:fld>
            <a:endParaRPr lang="en-US" sz="1200"/>
          </a:p>
        </p:txBody>
      </p:sp>
      <p:sp>
        <p:nvSpPr>
          <p:cNvPr id="17415" name="Notes Placeholder 1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/>
              <a:t>http://www.microsoft.com/learning/en/us/course.aspx?ID=2933A&amp;locale=en-us#tab2</a:t>
            </a:r>
          </a:p>
        </p:txBody>
      </p:sp>
    </p:spTree>
    <p:extLst>
      <p:ext uri="{BB962C8B-B14F-4D97-AF65-F5344CB8AC3E}">
        <p14:creationId xmlns:p14="http://schemas.microsoft.com/office/powerpoint/2010/main" val="260058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0EBBE-0065-4B80-9E8C-E59B998CB95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73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893BFA-A3B0-4747-9986-B3246A38687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166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49275" y="2328863"/>
            <a:ext cx="5734050" cy="5035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460" tIns="44865" rIns="179460" bIns="44865"/>
          <a:lstStyle/>
          <a:p>
            <a:pPr>
              <a:buClr>
                <a:schemeClr val="bg2"/>
              </a:buClr>
            </a:pPr>
            <a:r>
              <a:rPr lang="en-US" sz="1000"/>
              <a:t>Inform students about the Microsoft Certified Professional (MCP) program, any certification exams that are related to this course, and the various certification options.</a:t>
            </a:r>
          </a:p>
          <a:p>
            <a:pPr>
              <a:buClr>
                <a:schemeClr val="bg2"/>
              </a:buClr>
            </a:pPr>
            <a:endParaRPr lang="en-US" sz="1000"/>
          </a:p>
        </p:txBody>
      </p:sp>
      <p:sp>
        <p:nvSpPr>
          <p:cNvPr id="18436" name="Rectangle 2"/>
          <p:cNvSpPr txBox="1">
            <a:spLocks noGrp="1" noChangeArrowheads="1"/>
          </p:cNvSpPr>
          <p:nvPr/>
        </p:nvSpPr>
        <p:spPr bwMode="auto">
          <a:xfrm>
            <a:off x="0" y="234950"/>
            <a:ext cx="2971800" cy="341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0" rIns="8973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>
                <a:solidFill>
                  <a:srgbClr val="336699"/>
                </a:solidFill>
              </a:rPr>
              <a:t>Module 0: Introduction</a:t>
            </a:r>
          </a:p>
        </p:txBody>
      </p:sp>
      <p:sp>
        <p:nvSpPr>
          <p:cNvPr id="18437" name="Rectangle 3"/>
          <p:cNvSpPr txBox="1">
            <a:spLocks noGrp="1" noChangeArrowheads="1"/>
          </p:cNvSpPr>
          <p:nvPr/>
        </p:nvSpPr>
        <p:spPr bwMode="auto">
          <a:xfrm>
            <a:off x="0" y="0"/>
            <a:ext cx="2971800" cy="219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/>
              <a:t>Course 6461A</a:t>
            </a:r>
          </a:p>
        </p:txBody>
      </p:sp>
      <p:sp>
        <p:nvSpPr>
          <p:cNvPr id="184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>
                <a:schemeClr val="bg2"/>
              </a:buClr>
            </a:pPr>
            <a:fld id="{A79884B3-9A03-49DE-8C3E-0F2AFC963AC5}" type="slidenum">
              <a:rPr lang="en-US" sz="1200"/>
              <a:pPr algn="r" eaLnBrk="1" hangingPunct="1">
                <a:buClr>
                  <a:schemeClr val="bg2"/>
                </a:buClr>
              </a:pPr>
              <a:t>7</a:t>
            </a:fld>
            <a:endParaRPr lang="en-US" sz="1200"/>
          </a:p>
        </p:txBody>
      </p:sp>
      <p:sp>
        <p:nvSpPr>
          <p:cNvPr id="18439" name="Notes Placeholder 1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/>
              <a:t>http://www.microsoft.com/learning/en/us/exam.aspx?ID=70-235&amp;locale=en-us#tab1</a:t>
            </a:r>
          </a:p>
          <a:p>
            <a:r>
              <a:rPr lang="sv-SE"/>
              <a:t>http://www.microsoft.com/learning/en/us/exam.aspx?ID=70-241&amp;locale=en-us#tab1</a:t>
            </a:r>
          </a:p>
        </p:txBody>
      </p:sp>
    </p:spTree>
    <p:extLst>
      <p:ext uri="{BB962C8B-B14F-4D97-AF65-F5344CB8AC3E}">
        <p14:creationId xmlns:p14="http://schemas.microsoft.com/office/powerpoint/2010/main" val="93248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7534A-5CC6-4C1E-8BEE-4B67478EA4F3}" type="slidenum">
              <a:rPr lang="en-US"/>
              <a:pPr/>
              <a:t>10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08-440 11 00</a:t>
            </a:r>
          </a:p>
        </p:txBody>
      </p:sp>
    </p:spTree>
    <p:extLst>
      <p:ext uri="{BB962C8B-B14F-4D97-AF65-F5344CB8AC3E}">
        <p14:creationId xmlns:p14="http://schemas.microsoft.com/office/powerpoint/2010/main" val="43813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84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79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56179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07213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8854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3245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2"/>
          <p:cNvSpPr/>
          <p:nvPr/>
        </p:nvSpPr>
        <p:spPr bwMode="auto">
          <a:xfrm>
            <a:off x="7040947" y="597485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02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59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7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7158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637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928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3736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5378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0381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6085269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2325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161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1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8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4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3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3B10-B9A1-4966-B5AA-413205F2DE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743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Start </a:t>
            </a:r>
          </a:p>
        </p:txBody>
      </p:sp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endParaRPr lang="sv-SE" sz="2800">
              <a:solidFill>
                <a:schemeClr val="tx2"/>
              </a:solidFill>
            </a:endParaRP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Facilities</a:t>
            </a:r>
          </a:p>
        </p:txBody>
      </p:sp>
      <p:sp>
        <p:nvSpPr>
          <p:cNvPr id="70042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hours – 8:45 – 17:00</a:t>
            </a:r>
          </a:p>
          <a:p>
            <a:r>
              <a:rPr lang="en-US" dirty="0"/>
              <a:t>Building hours</a:t>
            </a:r>
          </a:p>
          <a:p>
            <a:r>
              <a:rPr lang="en-US" dirty="0"/>
              <a:t>Parking</a:t>
            </a:r>
          </a:p>
          <a:p>
            <a:r>
              <a:rPr lang="en-US" dirty="0"/>
              <a:t>Restrooms</a:t>
            </a:r>
          </a:p>
          <a:p>
            <a:r>
              <a:rPr lang="en-US" dirty="0"/>
              <a:t>Meals &amp; Breaks – ~ 10, 12, 15</a:t>
            </a:r>
          </a:p>
          <a:p>
            <a:r>
              <a:rPr lang="en-US" dirty="0"/>
              <a:t>Phones</a:t>
            </a:r>
          </a:p>
          <a:p>
            <a:r>
              <a:rPr lang="en-US" dirty="0"/>
              <a:t>Messages</a:t>
            </a:r>
          </a:p>
          <a:p>
            <a:r>
              <a:rPr lang="en-US" dirty="0"/>
              <a:t>Smoking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In case of emergency</a:t>
            </a:r>
          </a:p>
        </p:txBody>
      </p:sp>
    </p:spTree>
    <p:extLst>
      <p:ext uri="{BB962C8B-B14F-4D97-AF65-F5344CB8AC3E}">
        <p14:creationId xmlns:p14="http://schemas.microsoft.com/office/powerpoint/2010/main" val="425330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ubrik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Introduction</a:t>
            </a:r>
          </a:p>
        </p:txBody>
      </p:sp>
      <p:sp>
        <p:nvSpPr>
          <p:cNvPr id="12291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Name</a:t>
            </a:r>
          </a:p>
          <a:p>
            <a:pPr eaLnBrk="1" hangingPunct="1"/>
            <a:r>
              <a:rPr lang="en-GB" dirty="0"/>
              <a:t>Company</a:t>
            </a:r>
          </a:p>
          <a:p>
            <a:pPr eaLnBrk="1" hangingPunct="1"/>
            <a:r>
              <a:rPr lang="en-GB" dirty="0"/>
              <a:t>Title, role, job function or responsibility</a:t>
            </a:r>
          </a:p>
          <a:p>
            <a:pPr eaLnBrk="1" hangingPunct="1"/>
            <a:r>
              <a:rPr lang="en-GB" dirty="0"/>
              <a:t>Experience</a:t>
            </a:r>
          </a:p>
          <a:p>
            <a:pPr lvl="1"/>
            <a:r>
              <a:rPr lang="en-GB" dirty="0"/>
              <a:t>Programming</a:t>
            </a:r>
          </a:p>
          <a:p>
            <a:pPr lvl="1"/>
            <a:r>
              <a:rPr lang="en-GB" dirty="0"/>
              <a:t>Integration platforms</a:t>
            </a:r>
          </a:p>
          <a:p>
            <a:r>
              <a:rPr lang="en-GB" dirty="0"/>
              <a:t>Favourite utility or tool</a:t>
            </a:r>
          </a:p>
          <a:p>
            <a:r>
              <a:rPr lang="en-GB" dirty="0"/>
              <a:t>Expectations on this course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/>
          <p:cNvSpPr/>
          <p:nvPr/>
        </p:nvSpPr>
        <p:spPr bwMode="blackWhite">
          <a:xfrm>
            <a:off x="501650" y="1281278"/>
            <a:ext cx="8428068" cy="5172058"/>
          </a:xfrm>
          <a:prstGeom prst="roundRect">
            <a:avLst>
              <a:gd name="adj" fmla="val 2682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/>
              <a:t>Microsoft Learning</a:t>
            </a: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1407492" y="1565326"/>
            <a:ext cx="6692900" cy="70192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sv-SE" dirty="0"/>
              <a:t>2933: Developing Business Process and Integration Solutions using Microsoft BizTalk Server 2006 (5 days)</a:t>
            </a:r>
            <a:endParaRPr 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411017" y="2535456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2009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4357554" y="2088408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403648" y="3505585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</a:t>
            </a:r>
            <a:r>
              <a:rPr lang="en-US" b="1" dirty="0"/>
              <a:t>2010</a:t>
            </a:r>
            <a:r>
              <a:rPr lang="en-US" dirty="0"/>
              <a:t>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369234" y="4475713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</a:t>
            </a:r>
            <a:r>
              <a:rPr lang="en-US" b="1" dirty="0"/>
              <a:t>2013</a:t>
            </a:r>
            <a:r>
              <a:rPr lang="en-US" dirty="0"/>
              <a:t>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4357554" y="3082367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4357554" y="4034706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381038" y="5419854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</a:t>
            </a:r>
            <a:r>
              <a:rPr lang="en-US" b="1" dirty="0"/>
              <a:t>2016</a:t>
            </a:r>
            <a:r>
              <a:rPr lang="en-US" dirty="0"/>
              <a:t>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12"/>
          <p:cNvSpPr/>
          <p:nvPr/>
        </p:nvSpPr>
        <p:spPr bwMode="auto">
          <a:xfrm>
            <a:off x="4369358" y="4978847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layout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8628519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689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Module 1: Introduction to BizTalk Server</a:t>
            </a:r>
          </a:p>
          <a:p>
            <a:pPr lvl="1">
              <a:defRPr/>
            </a:pPr>
            <a:r>
              <a:rPr lang="en-US" dirty="0"/>
              <a:t>Module 2: Schemas</a:t>
            </a:r>
          </a:p>
          <a:p>
            <a:pPr lvl="1">
              <a:defRPr/>
            </a:pPr>
            <a:r>
              <a:rPr lang="en-US" dirty="0"/>
              <a:t>Module 3: Maps</a:t>
            </a:r>
          </a:p>
          <a:p>
            <a:pPr lvl="1">
              <a:defRPr/>
            </a:pPr>
            <a:r>
              <a:rPr lang="en-US" dirty="0"/>
              <a:t>Module 4: Testing and Deploying Projects</a:t>
            </a:r>
          </a:p>
          <a:p>
            <a:pPr lvl="1">
              <a:defRPr/>
            </a:pPr>
            <a:r>
              <a:rPr lang="en-US" dirty="0"/>
              <a:t>Module 5: Pipelines</a:t>
            </a:r>
          </a:p>
          <a:p>
            <a:pPr lvl="1">
              <a:defRPr/>
            </a:pPr>
            <a:r>
              <a:rPr lang="en-US" dirty="0"/>
              <a:t>Module 6: Routing</a:t>
            </a:r>
          </a:p>
          <a:p>
            <a:pPr lvl="1">
              <a:defRPr/>
            </a:pPr>
            <a:r>
              <a:rPr lang="en-US" dirty="0"/>
              <a:t>Module 7: Adapters</a:t>
            </a:r>
          </a:p>
          <a:p>
            <a:pPr lvl="1">
              <a:defRPr/>
            </a:pPr>
            <a:r>
              <a:rPr lang="en-US" dirty="0"/>
              <a:t>Module 8: Web Services and WCF </a:t>
            </a:r>
          </a:p>
          <a:p>
            <a:pPr lvl="1">
              <a:defRPr/>
            </a:pPr>
            <a:r>
              <a:rPr lang="en-US" dirty="0"/>
              <a:t>Module 9: Introduction to Orchestrations </a:t>
            </a:r>
          </a:p>
          <a:p>
            <a:pPr lvl="1">
              <a:defRPr/>
            </a:pPr>
            <a:r>
              <a:rPr lang="en-US" dirty="0"/>
              <a:t>Module 10: Applied Orchestration Techniques</a:t>
            </a:r>
          </a:p>
          <a:p>
            <a:pPr lvl="1">
              <a:defRPr/>
            </a:pPr>
            <a:r>
              <a:rPr lang="en-US" dirty="0"/>
              <a:t>Module 11: Business Activity Monitoring</a:t>
            </a:r>
          </a:p>
          <a:p>
            <a:pPr lvl="1">
              <a:defRPr/>
            </a:pPr>
            <a:r>
              <a:rPr lang="en-US" dirty="0"/>
              <a:t>Module 12: Integrating Business Rules</a:t>
            </a:r>
          </a:p>
          <a:p>
            <a:pPr lvl="1">
              <a:defRPr/>
            </a:pPr>
            <a:r>
              <a:rPr lang="en-US" dirty="0"/>
              <a:t>Module 13: Deploying and Managing Applications</a:t>
            </a:r>
          </a:p>
          <a:p>
            <a:pPr lvl="1">
              <a:defRPr/>
            </a:pPr>
            <a:r>
              <a:rPr lang="en-US" dirty="0"/>
              <a:t>Extra modules</a:t>
            </a:r>
          </a:p>
        </p:txBody>
      </p:sp>
      <p:sp>
        <p:nvSpPr>
          <p:cNvPr id="2" name="Right Brace 1"/>
          <p:cNvSpPr/>
          <p:nvPr/>
        </p:nvSpPr>
        <p:spPr bwMode="auto">
          <a:xfrm>
            <a:off x="4716016" y="1484784"/>
            <a:ext cx="432048" cy="792088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3" name="TextBox 2"/>
          <p:cNvSpPr txBox="1"/>
          <p:nvPr/>
        </p:nvSpPr>
        <p:spPr>
          <a:xfrm>
            <a:off x="5148064" y="173217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Monday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5004048" y="2276872"/>
            <a:ext cx="432048" cy="1080120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5436096" y="263691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Tuesday</a:t>
            </a:r>
          </a:p>
        </p:txBody>
      </p:sp>
      <p:sp>
        <p:nvSpPr>
          <p:cNvPr id="10" name="Right Brace 9"/>
          <p:cNvSpPr/>
          <p:nvPr/>
        </p:nvSpPr>
        <p:spPr bwMode="auto">
          <a:xfrm>
            <a:off x="5264784" y="3429000"/>
            <a:ext cx="432048" cy="936104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5696832" y="371703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Wednesday</a:t>
            </a:r>
          </a:p>
        </p:txBody>
      </p:sp>
      <p:sp>
        <p:nvSpPr>
          <p:cNvPr id="12" name="Right Brace 11"/>
          <p:cNvSpPr/>
          <p:nvPr/>
        </p:nvSpPr>
        <p:spPr bwMode="auto">
          <a:xfrm>
            <a:off x="5552816" y="4365104"/>
            <a:ext cx="432048" cy="1008112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3" name="TextBox 12"/>
          <p:cNvSpPr txBox="1"/>
          <p:nvPr/>
        </p:nvSpPr>
        <p:spPr>
          <a:xfrm>
            <a:off x="5984864" y="473502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Thursday</a:t>
            </a:r>
          </a:p>
        </p:txBody>
      </p:sp>
      <p:sp>
        <p:nvSpPr>
          <p:cNvPr id="14" name="Right Brace 13"/>
          <p:cNvSpPr/>
          <p:nvPr/>
        </p:nvSpPr>
        <p:spPr bwMode="auto">
          <a:xfrm>
            <a:off x="5840848" y="5373216"/>
            <a:ext cx="432048" cy="864096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6272896" y="56748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Friday</a:t>
            </a:r>
          </a:p>
        </p:txBody>
      </p:sp>
      <p:pic>
        <p:nvPicPr>
          <p:cNvPr id="1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38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Audience</a:t>
            </a:r>
          </a:p>
          <a:p>
            <a:pPr lvl="1"/>
            <a:r>
              <a:rPr lang="en-US" dirty="0"/>
              <a:t>Application Developers or Architects</a:t>
            </a:r>
          </a:p>
          <a:p>
            <a:pPr lvl="1"/>
            <a:r>
              <a:rPr lang="en-US" dirty="0"/>
              <a:t>1-2 years of experience developing enterprise applications</a:t>
            </a:r>
          </a:p>
          <a:p>
            <a:pPr lvl="1"/>
            <a:r>
              <a:rPr lang="en-US" dirty="0"/>
              <a:t>Understanding of integration concepts and terminology</a:t>
            </a:r>
          </a:p>
          <a:p>
            <a:pPr lvl="1"/>
            <a:r>
              <a:rPr lang="en-US" dirty="0"/>
              <a:t>Familiarity with Visual Studio </a:t>
            </a:r>
          </a:p>
          <a:p>
            <a:pPr lvl="1"/>
            <a:r>
              <a:rPr lang="en-US" dirty="0"/>
              <a:t>Basic knowledge of XML standards</a:t>
            </a:r>
          </a:p>
          <a:p>
            <a:pPr lvl="1"/>
            <a:r>
              <a:rPr lang="en-US" dirty="0"/>
              <a:t>No prior BizTalk Server experience is required</a:t>
            </a:r>
          </a:p>
        </p:txBody>
      </p:sp>
    </p:spTree>
    <p:extLst>
      <p:ext uri="{BB962C8B-B14F-4D97-AF65-F5344CB8AC3E}">
        <p14:creationId xmlns:p14="http://schemas.microsoft.com/office/powerpoint/2010/main" val="37024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/>
              <a:t>Microsoft Certification Program</a:t>
            </a:r>
          </a:p>
        </p:txBody>
      </p:sp>
      <p:graphicFrame>
        <p:nvGraphicFramePr>
          <p:cNvPr id="4405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53688"/>
              </p:ext>
            </p:extLst>
          </p:nvPr>
        </p:nvGraphicFramePr>
        <p:xfrm>
          <a:off x="501648" y="1714501"/>
          <a:ext cx="7814768" cy="4865644"/>
        </p:xfrm>
        <a:graphic>
          <a:graphicData uri="http://schemas.openxmlformats.org/drawingml/2006/table">
            <a:tbl>
              <a:tblPr/>
              <a:tblGrid>
                <a:gridCol w="382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4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number 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and title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CD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Core exam for the following track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CD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5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70-235: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b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TS: Developing Business Process and Integration Solutions by Using Microsoft BizTalk Server 2006</a:t>
                      </a: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MCTS: BizTalk Server 2006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05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70-241: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TS: Developing Business Process and Integration Solutions by Using BizTalk Server 2006 R2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MCTS: BizTalk Server 2006 R2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5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70-595: </a:t>
                      </a:r>
                      <a:b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TS: Developing Business Process and Integration Solutions by Using BizTalk Server 2010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MCTS: BizTalk Server 2010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MPN: BizTalk 2013 Assessment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Microsoft Partner Network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Application Integration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Silver and Gold Partner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 descr="MCP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90004"/>
            <a:ext cx="1743075" cy="9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45957" y="1340766"/>
            <a:ext cx="2952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hlinkClick r:id=""/>
              </a:rPr>
              <a:t>http://www.microsoft.com/learning/</a:t>
            </a:r>
            <a:endParaRPr lang="en-US" sz="1400" dirty="0"/>
          </a:p>
        </p:txBody>
      </p:sp>
      <p:pic>
        <p:nvPicPr>
          <p:cNvPr id="6" name="Bildobjekt 13" descr="ADDSKILLS_NEGATIVE_TRANSPARENCY_RGB.png"/>
          <p:cNvPicPr>
            <a:picLocks noChangeAspect="1"/>
          </p:cNvPicPr>
          <p:nvPr/>
        </p:nvPicPr>
        <p:blipFill>
          <a:blip r:embed="rId4" cstate="print"/>
          <a:srcRect l="10704" t="22681" r="10949" b="23195"/>
          <a:stretch>
            <a:fillRect/>
          </a:stretch>
        </p:blipFill>
        <p:spPr>
          <a:xfrm>
            <a:off x="7561156" y="6248482"/>
            <a:ext cx="1440000" cy="4666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Presentation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notes</a:t>
            </a:r>
            <a:r>
              <a:rPr lang="sv-SE" dirty="0"/>
              <a:t> &amp; demos</a:t>
            </a:r>
          </a:p>
          <a:p>
            <a:r>
              <a:rPr lang="sv-SE" dirty="0"/>
              <a:t>Course handout </a:t>
            </a:r>
            <a:r>
              <a:rPr lang="sv-SE" dirty="0" err="1"/>
              <a:t>compendium</a:t>
            </a:r>
            <a:endParaRPr lang="sv-SE" dirty="0"/>
          </a:p>
          <a:p>
            <a:r>
              <a:rPr lang="sv-SE" dirty="0"/>
              <a:t>Lab </a:t>
            </a:r>
            <a:r>
              <a:rPr lang="sv-SE" dirty="0" err="1"/>
              <a:t>machine</a:t>
            </a:r>
            <a:r>
              <a:rPr lang="sv-SE" dirty="0"/>
              <a:t>/image</a:t>
            </a:r>
          </a:p>
          <a:p>
            <a:r>
              <a:rPr lang="sv-SE" dirty="0"/>
              <a:t>Hands-On-Labs</a:t>
            </a:r>
          </a:p>
          <a:p>
            <a:r>
              <a:rPr lang="sv-SE" dirty="0"/>
              <a:t>Book: (MCTS) BizTalk Server 2010 (70-595) </a:t>
            </a:r>
            <a:r>
              <a:rPr lang="sv-SE" dirty="0" err="1"/>
              <a:t>Certification</a:t>
            </a:r>
            <a:r>
              <a:rPr lang="sv-SE" dirty="0"/>
              <a:t> Guide</a:t>
            </a:r>
          </a:p>
          <a:p>
            <a:r>
              <a:rPr lang="sv-SE" dirty="0"/>
              <a:t>Course evaluation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8883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Machine Environment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Windows Server 2016</a:t>
            </a:r>
          </a:p>
          <a:p>
            <a:r>
              <a:rPr lang="en-US" dirty="0"/>
              <a:t>Microsoft Visual Studio 2015</a:t>
            </a:r>
          </a:p>
          <a:p>
            <a:r>
              <a:rPr lang="en-US" dirty="0"/>
              <a:t>Microsoft SQL Server 2014</a:t>
            </a:r>
          </a:p>
          <a:p>
            <a:r>
              <a:rPr lang="en-US" dirty="0"/>
              <a:t>Microsoft BizTalk Server 2016</a:t>
            </a:r>
          </a:p>
          <a:p>
            <a:endParaRPr lang="en-US" dirty="0"/>
          </a:p>
          <a:p>
            <a:r>
              <a:rPr lang="en-US" dirty="0"/>
              <a:t>Microsoft Office 2016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7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.potx" id="{50080178-9A08-4EFD-9B63-B252A6E24CE2}" vid="{E87812AB-6A0B-4E42-B8B8-4F8BBA431F6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2009-11-15T02:04:17Z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Hedberg, Johan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5846</TotalTime>
  <Words>552</Words>
  <Application>Microsoft Office PowerPoint</Application>
  <PresentationFormat>On-screen Show (4:3)</PresentationFormat>
  <Paragraphs>113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Wingdings</vt:lpstr>
      <vt:lpstr>Office Theme</vt:lpstr>
      <vt:lpstr>Anpassad Addskills Theme</vt:lpstr>
      <vt:lpstr>Developing Integration Solutions using Microsoft BizTalk Server 2016</vt:lpstr>
      <vt:lpstr>Introduction</vt:lpstr>
      <vt:lpstr>Microsoft Learning</vt:lpstr>
      <vt:lpstr>Course layout</vt:lpstr>
      <vt:lpstr>Course Outline</vt:lpstr>
      <vt:lpstr>Audience</vt:lpstr>
      <vt:lpstr>Microsoft Certification Program</vt:lpstr>
      <vt:lpstr>Course material</vt:lpstr>
      <vt:lpstr>Lab Machine Environment</vt:lpstr>
      <vt:lpstr>Facilities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166</cp:revision>
  <dcterms:created xsi:type="dcterms:W3CDTF">2009-03-09T21:00:21Z</dcterms:created>
  <dcterms:modified xsi:type="dcterms:W3CDTF">2016-12-16T12:47:55Z</dcterms:modified>
  <cp:category>Sales &amp; Marketing</cp:category>
</cp:coreProperties>
</file>