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2"/>
    <p:sldMasterId id="2147483874" r:id="rId3"/>
  </p:sldMasterIdLst>
  <p:notesMasterIdLst>
    <p:notesMasterId r:id="rId30"/>
  </p:notesMasterIdLst>
  <p:handoutMasterIdLst>
    <p:handoutMasterId r:id="rId31"/>
  </p:handoutMasterIdLst>
  <p:sldIdLst>
    <p:sldId id="268" r:id="rId4"/>
    <p:sldId id="364" r:id="rId5"/>
    <p:sldId id="279" r:id="rId6"/>
    <p:sldId id="370" r:id="rId7"/>
    <p:sldId id="374" r:id="rId8"/>
    <p:sldId id="371" r:id="rId9"/>
    <p:sldId id="372" r:id="rId10"/>
    <p:sldId id="373" r:id="rId11"/>
    <p:sldId id="375" r:id="rId12"/>
    <p:sldId id="384" r:id="rId13"/>
    <p:sldId id="376" r:id="rId14"/>
    <p:sldId id="385" r:id="rId15"/>
    <p:sldId id="377" r:id="rId16"/>
    <p:sldId id="339" r:id="rId17"/>
    <p:sldId id="381" r:id="rId18"/>
    <p:sldId id="367" r:id="rId19"/>
    <p:sldId id="368" r:id="rId20"/>
    <p:sldId id="382" r:id="rId21"/>
    <p:sldId id="383" r:id="rId22"/>
    <p:sldId id="369" r:id="rId23"/>
    <p:sldId id="379" r:id="rId24"/>
    <p:sldId id="380" r:id="rId25"/>
    <p:sldId id="386" r:id="rId26"/>
    <p:sldId id="387" r:id="rId27"/>
    <p:sldId id="388" r:id="rId28"/>
    <p:sldId id="389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  <a:srgbClr val="FFFFCC"/>
    <a:srgbClr val="007616"/>
    <a:srgbClr val="00A20F"/>
    <a:srgbClr val="00C025"/>
    <a:srgbClr val="01FF07"/>
    <a:srgbClr val="5BFF5B"/>
    <a:srgbClr val="FF41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85917" autoAdjust="0"/>
  </p:normalViewPr>
  <p:slideViewPr>
    <p:cSldViewPr>
      <p:cViewPr varScale="1">
        <p:scale>
          <a:sx n="112" d="100"/>
          <a:sy n="112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Plan how to incorporate rules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Analyze business logic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data sources (and create vocabularies)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Define rules and compose policy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Test and debug </a:t>
          </a:r>
          <a:r>
            <a:rPr lang="en-US" dirty="0" err="1"/>
            <a:t>policys</a:t>
          </a:r>
          <a:endParaRPr lang="en-US" dirty="0"/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426483D6-7749-4604-BB6D-DF46DBD4A7E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D267999D-E0AB-43E1-824D-6DEE5FF3A1AD}" type="parTrans" cxnId="{6CB5938E-C984-48F1-AAF4-87FA16BF4AF9}">
      <dgm:prSet/>
      <dgm:spPr/>
      <dgm:t>
        <a:bodyPr/>
        <a:lstStyle/>
        <a:p>
          <a:endParaRPr lang="sv-SE"/>
        </a:p>
      </dgm:t>
    </dgm:pt>
    <dgm:pt modelId="{F185CD9C-927B-4010-9543-7826E022B151}" type="sibTrans" cxnId="{6CB5938E-C984-48F1-AAF4-87FA16BF4AF9}">
      <dgm:prSet/>
      <dgm:spPr/>
      <dgm:t>
        <a:bodyPr/>
        <a:lstStyle/>
        <a:p>
          <a:endParaRPr lang="sv-SE"/>
        </a:p>
      </dgm:t>
    </dgm:pt>
    <dgm:pt modelId="{98F8F214-43D0-4161-9545-3B79EA59584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Publish and Deploy policy	</a:t>
          </a:r>
        </a:p>
      </dgm:t>
    </dgm:pt>
    <dgm:pt modelId="{3BED08DD-9956-4C42-906D-C9BD92903A32}" type="parTrans" cxnId="{2EE9D89B-768E-47BD-9B46-B1DD9824AFBD}">
      <dgm:prSet/>
      <dgm:spPr/>
      <dgm:t>
        <a:bodyPr/>
        <a:lstStyle/>
        <a:p>
          <a:endParaRPr lang="sv-SE"/>
        </a:p>
      </dgm:t>
    </dgm:pt>
    <dgm:pt modelId="{B5C26390-9F8D-440B-80E3-2F3E8BD67441}" type="sibTrans" cxnId="{2EE9D89B-768E-47BD-9B46-B1DD9824AFBD}">
      <dgm:prSet/>
      <dgm:spPr/>
      <dgm:t>
        <a:bodyPr/>
        <a:lstStyle/>
        <a:p>
          <a:endParaRPr lang="sv-SE"/>
        </a:p>
      </dgm:t>
    </dgm:pt>
    <dgm:pt modelId="{1F8A40FA-BEA3-42C9-A0E7-5C499767F80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15C45ACC-D18C-4C55-AEA9-D9A0C8ACB55A}" type="parTrans" cxnId="{F1100CCD-8A20-45BC-96E8-8A4D8C9CE077}">
      <dgm:prSet/>
      <dgm:spPr/>
      <dgm:t>
        <a:bodyPr/>
        <a:lstStyle/>
        <a:p>
          <a:endParaRPr lang="sv-SE"/>
        </a:p>
      </dgm:t>
    </dgm:pt>
    <dgm:pt modelId="{1D48AEB9-A24B-45E0-BA33-FE541942D8BD}" type="sibTrans" cxnId="{F1100CCD-8A20-45BC-96E8-8A4D8C9CE077}">
      <dgm:prSet/>
      <dgm:spPr/>
      <dgm:t>
        <a:bodyPr/>
        <a:lstStyle/>
        <a:p>
          <a:endParaRPr lang="sv-SE"/>
        </a:p>
      </dgm:t>
    </dgm:pt>
    <dgm:pt modelId="{158C1B7B-5201-4B6E-BB19-836950FE152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Use Business Rules from your orchestration</a:t>
          </a:r>
        </a:p>
      </dgm:t>
    </dgm:pt>
    <dgm:pt modelId="{85112538-DA2A-4245-82CE-E7A1FA074610}" type="parTrans" cxnId="{918DE720-050A-4EDF-9734-1CCE28C8A173}">
      <dgm:prSet/>
      <dgm:spPr/>
      <dgm:t>
        <a:bodyPr/>
        <a:lstStyle/>
        <a:p>
          <a:endParaRPr lang="sv-SE"/>
        </a:p>
      </dgm:t>
    </dgm:pt>
    <dgm:pt modelId="{B1988B2A-8595-4690-A088-0422DAF056BB}" type="sibTrans" cxnId="{918DE720-050A-4EDF-9734-1CCE28C8A173}">
      <dgm:prSet/>
      <dgm:spPr/>
      <dgm:t>
        <a:bodyPr/>
        <a:lstStyle/>
        <a:p>
          <a:endParaRPr lang="sv-SE"/>
        </a:p>
      </dgm:t>
    </dgm:pt>
    <dgm:pt modelId="{53B0A34C-3251-4D69-856C-D660BDF6049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8</a:t>
          </a:r>
        </a:p>
      </dgm:t>
    </dgm:pt>
    <dgm:pt modelId="{6EB4DDE6-00E1-4428-80C0-C8F63C1FCDAD}" type="parTrans" cxnId="{0028CF83-9C98-416D-B41C-BF753F24B686}">
      <dgm:prSet/>
      <dgm:spPr/>
      <dgm:t>
        <a:bodyPr/>
        <a:lstStyle/>
        <a:p>
          <a:endParaRPr lang="sv-SE"/>
        </a:p>
      </dgm:t>
    </dgm:pt>
    <dgm:pt modelId="{68D2EF0C-62E2-41B9-98C2-4E6CFF78D969}" type="sibTrans" cxnId="{0028CF83-9C98-416D-B41C-BF753F24B686}">
      <dgm:prSet/>
      <dgm:spPr/>
      <dgm:t>
        <a:bodyPr/>
        <a:lstStyle/>
        <a:p>
          <a:endParaRPr lang="sv-SE"/>
        </a:p>
      </dgm:t>
    </dgm:pt>
    <dgm:pt modelId="{AEE78745-4EB3-46B1-ACB7-04134B834B9A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Monitor and track execution</a:t>
          </a:r>
        </a:p>
      </dgm:t>
    </dgm:pt>
    <dgm:pt modelId="{6A2B62F8-F357-4880-BCA4-44BF97FFB0EE}" type="parTrans" cxnId="{3CCCBFD0-FE77-425E-AC5F-F636282B3853}">
      <dgm:prSet/>
      <dgm:spPr/>
      <dgm:t>
        <a:bodyPr/>
        <a:lstStyle/>
        <a:p>
          <a:endParaRPr lang="sv-SE"/>
        </a:p>
      </dgm:t>
    </dgm:pt>
    <dgm:pt modelId="{16D2161C-E11D-458A-9D70-E0D8C5756C23}" type="sibTrans" cxnId="{3CCCBFD0-FE77-425E-AC5F-F636282B3853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8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8">
        <dgm:presLayoutVars>
          <dgm:bulletEnabled val="1"/>
        </dgm:presLayoutVars>
      </dgm:prSet>
      <dgm:spPr/>
    </dgm:pt>
    <dgm:pt modelId="{B397422F-438E-4B6A-ACDC-C55FEF8DDBF8}" type="pres">
      <dgm:prSet presAssocID="{EAF88F85-3D8F-4F9F-BBF4-C425D834D4C4}" presName="sp" presStyleCnt="0"/>
      <dgm:spPr/>
    </dgm:pt>
    <dgm:pt modelId="{59463087-1AFB-414C-9154-ED7C6850D1B2}" type="pres">
      <dgm:prSet presAssocID="{426483D6-7749-4604-BB6D-DF46DBD4A7E6}" presName="linNode" presStyleCnt="0"/>
      <dgm:spPr/>
    </dgm:pt>
    <dgm:pt modelId="{1A4C371E-43F3-4ECF-8B17-666DE7BF9D06}" type="pres">
      <dgm:prSet presAssocID="{426483D6-7749-4604-BB6D-DF46DBD4A7E6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3C397321-2178-4A98-A6D9-AD09A2FA190D}" type="pres">
      <dgm:prSet presAssocID="{426483D6-7749-4604-BB6D-DF46DBD4A7E6}" presName="descendantText" presStyleLbl="alignAccFollowNode1" presStyleIdx="5" presStyleCnt="8">
        <dgm:presLayoutVars>
          <dgm:bulletEnabled val="1"/>
        </dgm:presLayoutVars>
      </dgm:prSet>
      <dgm:spPr/>
    </dgm:pt>
    <dgm:pt modelId="{A44CDFA9-4F9D-4C27-8D8E-2B90413AB76F}" type="pres">
      <dgm:prSet presAssocID="{F185CD9C-927B-4010-9543-7826E022B151}" presName="sp" presStyleCnt="0"/>
      <dgm:spPr/>
    </dgm:pt>
    <dgm:pt modelId="{AEA8E348-35DD-447B-922A-3C75ED594BEE}" type="pres">
      <dgm:prSet presAssocID="{1F8A40FA-BEA3-42C9-A0E7-5C499767F807}" presName="linNode" presStyleCnt="0"/>
      <dgm:spPr/>
    </dgm:pt>
    <dgm:pt modelId="{CE652B65-7F84-4025-BA30-ED58E999B6F8}" type="pres">
      <dgm:prSet presAssocID="{1F8A40FA-BEA3-42C9-A0E7-5C499767F807}" presName="parentText" presStyleLbl="node1" presStyleIdx="6" presStyleCnt="8" custFlipHor="1" custScaleX="25743">
        <dgm:presLayoutVars>
          <dgm:chMax val="1"/>
          <dgm:bulletEnabled val="1"/>
        </dgm:presLayoutVars>
      </dgm:prSet>
      <dgm:spPr/>
    </dgm:pt>
    <dgm:pt modelId="{ED1DC715-9D41-4CBB-A4FC-F6F520639767}" type="pres">
      <dgm:prSet presAssocID="{1F8A40FA-BEA3-42C9-A0E7-5C499767F807}" presName="descendantText" presStyleLbl="alignAccFollowNode1" presStyleIdx="6" presStyleCnt="8">
        <dgm:presLayoutVars>
          <dgm:bulletEnabled val="1"/>
        </dgm:presLayoutVars>
      </dgm:prSet>
      <dgm:spPr/>
    </dgm:pt>
    <dgm:pt modelId="{98B4ABDD-C6F8-472F-84A8-D2D0D3557FC9}" type="pres">
      <dgm:prSet presAssocID="{1D48AEB9-A24B-45E0-BA33-FE541942D8BD}" presName="sp" presStyleCnt="0"/>
      <dgm:spPr/>
    </dgm:pt>
    <dgm:pt modelId="{28A1853A-1DD6-4E20-AFC0-FC1CE1C6D367}" type="pres">
      <dgm:prSet presAssocID="{53B0A34C-3251-4D69-856C-D660BDF60493}" presName="linNode" presStyleCnt="0"/>
      <dgm:spPr/>
    </dgm:pt>
    <dgm:pt modelId="{A200F08F-156B-4721-980F-63D978190CA5}" type="pres">
      <dgm:prSet presAssocID="{53B0A34C-3251-4D69-856C-D660BDF60493}" presName="parentText" presStyleLbl="node1" presStyleIdx="7" presStyleCnt="8" custFlipHor="1" custScaleX="25743">
        <dgm:presLayoutVars>
          <dgm:chMax val="1"/>
          <dgm:bulletEnabled val="1"/>
        </dgm:presLayoutVars>
      </dgm:prSet>
      <dgm:spPr/>
    </dgm:pt>
    <dgm:pt modelId="{FCE5833F-35EC-45CF-A89D-0D00490B6D5D}" type="pres">
      <dgm:prSet presAssocID="{53B0A34C-3251-4D69-856C-D660BDF6049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11E47C20-9B31-40EF-905B-3DA23F23D215}" type="presOf" srcId="{426483D6-7749-4604-BB6D-DF46DBD4A7E6}" destId="{1A4C371E-43F3-4ECF-8B17-666DE7BF9D06}" srcOrd="0" destOrd="0" presId="urn:microsoft.com/office/officeart/2005/8/layout/vList5"/>
    <dgm:cxn modelId="{7B19A728-6CE9-44DE-9C5A-63B9521A0087}" type="presOf" srcId="{48D294A6-4B7E-4C0F-98AE-E649F44D7A31}" destId="{B2E8BDA2-7497-48D7-82A9-BA15BF6459D6}" srcOrd="0" destOrd="0" presId="urn:microsoft.com/office/officeart/2005/8/layout/vList5"/>
    <dgm:cxn modelId="{6CB5938E-C984-48F1-AAF4-87FA16BF4AF9}" srcId="{CC50D243-2C53-433D-83B5-11E46DF35305}" destId="{426483D6-7749-4604-BB6D-DF46DBD4A7E6}" srcOrd="5" destOrd="0" parTransId="{D267999D-E0AB-43E1-824D-6DEE5FF3A1AD}" sibTransId="{F185CD9C-927B-4010-9543-7826E022B151}"/>
    <dgm:cxn modelId="{B564FDBE-DE2C-4176-AB55-2543D829FA70}" type="presOf" srcId="{543C4D73-2BD9-4FD3-B225-BA927636A30E}" destId="{839A0C55-6F4F-487B-ABCB-7E5C2EC4A22A}" srcOrd="0" destOrd="0" presId="urn:microsoft.com/office/officeart/2005/8/layout/vList5"/>
    <dgm:cxn modelId="{3CCCBFD0-FE77-425E-AC5F-F636282B3853}" srcId="{53B0A34C-3251-4D69-856C-D660BDF60493}" destId="{AEE78745-4EB3-46B1-ACB7-04134B834B9A}" srcOrd="0" destOrd="0" parTransId="{6A2B62F8-F357-4880-BCA4-44BF97FFB0EE}" sibTransId="{16D2161C-E11D-458A-9D70-E0D8C5756C23}"/>
    <dgm:cxn modelId="{FCC5CAEE-A3E8-4B1A-82E2-AA540124BE17}" type="presOf" srcId="{90922D1B-DBD8-4D9E-B67E-B598830D5F47}" destId="{6B068343-8AEE-4D1A-BB98-49539ECB81C6}" srcOrd="0" destOrd="0" presId="urn:microsoft.com/office/officeart/2005/8/layout/vList5"/>
    <dgm:cxn modelId="{1DF41A57-CC5B-4A14-A21B-20D7AD46BBC7}" type="presOf" srcId="{99E8B152-4D2D-45F2-ACA2-E9B1C2BD6DE8}" destId="{BFF26DF4-65D1-4C6C-83E7-E02E476876AC}" srcOrd="0" destOrd="0" presId="urn:microsoft.com/office/officeart/2005/8/layout/vList5"/>
    <dgm:cxn modelId="{84798F66-3DEA-4786-AD03-69A02D711AF8}" type="presOf" srcId="{AEE78745-4EB3-46B1-ACB7-04134B834B9A}" destId="{FCE5833F-35EC-45CF-A89D-0D00490B6D5D}" srcOrd="0" destOrd="0" presId="urn:microsoft.com/office/officeart/2005/8/layout/vList5"/>
    <dgm:cxn modelId="{0028CF83-9C98-416D-B41C-BF753F24B686}" srcId="{CC50D243-2C53-433D-83B5-11E46DF35305}" destId="{53B0A34C-3251-4D69-856C-D660BDF60493}" srcOrd="7" destOrd="0" parTransId="{6EB4DDE6-00E1-4428-80C0-C8F63C1FCDAD}" sibTransId="{68D2EF0C-62E2-41B9-98C2-4E6CFF78D969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9F2959D8-1CDE-4FDE-A38B-2F4EA4694FBE}" type="presOf" srcId="{98F8F214-43D0-4161-9545-3B79EA59584B}" destId="{3C397321-2178-4A98-A6D9-AD09A2FA190D}" srcOrd="0" destOrd="0" presId="urn:microsoft.com/office/officeart/2005/8/layout/vList5"/>
    <dgm:cxn modelId="{DB17D13D-C66F-412C-8508-855F0C7A1D6C}" type="presOf" srcId="{1D3542A6-B046-460E-8B83-6FC830A366E8}" destId="{FFE84D8B-EAEB-4671-98B1-5017065D43FE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71B19F22-7467-437B-8F8B-6AA179869975}" type="presOf" srcId="{918E5147-95D9-4A10-A481-3DD7B72ACD27}" destId="{5D864B8D-FACF-48E7-8326-E483DE976D5A}" srcOrd="0" destOrd="0" presId="urn:microsoft.com/office/officeart/2005/8/layout/vList5"/>
    <dgm:cxn modelId="{2EE9D89B-768E-47BD-9B46-B1DD9824AFBD}" srcId="{426483D6-7749-4604-BB6D-DF46DBD4A7E6}" destId="{98F8F214-43D0-4161-9545-3B79EA59584B}" srcOrd="0" destOrd="0" parTransId="{3BED08DD-9956-4C42-906D-C9BD92903A32}" sibTransId="{B5C26390-9F8D-440B-80E3-2F3E8BD67441}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B5742BA-1F1F-4459-B114-10D46BDF795F}" type="presOf" srcId="{28F8D379-8B78-4F75-9B33-605DB1D0BA3E}" destId="{11908AA2-17DB-48BB-B152-062C361AC5C4}" srcOrd="0" destOrd="0" presId="urn:microsoft.com/office/officeart/2005/8/layout/vList5"/>
    <dgm:cxn modelId="{5FC34E7A-F651-46E1-95AF-7B41D99E3102}" type="presOf" srcId="{53B0A34C-3251-4D69-856C-D660BDF60493}" destId="{A200F08F-156B-4721-980F-63D978190CA5}" srcOrd="0" destOrd="0" presId="urn:microsoft.com/office/officeart/2005/8/layout/vList5"/>
    <dgm:cxn modelId="{FECC6506-9C38-4658-A56B-605E0B360D64}" type="presOf" srcId="{CC50D243-2C53-433D-83B5-11E46DF35305}" destId="{008FD7B1-49B2-4BA3-B80E-C5B2EAD406EA}" srcOrd="0" destOrd="0" presId="urn:microsoft.com/office/officeart/2005/8/layout/vList5"/>
    <dgm:cxn modelId="{9669A3AA-1EF5-469C-BD20-22700083AE44}" type="presOf" srcId="{91C62179-2964-4056-BEC8-6F947A0A7F38}" destId="{CC005D75-9949-46F5-816A-84FDF35D1A84}" srcOrd="0" destOrd="0" presId="urn:microsoft.com/office/officeart/2005/8/layout/vList5"/>
    <dgm:cxn modelId="{918DE720-050A-4EDF-9734-1CCE28C8A173}" srcId="{1F8A40FA-BEA3-42C9-A0E7-5C499767F807}" destId="{158C1B7B-5201-4B6E-BB19-836950FE1528}" srcOrd="0" destOrd="0" parTransId="{85112538-DA2A-4245-82CE-E7A1FA074610}" sibTransId="{B1988B2A-8595-4690-A088-0422DAF056BB}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36A9F471-896E-425C-A76E-356E769F871D}" type="presOf" srcId="{158C1B7B-5201-4B6E-BB19-836950FE1528}" destId="{ED1DC715-9D41-4CBB-A4FC-F6F520639767}" srcOrd="0" destOrd="0" presId="urn:microsoft.com/office/officeart/2005/8/layout/vList5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F1100CCD-8A20-45BC-96E8-8A4D8C9CE077}" srcId="{CC50D243-2C53-433D-83B5-11E46DF35305}" destId="{1F8A40FA-BEA3-42C9-A0E7-5C499767F807}" srcOrd="6" destOrd="0" parTransId="{15C45ACC-D18C-4C55-AEA9-D9A0C8ACB55A}" sibTransId="{1D48AEB9-A24B-45E0-BA33-FE541942D8BD}"/>
    <dgm:cxn modelId="{B8636993-BC09-49CB-96E1-6CCA3F3A8EA0}" type="presOf" srcId="{5D54E867-2EE5-4E6E-ADF3-70FD46C29A9E}" destId="{97A5505E-23ED-47A6-8FD4-A49DECDD05D3}" srcOrd="0" destOrd="0" presId="urn:microsoft.com/office/officeart/2005/8/layout/vList5"/>
    <dgm:cxn modelId="{7E1481E2-DD4D-461C-A04B-B6440DF7BB5C}" type="presOf" srcId="{9276FFF9-D79C-40AF-8922-4549E158446F}" destId="{5EB87B31-1029-4A1F-9C0A-AFFB28CA0F5E}" srcOrd="0" destOrd="0" presId="urn:microsoft.com/office/officeart/2005/8/layout/vList5"/>
    <dgm:cxn modelId="{33776CB2-C267-4544-A04A-406171A72947}" type="presOf" srcId="{1F8A40FA-BEA3-42C9-A0E7-5C499767F807}" destId="{CE652B65-7F84-4025-BA30-ED58E999B6F8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5A864535-1EFE-485D-B369-181252A36A26}" type="presParOf" srcId="{008FD7B1-49B2-4BA3-B80E-C5B2EAD406EA}" destId="{3F7F0EEE-74DE-4FFF-ADD7-A426C33A7C48}" srcOrd="0" destOrd="0" presId="urn:microsoft.com/office/officeart/2005/8/layout/vList5"/>
    <dgm:cxn modelId="{D592FEA4-6BA6-432D-BB96-EF48E0E0DC20}" type="presParOf" srcId="{3F7F0EEE-74DE-4FFF-ADD7-A426C33A7C48}" destId="{11908AA2-17DB-48BB-B152-062C361AC5C4}" srcOrd="0" destOrd="0" presId="urn:microsoft.com/office/officeart/2005/8/layout/vList5"/>
    <dgm:cxn modelId="{1E34DBC5-8846-4A80-BE11-6083B6F60748}" type="presParOf" srcId="{3F7F0EEE-74DE-4FFF-ADD7-A426C33A7C48}" destId="{97A5505E-23ED-47A6-8FD4-A49DECDD05D3}" srcOrd="1" destOrd="0" presId="urn:microsoft.com/office/officeart/2005/8/layout/vList5"/>
    <dgm:cxn modelId="{2EB5951E-ADA9-405F-B65F-F6A1EC07C367}" type="presParOf" srcId="{008FD7B1-49B2-4BA3-B80E-C5B2EAD406EA}" destId="{68F33C57-0132-49E6-9E88-E9E59EC45718}" srcOrd="1" destOrd="0" presId="urn:microsoft.com/office/officeart/2005/8/layout/vList5"/>
    <dgm:cxn modelId="{E1F76311-21DD-41B4-882E-5318531CE21A}" type="presParOf" srcId="{008FD7B1-49B2-4BA3-B80E-C5B2EAD406EA}" destId="{A41A2C35-F26C-4C96-8342-4EBB078F3130}" srcOrd="2" destOrd="0" presId="urn:microsoft.com/office/officeart/2005/8/layout/vList5"/>
    <dgm:cxn modelId="{333C4E4A-4148-4637-86AC-A340DB9F7152}" type="presParOf" srcId="{A41A2C35-F26C-4C96-8342-4EBB078F3130}" destId="{B2E8BDA2-7497-48D7-82A9-BA15BF6459D6}" srcOrd="0" destOrd="0" presId="urn:microsoft.com/office/officeart/2005/8/layout/vList5"/>
    <dgm:cxn modelId="{C9A1EB2A-8DE9-4575-8685-2CE6F000FAB6}" type="presParOf" srcId="{A41A2C35-F26C-4C96-8342-4EBB078F3130}" destId="{CC005D75-9949-46F5-816A-84FDF35D1A84}" srcOrd="1" destOrd="0" presId="urn:microsoft.com/office/officeart/2005/8/layout/vList5"/>
    <dgm:cxn modelId="{4D5135CF-F4AF-45FE-898E-D4E28C889905}" type="presParOf" srcId="{008FD7B1-49B2-4BA3-B80E-C5B2EAD406EA}" destId="{7CEB5429-5600-4488-A52F-5B3CFC4630BB}" srcOrd="3" destOrd="0" presId="urn:microsoft.com/office/officeart/2005/8/layout/vList5"/>
    <dgm:cxn modelId="{BF21B0C7-0D7C-49DB-AACC-87BE73120117}" type="presParOf" srcId="{008FD7B1-49B2-4BA3-B80E-C5B2EAD406EA}" destId="{5FF031F6-7EA3-4605-BDD7-1B99EA2D2D5E}" srcOrd="4" destOrd="0" presId="urn:microsoft.com/office/officeart/2005/8/layout/vList5"/>
    <dgm:cxn modelId="{1EC156F2-75B4-48FD-9461-85A7FA12C7C7}" type="presParOf" srcId="{5FF031F6-7EA3-4605-BDD7-1B99EA2D2D5E}" destId="{839A0C55-6F4F-487B-ABCB-7E5C2EC4A22A}" srcOrd="0" destOrd="0" presId="urn:microsoft.com/office/officeart/2005/8/layout/vList5"/>
    <dgm:cxn modelId="{370B41BD-FA78-4DCA-9971-C9128AA573CF}" type="presParOf" srcId="{5FF031F6-7EA3-4605-BDD7-1B99EA2D2D5E}" destId="{5D864B8D-FACF-48E7-8326-E483DE976D5A}" srcOrd="1" destOrd="0" presId="urn:microsoft.com/office/officeart/2005/8/layout/vList5"/>
    <dgm:cxn modelId="{9E31D845-DCCF-4306-B2AB-058CBC05EC69}" type="presParOf" srcId="{008FD7B1-49B2-4BA3-B80E-C5B2EAD406EA}" destId="{97AF1158-ACE7-4C23-B451-3DCEA53F2400}" srcOrd="5" destOrd="0" presId="urn:microsoft.com/office/officeart/2005/8/layout/vList5"/>
    <dgm:cxn modelId="{22317DBE-946F-4CFA-955C-A2ACA6875052}" type="presParOf" srcId="{008FD7B1-49B2-4BA3-B80E-C5B2EAD406EA}" destId="{0BC2E7EB-8636-4506-B1AD-A2EB76A15E7A}" srcOrd="6" destOrd="0" presId="urn:microsoft.com/office/officeart/2005/8/layout/vList5"/>
    <dgm:cxn modelId="{FF770E1E-86CB-4187-8ADC-C1312210B50B}" type="presParOf" srcId="{0BC2E7EB-8636-4506-B1AD-A2EB76A15E7A}" destId="{5EB87B31-1029-4A1F-9C0A-AFFB28CA0F5E}" srcOrd="0" destOrd="0" presId="urn:microsoft.com/office/officeart/2005/8/layout/vList5"/>
    <dgm:cxn modelId="{46FC6CF5-03BD-42AC-AE65-E0CE314599A5}" type="presParOf" srcId="{0BC2E7EB-8636-4506-B1AD-A2EB76A15E7A}" destId="{6B068343-8AEE-4D1A-BB98-49539ECB81C6}" srcOrd="1" destOrd="0" presId="urn:microsoft.com/office/officeart/2005/8/layout/vList5"/>
    <dgm:cxn modelId="{E9C074FB-8D40-4DC6-83D2-6EB7A1910B14}" type="presParOf" srcId="{008FD7B1-49B2-4BA3-B80E-C5B2EAD406EA}" destId="{5F047A00-8591-4C3E-8B78-7CBA8F0C363F}" srcOrd="7" destOrd="0" presId="urn:microsoft.com/office/officeart/2005/8/layout/vList5"/>
    <dgm:cxn modelId="{C4E987D6-4D68-4697-80E9-A5A4365DCD7A}" type="presParOf" srcId="{008FD7B1-49B2-4BA3-B80E-C5B2EAD406EA}" destId="{598C8861-0E62-48DD-AF4E-28B854C90E4E}" srcOrd="8" destOrd="0" presId="urn:microsoft.com/office/officeart/2005/8/layout/vList5"/>
    <dgm:cxn modelId="{B98F0F8A-E18B-4D34-B84B-BE604EF663EA}" type="presParOf" srcId="{598C8861-0E62-48DD-AF4E-28B854C90E4E}" destId="{BFF26DF4-65D1-4C6C-83E7-E02E476876AC}" srcOrd="0" destOrd="0" presId="urn:microsoft.com/office/officeart/2005/8/layout/vList5"/>
    <dgm:cxn modelId="{6B00E04C-0972-4944-BFFA-807864511CB1}" type="presParOf" srcId="{598C8861-0E62-48DD-AF4E-28B854C90E4E}" destId="{FFE84D8B-EAEB-4671-98B1-5017065D43FE}" srcOrd="1" destOrd="0" presId="urn:microsoft.com/office/officeart/2005/8/layout/vList5"/>
    <dgm:cxn modelId="{ECA4185A-6A65-4E60-A3FA-B64356D07826}" type="presParOf" srcId="{008FD7B1-49B2-4BA3-B80E-C5B2EAD406EA}" destId="{B397422F-438E-4B6A-ACDC-C55FEF8DDBF8}" srcOrd="9" destOrd="0" presId="urn:microsoft.com/office/officeart/2005/8/layout/vList5"/>
    <dgm:cxn modelId="{95414AA0-85BD-47BF-81C0-DFF99B71D596}" type="presParOf" srcId="{008FD7B1-49B2-4BA3-B80E-C5B2EAD406EA}" destId="{59463087-1AFB-414C-9154-ED7C6850D1B2}" srcOrd="10" destOrd="0" presId="urn:microsoft.com/office/officeart/2005/8/layout/vList5"/>
    <dgm:cxn modelId="{CF923472-2649-4A05-B0BF-9C869B3084EC}" type="presParOf" srcId="{59463087-1AFB-414C-9154-ED7C6850D1B2}" destId="{1A4C371E-43F3-4ECF-8B17-666DE7BF9D06}" srcOrd="0" destOrd="0" presId="urn:microsoft.com/office/officeart/2005/8/layout/vList5"/>
    <dgm:cxn modelId="{5159FEBE-39B5-4513-8DFD-4F64E4AEE87E}" type="presParOf" srcId="{59463087-1AFB-414C-9154-ED7C6850D1B2}" destId="{3C397321-2178-4A98-A6D9-AD09A2FA190D}" srcOrd="1" destOrd="0" presId="urn:microsoft.com/office/officeart/2005/8/layout/vList5"/>
    <dgm:cxn modelId="{A113B24F-921A-451C-96D5-A212906D9B94}" type="presParOf" srcId="{008FD7B1-49B2-4BA3-B80E-C5B2EAD406EA}" destId="{A44CDFA9-4F9D-4C27-8D8E-2B90413AB76F}" srcOrd="11" destOrd="0" presId="urn:microsoft.com/office/officeart/2005/8/layout/vList5"/>
    <dgm:cxn modelId="{16CB481C-4B82-4372-B850-DE11F009797A}" type="presParOf" srcId="{008FD7B1-49B2-4BA3-B80E-C5B2EAD406EA}" destId="{AEA8E348-35DD-447B-922A-3C75ED594BEE}" srcOrd="12" destOrd="0" presId="urn:microsoft.com/office/officeart/2005/8/layout/vList5"/>
    <dgm:cxn modelId="{1FF0C622-7EB0-4059-9C4A-55EEF33B179A}" type="presParOf" srcId="{AEA8E348-35DD-447B-922A-3C75ED594BEE}" destId="{CE652B65-7F84-4025-BA30-ED58E999B6F8}" srcOrd="0" destOrd="0" presId="urn:microsoft.com/office/officeart/2005/8/layout/vList5"/>
    <dgm:cxn modelId="{CD059839-F58B-4D3B-8691-50941776D9CD}" type="presParOf" srcId="{AEA8E348-35DD-447B-922A-3C75ED594BEE}" destId="{ED1DC715-9D41-4CBB-A4FC-F6F520639767}" srcOrd="1" destOrd="0" presId="urn:microsoft.com/office/officeart/2005/8/layout/vList5"/>
    <dgm:cxn modelId="{3EEA1673-91B8-4D41-AC10-2C84DBB6FC4B}" type="presParOf" srcId="{008FD7B1-49B2-4BA3-B80E-C5B2EAD406EA}" destId="{98B4ABDD-C6F8-472F-84A8-D2D0D3557FC9}" srcOrd="13" destOrd="0" presId="urn:microsoft.com/office/officeart/2005/8/layout/vList5"/>
    <dgm:cxn modelId="{414E7783-67FC-4603-91C4-5BF3560BC14A}" type="presParOf" srcId="{008FD7B1-49B2-4BA3-B80E-C5B2EAD406EA}" destId="{28A1853A-1DD6-4E20-AFC0-FC1CE1C6D367}" srcOrd="14" destOrd="0" presId="urn:microsoft.com/office/officeart/2005/8/layout/vList5"/>
    <dgm:cxn modelId="{7EB1A960-EED3-423E-A5B0-FAAC12257C21}" type="presParOf" srcId="{28A1853A-1DD6-4E20-AFC0-FC1CE1C6D367}" destId="{A200F08F-156B-4721-980F-63D978190CA5}" srcOrd="0" destOrd="0" presId="urn:microsoft.com/office/officeart/2005/8/layout/vList5"/>
    <dgm:cxn modelId="{84900FE6-5EF9-405B-8F82-AF9FAE91D51D}" type="presParOf" srcId="{28A1853A-1DD6-4E20-AFC0-FC1CE1C6D367}" destId="{FCE5833F-35EC-45CF-A89D-0D00490B6D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/>
            <a:t>Create Policy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/>
            <a:t>Select Fact instances 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/>
            <a:t>Review output trace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3" custScaleX="25743" custScaleY="12911" custLinFactNeighborX="-13270" custLinFactNeighborY="-16841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3" custScaleY="12911" custLinFactNeighborX="-23591" custLinFactNeighborY="-21051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3" custScaleX="25743" custScaleY="12481" custLinFactNeighborX="30188" custLinFactNeighborY="-10694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3" custScaleY="12481" custLinFactNeighborX="38138" custLinFactNeighborY="-12999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3" custScaleX="25743" custScaleY="13587" custLinFactNeighborX="-8535" custLinFactNeighborY="6258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3" custScaleY="13587" custLinFactNeighborX="-15173" custLinFactNeighborY="7910">
        <dgm:presLayoutVars>
          <dgm:bulletEnabled val="1"/>
        </dgm:presLayoutVars>
      </dgm:prSet>
      <dgm:spPr/>
    </dgm:pt>
  </dgm:ptLst>
  <dgm:cxnLst>
    <dgm:cxn modelId="{29A40D2F-0B04-47F5-AB90-57C3BA3495A8}" type="presOf" srcId="{CC50D243-2C53-433D-83B5-11E46DF35305}" destId="{008FD7B1-49B2-4BA3-B80E-C5B2EAD406EA}" srcOrd="0" destOrd="0" presId="urn:microsoft.com/office/officeart/2005/8/layout/vList5"/>
    <dgm:cxn modelId="{D8AAD769-6BA7-4FA9-ABDE-D80B76501425}" type="presOf" srcId="{91C62179-2964-4056-BEC8-6F947A0A7F38}" destId="{CC005D75-9949-46F5-816A-84FDF35D1A84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DB89FE6D-B353-4B7B-B918-0CCEFC82AFC4}" type="presOf" srcId="{48D294A6-4B7E-4C0F-98AE-E649F44D7A31}" destId="{B2E8BDA2-7497-48D7-82A9-BA15BF6459D6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5E7C5540-98C7-48C3-BC85-FA2548CA021F}" type="presOf" srcId="{543C4D73-2BD9-4FD3-B225-BA927636A30E}" destId="{839A0C55-6F4F-487B-ABCB-7E5C2EC4A22A}" srcOrd="0" destOrd="0" presId="urn:microsoft.com/office/officeart/2005/8/layout/vList5"/>
    <dgm:cxn modelId="{CCB0380F-565A-436D-B2FA-158E9727818A}" type="presOf" srcId="{5D54E867-2EE5-4E6E-ADF3-70FD46C29A9E}" destId="{97A5505E-23ED-47A6-8FD4-A49DECDD05D3}" srcOrd="0" destOrd="0" presId="urn:microsoft.com/office/officeart/2005/8/layout/vList5"/>
    <dgm:cxn modelId="{C9C69FBF-E759-4BEA-B6EE-E1092FFDD386}" type="presOf" srcId="{28F8D379-8B78-4F75-9B33-605DB1D0BA3E}" destId="{11908AA2-17DB-48BB-B152-062C361AC5C4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FA77EDFD-1371-48DC-B22B-C39266F291E1}" type="presOf" srcId="{918E5147-95D9-4A10-A481-3DD7B72ACD27}" destId="{5D864B8D-FACF-48E7-8326-E483DE976D5A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35BA91B4-7DFF-4F03-B70E-235DB25CC70B}" type="presParOf" srcId="{008FD7B1-49B2-4BA3-B80E-C5B2EAD406EA}" destId="{3F7F0EEE-74DE-4FFF-ADD7-A426C33A7C48}" srcOrd="0" destOrd="0" presId="urn:microsoft.com/office/officeart/2005/8/layout/vList5"/>
    <dgm:cxn modelId="{74F6DE49-D802-451A-8C22-47DF9DE19F15}" type="presParOf" srcId="{3F7F0EEE-74DE-4FFF-ADD7-A426C33A7C48}" destId="{11908AA2-17DB-48BB-B152-062C361AC5C4}" srcOrd="0" destOrd="0" presId="urn:microsoft.com/office/officeart/2005/8/layout/vList5"/>
    <dgm:cxn modelId="{59FB6DC0-6536-4842-BD4C-3BDD7AC5F56D}" type="presParOf" srcId="{3F7F0EEE-74DE-4FFF-ADD7-A426C33A7C48}" destId="{97A5505E-23ED-47A6-8FD4-A49DECDD05D3}" srcOrd="1" destOrd="0" presId="urn:microsoft.com/office/officeart/2005/8/layout/vList5"/>
    <dgm:cxn modelId="{C56BDD84-355F-4AEF-854E-F057DA20F12D}" type="presParOf" srcId="{008FD7B1-49B2-4BA3-B80E-C5B2EAD406EA}" destId="{68F33C57-0132-49E6-9E88-E9E59EC45718}" srcOrd="1" destOrd="0" presId="urn:microsoft.com/office/officeart/2005/8/layout/vList5"/>
    <dgm:cxn modelId="{3CA9BA30-8EC8-4827-8C0E-C8C7685B6B30}" type="presParOf" srcId="{008FD7B1-49B2-4BA3-B80E-C5B2EAD406EA}" destId="{A41A2C35-F26C-4C96-8342-4EBB078F3130}" srcOrd="2" destOrd="0" presId="urn:microsoft.com/office/officeart/2005/8/layout/vList5"/>
    <dgm:cxn modelId="{26A254C6-461E-45AC-A31E-D630C9A36571}" type="presParOf" srcId="{A41A2C35-F26C-4C96-8342-4EBB078F3130}" destId="{B2E8BDA2-7497-48D7-82A9-BA15BF6459D6}" srcOrd="0" destOrd="0" presId="urn:microsoft.com/office/officeart/2005/8/layout/vList5"/>
    <dgm:cxn modelId="{62C5C7B6-85F8-48E2-87A5-7B7901A4717C}" type="presParOf" srcId="{A41A2C35-F26C-4C96-8342-4EBB078F3130}" destId="{CC005D75-9949-46F5-816A-84FDF35D1A84}" srcOrd="1" destOrd="0" presId="urn:microsoft.com/office/officeart/2005/8/layout/vList5"/>
    <dgm:cxn modelId="{42C94DFA-1B30-40E0-9A9D-DFCE2BF08E95}" type="presParOf" srcId="{008FD7B1-49B2-4BA3-B80E-C5B2EAD406EA}" destId="{7CEB5429-5600-4488-A52F-5B3CFC4630BB}" srcOrd="3" destOrd="0" presId="urn:microsoft.com/office/officeart/2005/8/layout/vList5"/>
    <dgm:cxn modelId="{0FCAF93F-6E20-4300-A322-A8AE487F90B3}" type="presParOf" srcId="{008FD7B1-49B2-4BA3-B80E-C5B2EAD406EA}" destId="{5FF031F6-7EA3-4605-BDD7-1B99EA2D2D5E}" srcOrd="4" destOrd="0" presId="urn:microsoft.com/office/officeart/2005/8/layout/vList5"/>
    <dgm:cxn modelId="{169154E6-4E53-4AE2-B173-070F3D506B61}" type="presParOf" srcId="{5FF031F6-7EA3-4605-BDD7-1B99EA2D2D5E}" destId="{839A0C55-6F4F-487B-ABCB-7E5C2EC4A22A}" srcOrd="0" destOrd="0" presId="urn:microsoft.com/office/officeart/2005/8/layout/vList5"/>
    <dgm:cxn modelId="{0C57CC0F-A42B-41F2-9526-F6FF1A96E8ED}" type="presParOf" srcId="{5FF031F6-7EA3-4605-BDD7-1B99EA2D2D5E}" destId="{5D864B8D-FACF-48E7-8326-E483DE976D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and implement Policy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1" custScaleX="33935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D40E968D-FF58-4569-8928-4E1BC40E0BDA}" type="presOf" srcId="{5D54E867-2EE5-4E6E-ADF3-70FD46C29A9E}" destId="{97A5505E-23ED-47A6-8FD4-A49DECDD05D3}" srcOrd="0" destOrd="0" presId="urn:microsoft.com/office/officeart/2005/8/layout/vList5"/>
    <dgm:cxn modelId="{266B93C7-DFC4-47CD-8E55-C44FA2B67753}" type="presOf" srcId="{28F8D379-8B78-4F75-9B33-605DB1D0BA3E}" destId="{11908AA2-17DB-48BB-B152-062C361AC5C4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BF3A53EA-98E6-431C-B7B7-EE9DD0EEA839}" type="presOf" srcId="{CC50D243-2C53-433D-83B5-11E46DF35305}" destId="{008FD7B1-49B2-4BA3-B80E-C5B2EAD406EA}" srcOrd="0" destOrd="0" presId="urn:microsoft.com/office/officeart/2005/8/layout/vList5"/>
    <dgm:cxn modelId="{EBA4C21B-EFEE-4C43-81ED-C4557A6BC7C6}" type="presParOf" srcId="{008FD7B1-49B2-4BA3-B80E-C5B2EAD406EA}" destId="{3F7F0EEE-74DE-4FFF-ADD7-A426C33A7C48}" srcOrd="0" destOrd="0" presId="urn:microsoft.com/office/officeart/2005/8/layout/vList5"/>
    <dgm:cxn modelId="{5502BB6D-6612-4155-99BD-3D9913A067EC}" type="presParOf" srcId="{3F7F0EEE-74DE-4FFF-ADD7-A426C33A7C48}" destId="{11908AA2-17DB-48BB-B152-062C361AC5C4}" srcOrd="0" destOrd="0" presId="urn:microsoft.com/office/officeart/2005/8/layout/vList5"/>
    <dgm:cxn modelId="{41CAC4F9-F6DA-4A62-BF70-6B06BD35D18A}" type="presParOf" srcId="{3F7F0EEE-74DE-4FFF-ADD7-A426C33A7C48}" destId="{97A5505E-23ED-47A6-8FD4-A49DECDD05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91C62179-2964-4056-BEC8-6F947A0A7F3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700" dirty="0"/>
            <a:t>Add a Call Rule shape to Orchestration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0" presStyleCnt="1" custScaleX="33968" custScaleY="84071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0" presStyleCnt="1" custScaleX="99264">
        <dgm:presLayoutVars>
          <dgm:bulletEnabled val="1"/>
        </dgm:presLayoutVars>
      </dgm:prSet>
      <dgm:spPr/>
    </dgm:pt>
  </dgm:ptLst>
  <dgm:cxnLst>
    <dgm:cxn modelId="{74AEE370-3793-4232-A26E-6391941E60A3}" type="presOf" srcId="{91C62179-2964-4056-BEC8-6F947A0A7F38}" destId="{CC005D75-9949-46F5-816A-84FDF35D1A84}" srcOrd="0" destOrd="0" presId="urn:microsoft.com/office/officeart/2005/8/layout/vList5"/>
    <dgm:cxn modelId="{CBF1ACA3-E8A4-4929-BAD6-1FEF6333E41E}" type="presOf" srcId="{CC50D243-2C53-433D-83B5-11E46DF35305}" destId="{008FD7B1-49B2-4BA3-B80E-C5B2EAD406EA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191A25D5-0D16-4EF2-85C7-3ACDBFE2D48B}" srcId="{CC50D243-2C53-433D-83B5-11E46DF35305}" destId="{48D294A6-4B7E-4C0F-98AE-E649F44D7A31}" srcOrd="0" destOrd="0" parTransId="{74C74D6C-619B-489D-9C64-CF9B02E11778}" sibTransId="{94E2B152-3463-4111-8929-7D5836B03086}"/>
    <dgm:cxn modelId="{92424FFC-207E-4F1C-B536-B5C2042CED2F}" type="presOf" srcId="{48D294A6-4B7E-4C0F-98AE-E649F44D7A31}" destId="{B2E8BDA2-7497-48D7-82A9-BA15BF6459D6}" srcOrd="0" destOrd="0" presId="urn:microsoft.com/office/officeart/2005/8/layout/vList5"/>
    <dgm:cxn modelId="{A6606980-AD8E-4388-A5BC-B08F1F95979D}" type="presParOf" srcId="{008FD7B1-49B2-4BA3-B80E-C5B2EAD406EA}" destId="{A41A2C35-F26C-4C96-8342-4EBB078F3130}" srcOrd="0" destOrd="0" presId="urn:microsoft.com/office/officeart/2005/8/layout/vList5"/>
    <dgm:cxn modelId="{0A49A43B-DFDA-4014-8F52-ED090B63CA04}" type="presParOf" srcId="{A41A2C35-F26C-4C96-8342-4EBB078F3130}" destId="{B2E8BDA2-7497-48D7-82A9-BA15BF6459D6}" srcOrd="0" destOrd="0" presId="urn:microsoft.com/office/officeart/2005/8/layout/vList5"/>
    <dgm:cxn modelId="{CEA7DBF6-5029-406E-A1AC-A8A8808C6793}" type="presParOf" srcId="{A41A2C35-F26C-4C96-8342-4EBB078F3130}" destId="{CC005D75-9949-46F5-816A-84FDF35D1A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700" dirty="0"/>
            <a:t>Act upon result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0" presStyleCnt="1" custScaleX="33935" custScaleY="83989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0" destOrd="0" parTransId="{DD012C86-1E50-468B-9C59-345B52212D7B}" sibTransId="{A4852E42-E2A8-47A5-8214-FF6A5F6842E4}"/>
    <dgm:cxn modelId="{87A7FF7B-3286-4320-9EA2-D17D539463E4}" type="presOf" srcId="{9276FFF9-D79C-40AF-8922-4549E158446F}" destId="{5EB87B31-1029-4A1F-9C0A-AFFB28CA0F5E}" srcOrd="0" destOrd="0" presId="urn:microsoft.com/office/officeart/2005/8/layout/vList5"/>
    <dgm:cxn modelId="{EEC6FC4C-E2F6-4463-962C-5C98CE91FA87}" type="presOf" srcId="{90922D1B-DBD8-4D9E-B67E-B598830D5F47}" destId="{6B068343-8AEE-4D1A-BB98-49539ECB81C6}" srcOrd="0" destOrd="0" presId="urn:microsoft.com/office/officeart/2005/8/layout/vList5"/>
    <dgm:cxn modelId="{54759967-716E-451B-897E-176F090EBDF1}" type="presOf" srcId="{CC50D243-2C53-433D-83B5-11E46DF35305}" destId="{008FD7B1-49B2-4BA3-B80E-C5B2EAD406EA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1D1CABB2-B30A-40AE-AC19-77006BAE16F8}" type="presParOf" srcId="{008FD7B1-49B2-4BA3-B80E-C5B2EAD406EA}" destId="{0BC2E7EB-8636-4506-B1AD-A2EB76A15E7A}" srcOrd="0" destOrd="0" presId="urn:microsoft.com/office/officeart/2005/8/layout/vList5"/>
    <dgm:cxn modelId="{834929BF-3774-44EA-987B-B3FE26D8E4E6}" type="presParOf" srcId="{0BC2E7EB-8636-4506-B1AD-A2EB76A15E7A}" destId="{5EB87B31-1029-4A1F-9C0A-AFFB28CA0F5E}" srcOrd="0" destOrd="0" presId="urn:microsoft.com/office/officeart/2005/8/layout/vList5"/>
    <dgm:cxn modelId="{6C1D2C85-CAAC-4476-B99D-A3132AC3BAEF}" type="presParOf" srcId="{0BC2E7EB-8636-4506-B1AD-A2EB76A15E7A}" destId="{6B068343-8AEE-4D1A-BB98-49539ECB8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message variables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0" presStyleCnt="1" custScaleX="34995" custScaleY="83989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0" presStyleCnt="1" custScaleX="103157">
        <dgm:presLayoutVars>
          <dgm:bulletEnabled val="1"/>
        </dgm:presLayoutVars>
      </dgm:prSet>
      <dgm:spPr/>
    </dgm:pt>
  </dgm:ptLst>
  <dgm:cxnLst>
    <dgm:cxn modelId="{4F745B43-7357-4769-B38E-D1A5714AA2D5}" srcId="{CC50D243-2C53-433D-83B5-11E46DF35305}" destId="{543C4D73-2BD9-4FD3-B225-BA927636A30E}" srcOrd="0" destOrd="0" parTransId="{E47569A2-16AA-4A1C-9D7E-B3E3CF00892E}" sibTransId="{5A7BC45B-A5C9-443C-B2F8-8D3AD5A77B12}"/>
    <dgm:cxn modelId="{8280CBD9-C1CD-43C9-938C-9AC70699E9F8}" type="presOf" srcId="{918E5147-95D9-4A10-A481-3DD7B72ACD27}" destId="{5D864B8D-FACF-48E7-8326-E483DE976D5A}" srcOrd="0" destOrd="0" presId="urn:microsoft.com/office/officeart/2005/8/layout/vList5"/>
    <dgm:cxn modelId="{CDF8D6B5-0C7D-41FB-9B75-D7E8A053D0D9}" type="presOf" srcId="{543C4D73-2BD9-4FD3-B225-BA927636A30E}" destId="{839A0C55-6F4F-487B-ABCB-7E5C2EC4A22A}" srcOrd="0" destOrd="0" presId="urn:microsoft.com/office/officeart/2005/8/layout/vList5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410FCF14-2DA0-4964-A895-413572B898D1}" type="presOf" srcId="{CC50D243-2C53-433D-83B5-11E46DF35305}" destId="{008FD7B1-49B2-4BA3-B80E-C5B2EAD406EA}" srcOrd="0" destOrd="0" presId="urn:microsoft.com/office/officeart/2005/8/layout/vList5"/>
    <dgm:cxn modelId="{7F215D4B-1C48-477F-82BD-263E1E721663}" type="presParOf" srcId="{008FD7B1-49B2-4BA3-B80E-C5B2EAD406EA}" destId="{5FF031F6-7EA3-4605-BDD7-1B99EA2D2D5E}" srcOrd="0" destOrd="0" presId="urn:microsoft.com/office/officeart/2005/8/layout/vList5"/>
    <dgm:cxn modelId="{21F1C63E-BFD6-40DF-A8CE-9E4D9E410200}" type="presParOf" srcId="{5FF031F6-7EA3-4605-BDD7-1B99EA2D2D5E}" destId="{839A0C55-6F4F-487B-ABCB-7E5C2EC4A22A}" srcOrd="0" destOrd="0" presId="urn:microsoft.com/office/officeart/2005/8/layout/vList5"/>
    <dgm:cxn modelId="{E98D4F22-AD76-4FD9-861A-10457E3E4F7A}" type="presParOf" srcId="{5FF031F6-7EA3-4605-BDD7-1B99EA2D2D5E}" destId="{5D864B8D-FACF-48E7-8326-E483DE976D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Select Policy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Configure Tracking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Tracked Service Instances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Orchestration </a:t>
          </a:r>
          <a:r>
            <a:rPr lang="en-US" sz="1800" dirty="0" err="1"/>
            <a:t>Messageflow</a:t>
          </a:r>
          <a:endParaRPr lang="en-US" sz="1800" dirty="0"/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Policy Execution details</a:t>
          </a:r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426483D6-7749-4604-BB6D-DF46DBD4A7E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D267999D-E0AB-43E1-824D-6DEE5FF3A1AD}" type="parTrans" cxnId="{6CB5938E-C984-48F1-AAF4-87FA16BF4AF9}">
      <dgm:prSet/>
      <dgm:spPr/>
      <dgm:t>
        <a:bodyPr/>
        <a:lstStyle/>
        <a:p>
          <a:endParaRPr lang="sv-SE"/>
        </a:p>
      </dgm:t>
    </dgm:pt>
    <dgm:pt modelId="{F185CD9C-927B-4010-9543-7826E022B151}" type="sibTrans" cxnId="{6CB5938E-C984-48F1-AAF4-87FA16BF4AF9}">
      <dgm:prSet/>
      <dgm:spPr/>
      <dgm:t>
        <a:bodyPr/>
        <a:lstStyle/>
        <a:p>
          <a:endParaRPr lang="sv-SE"/>
        </a:p>
      </dgm:t>
    </dgm:pt>
    <dgm:pt modelId="{98F8F214-43D0-4161-9545-3B79EA59584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data, for example Fired Rules</a:t>
          </a:r>
        </a:p>
      </dgm:t>
    </dgm:pt>
    <dgm:pt modelId="{3BED08DD-9956-4C42-906D-C9BD92903A32}" type="parTrans" cxnId="{2EE9D89B-768E-47BD-9B46-B1DD9824AFBD}">
      <dgm:prSet/>
      <dgm:spPr/>
      <dgm:t>
        <a:bodyPr/>
        <a:lstStyle/>
        <a:p>
          <a:endParaRPr lang="sv-SE"/>
        </a:p>
      </dgm:t>
    </dgm:pt>
    <dgm:pt modelId="{B5C26390-9F8D-440B-80E3-2F3E8BD67441}" type="sibTrans" cxnId="{2EE9D89B-768E-47BD-9B46-B1DD9824AFBD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6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6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6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6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6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6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6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6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6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6">
        <dgm:presLayoutVars>
          <dgm:bulletEnabled val="1"/>
        </dgm:presLayoutVars>
      </dgm:prSet>
      <dgm:spPr/>
    </dgm:pt>
    <dgm:pt modelId="{B397422F-438E-4B6A-ACDC-C55FEF8DDBF8}" type="pres">
      <dgm:prSet presAssocID="{EAF88F85-3D8F-4F9F-BBF4-C425D834D4C4}" presName="sp" presStyleCnt="0"/>
      <dgm:spPr/>
    </dgm:pt>
    <dgm:pt modelId="{59463087-1AFB-414C-9154-ED7C6850D1B2}" type="pres">
      <dgm:prSet presAssocID="{426483D6-7749-4604-BB6D-DF46DBD4A7E6}" presName="linNode" presStyleCnt="0"/>
      <dgm:spPr/>
    </dgm:pt>
    <dgm:pt modelId="{1A4C371E-43F3-4ECF-8B17-666DE7BF9D06}" type="pres">
      <dgm:prSet presAssocID="{426483D6-7749-4604-BB6D-DF46DBD4A7E6}" presName="parentText" presStyleLbl="node1" presStyleIdx="5" presStyleCnt="6" custScaleX="25743">
        <dgm:presLayoutVars>
          <dgm:chMax val="1"/>
          <dgm:bulletEnabled val="1"/>
        </dgm:presLayoutVars>
      </dgm:prSet>
      <dgm:spPr/>
    </dgm:pt>
    <dgm:pt modelId="{3C397321-2178-4A98-A6D9-AD09A2FA190D}" type="pres">
      <dgm:prSet presAssocID="{426483D6-7749-4604-BB6D-DF46DBD4A7E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FB3706DC-8DAD-4427-BD8E-72D986CB22A4}" type="presOf" srcId="{1D3542A6-B046-460E-8B83-6FC830A366E8}" destId="{FFE84D8B-EAEB-4671-98B1-5017065D43FE}" srcOrd="0" destOrd="0" presId="urn:microsoft.com/office/officeart/2005/8/layout/vList5"/>
    <dgm:cxn modelId="{FDC4DFD3-4BA1-4774-9D23-2D11FF613BB1}" type="presOf" srcId="{9276FFF9-D79C-40AF-8922-4549E158446F}" destId="{5EB87B31-1029-4A1F-9C0A-AFFB28CA0F5E}" srcOrd="0" destOrd="0" presId="urn:microsoft.com/office/officeart/2005/8/layout/vList5"/>
    <dgm:cxn modelId="{6CB5938E-C984-48F1-AAF4-87FA16BF4AF9}" srcId="{CC50D243-2C53-433D-83B5-11E46DF35305}" destId="{426483D6-7749-4604-BB6D-DF46DBD4A7E6}" srcOrd="5" destOrd="0" parTransId="{D267999D-E0AB-43E1-824D-6DEE5FF3A1AD}" sibTransId="{F185CD9C-927B-4010-9543-7826E022B151}"/>
    <dgm:cxn modelId="{29120B28-48F9-44EF-98E7-085F487FEA79}" type="presOf" srcId="{99E8B152-4D2D-45F2-ACA2-E9B1C2BD6DE8}" destId="{BFF26DF4-65D1-4C6C-83E7-E02E476876AC}" srcOrd="0" destOrd="0" presId="urn:microsoft.com/office/officeart/2005/8/layout/vList5"/>
    <dgm:cxn modelId="{3E4A3A05-595A-4E4A-AA06-C232CDBA5AA6}" type="presOf" srcId="{5D54E867-2EE5-4E6E-ADF3-70FD46C29A9E}" destId="{97A5505E-23ED-47A6-8FD4-A49DECDD05D3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992079A8-4FDA-4FBD-B45B-E38C329C70EA}" type="presOf" srcId="{48D294A6-4B7E-4C0F-98AE-E649F44D7A31}" destId="{B2E8BDA2-7497-48D7-82A9-BA15BF6459D6}" srcOrd="0" destOrd="0" presId="urn:microsoft.com/office/officeart/2005/8/layout/vList5"/>
    <dgm:cxn modelId="{D292C328-FC45-477A-8503-D6B3CA003B6E}" type="presOf" srcId="{28F8D379-8B78-4F75-9B33-605DB1D0BA3E}" destId="{11908AA2-17DB-48BB-B152-062C361AC5C4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9A301566-DD7A-4871-B3AC-982C8DE5F571}" type="presOf" srcId="{CC50D243-2C53-433D-83B5-11E46DF35305}" destId="{008FD7B1-49B2-4BA3-B80E-C5B2EAD406EA}" srcOrd="0" destOrd="0" presId="urn:microsoft.com/office/officeart/2005/8/layout/vList5"/>
    <dgm:cxn modelId="{7634EC4D-62C3-4BAB-B74E-341839221A20}" type="presOf" srcId="{426483D6-7749-4604-BB6D-DF46DBD4A7E6}" destId="{1A4C371E-43F3-4ECF-8B17-666DE7BF9D06}" srcOrd="0" destOrd="0" presId="urn:microsoft.com/office/officeart/2005/8/layout/vList5"/>
    <dgm:cxn modelId="{E366788A-D3F0-4E41-8E9D-F1AB5A8769A8}" type="presOf" srcId="{91C62179-2964-4056-BEC8-6F947A0A7F38}" destId="{CC005D75-9949-46F5-816A-84FDF35D1A84}" srcOrd="0" destOrd="0" presId="urn:microsoft.com/office/officeart/2005/8/layout/vList5"/>
    <dgm:cxn modelId="{2EE9D89B-768E-47BD-9B46-B1DD9824AFBD}" srcId="{426483D6-7749-4604-BB6D-DF46DBD4A7E6}" destId="{98F8F214-43D0-4161-9545-3B79EA59584B}" srcOrd="0" destOrd="0" parTransId="{3BED08DD-9956-4C42-906D-C9BD92903A32}" sibTransId="{B5C26390-9F8D-440B-80E3-2F3E8BD67441}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2DF59B35-F52C-4865-8E33-7D94DE7E40DA}" type="presOf" srcId="{98F8F214-43D0-4161-9545-3B79EA59584B}" destId="{3C397321-2178-4A98-A6D9-AD09A2FA190D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3016DE75-4E2B-45B6-B7B5-8F0D840C61CC}" type="presOf" srcId="{918E5147-95D9-4A10-A481-3DD7B72ACD27}" destId="{5D864B8D-FACF-48E7-8326-E483DE976D5A}" srcOrd="0" destOrd="0" presId="urn:microsoft.com/office/officeart/2005/8/layout/vList5"/>
    <dgm:cxn modelId="{C978B1CF-5D1E-4A30-A620-345D92C25F11}" type="presOf" srcId="{543C4D73-2BD9-4FD3-B225-BA927636A30E}" destId="{839A0C55-6F4F-487B-ABCB-7E5C2EC4A22A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A3303A7C-36E8-4F99-8906-436DB8E5CC7D}" type="presOf" srcId="{90922D1B-DBD8-4D9E-B67E-B598830D5F47}" destId="{6B068343-8AEE-4D1A-BB98-49539ECB81C6}" srcOrd="0" destOrd="0" presId="urn:microsoft.com/office/officeart/2005/8/layout/vList5"/>
    <dgm:cxn modelId="{56CB0493-FD69-4F85-BA62-F65711AA9D40}" type="presParOf" srcId="{008FD7B1-49B2-4BA3-B80E-C5B2EAD406EA}" destId="{3F7F0EEE-74DE-4FFF-ADD7-A426C33A7C48}" srcOrd="0" destOrd="0" presId="urn:microsoft.com/office/officeart/2005/8/layout/vList5"/>
    <dgm:cxn modelId="{8C3C1351-CB46-4038-A7BF-E2F4DDA67E42}" type="presParOf" srcId="{3F7F0EEE-74DE-4FFF-ADD7-A426C33A7C48}" destId="{11908AA2-17DB-48BB-B152-062C361AC5C4}" srcOrd="0" destOrd="0" presId="urn:microsoft.com/office/officeart/2005/8/layout/vList5"/>
    <dgm:cxn modelId="{75745FB5-AC6C-4CF0-98F8-38CB9DA9A5FC}" type="presParOf" srcId="{3F7F0EEE-74DE-4FFF-ADD7-A426C33A7C48}" destId="{97A5505E-23ED-47A6-8FD4-A49DECDD05D3}" srcOrd="1" destOrd="0" presId="urn:microsoft.com/office/officeart/2005/8/layout/vList5"/>
    <dgm:cxn modelId="{2619E858-1392-450B-857E-7A1F30EAA4CC}" type="presParOf" srcId="{008FD7B1-49B2-4BA3-B80E-C5B2EAD406EA}" destId="{68F33C57-0132-49E6-9E88-E9E59EC45718}" srcOrd="1" destOrd="0" presId="urn:microsoft.com/office/officeart/2005/8/layout/vList5"/>
    <dgm:cxn modelId="{FE58BEAD-2EB1-426B-98C1-09D0A01386E2}" type="presParOf" srcId="{008FD7B1-49B2-4BA3-B80E-C5B2EAD406EA}" destId="{A41A2C35-F26C-4C96-8342-4EBB078F3130}" srcOrd="2" destOrd="0" presId="urn:microsoft.com/office/officeart/2005/8/layout/vList5"/>
    <dgm:cxn modelId="{F7487D84-CEDC-42C2-89BE-DAC1DE7E07C6}" type="presParOf" srcId="{A41A2C35-F26C-4C96-8342-4EBB078F3130}" destId="{B2E8BDA2-7497-48D7-82A9-BA15BF6459D6}" srcOrd="0" destOrd="0" presId="urn:microsoft.com/office/officeart/2005/8/layout/vList5"/>
    <dgm:cxn modelId="{2689E8B3-D842-4411-854B-03224FCF27E1}" type="presParOf" srcId="{A41A2C35-F26C-4C96-8342-4EBB078F3130}" destId="{CC005D75-9949-46F5-816A-84FDF35D1A84}" srcOrd="1" destOrd="0" presId="urn:microsoft.com/office/officeart/2005/8/layout/vList5"/>
    <dgm:cxn modelId="{F3A05012-720A-4DA3-9EE5-7D4B2AE331C9}" type="presParOf" srcId="{008FD7B1-49B2-4BA3-B80E-C5B2EAD406EA}" destId="{7CEB5429-5600-4488-A52F-5B3CFC4630BB}" srcOrd="3" destOrd="0" presId="urn:microsoft.com/office/officeart/2005/8/layout/vList5"/>
    <dgm:cxn modelId="{0D980B42-3A9C-4DAA-9459-57516FE2B613}" type="presParOf" srcId="{008FD7B1-49B2-4BA3-B80E-C5B2EAD406EA}" destId="{5FF031F6-7EA3-4605-BDD7-1B99EA2D2D5E}" srcOrd="4" destOrd="0" presId="urn:microsoft.com/office/officeart/2005/8/layout/vList5"/>
    <dgm:cxn modelId="{50D00DDD-7496-4B46-A80D-32049DB8B50A}" type="presParOf" srcId="{5FF031F6-7EA3-4605-BDD7-1B99EA2D2D5E}" destId="{839A0C55-6F4F-487B-ABCB-7E5C2EC4A22A}" srcOrd="0" destOrd="0" presId="urn:microsoft.com/office/officeart/2005/8/layout/vList5"/>
    <dgm:cxn modelId="{CE4FF6B4-A755-44EE-8F24-68A904855F93}" type="presParOf" srcId="{5FF031F6-7EA3-4605-BDD7-1B99EA2D2D5E}" destId="{5D864B8D-FACF-48E7-8326-E483DE976D5A}" srcOrd="1" destOrd="0" presId="urn:microsoft.com/office/officeart/2005/8/layout/vList5"/>
    <dgm:cxn modelId="{0253460A-87F1-46DA-A836-155C3F0CDC98}" type="presParOf" srcId="{008FD7B1-49B2-4BA3-B80E-C5B2EAD406EA}" destId="{97AF1158-ACE7-4C23-B451-3DCEA53F2400}" srcOrd="5" destOrd="0" presId="urn:microsoft.com/office/officeart/2005/8/layout/vList5"/>
    <dgm:cxn modelId="{E1CC33D1-764F-49E1-80D8-FF8C326079E8}" type="presParOf" srcId="{008FD7B1-49B2-4BA3-B80E-C5B2EAD406EA}" destId="{0BC2E7EB-8636-4506-B1AD-A2EB76A15E7A}" srcOrd="6" destOrd="0" presId="urn:microsoft.com/office/officeart/2005/8/layout/vList5"/>
    <dgm:cxn modelId="{0BBE61A7-5C95-454B-8FD0-BB845FD7DF0A}" type="presParOf" srcId="{0BC2E7EB-8636-4506-B1AD-A2EB76A15E7A}" destId="{5EB87B31-1029-4A1F-9C0A-AFFB28CA0F5E}" srcOrd="0" destOrd="0" presId="urn:microsoft.com/office/officeart/2005/8/layout/vList5"/>
    <dgm:cxn modelId="{74BEFE6E-6119-4D85-B908-CFE56EDC70B0}" type="presParOf" srcId="{0BC2E7EB-8636-4506-B1AD-A2EB76A15E7A}" destId="{6B068343-8AEE-4D1A-BB98-49539ECB81C6}" srcOrd="1" destOrd="0" presId="urn:microsoft.com/office/officeart/2005/8/layout/vList5"/>
    <dgm:cxn modelId="{7C420AF0-07E7-4ACC-9D2F-A8F930F1BF81}" type="presParOf" srcId="{008FD7B1-49B2-4BA3-B80E-C5B2EAD406EA}" destId="{5F047A00-8591-4C3E-8B78-7CBA8F0C363F}" srcOrd="7" destOrd="0" presId="urn:microsoft.com/office/officeart/2005/8/layout/vList5"/>
    <dgm:cxn modelId="{C00F2D3D-B0ED-41FB-8971-BE0500F79716}" type="presParOf" srcId="{008FD7B1-49B2-4BA3-B80E-C5B2EAD406EA}" destId="{598C8861-0E62-48DD-AF4E-28B854C90E4E}" srcOrd="8" destOrd="0" presId="urn:microsoft.com/office/officeart/2005/8/layout/vList5"/>
    <dgm:cxn modelId="{B9A0B3C7-810D-4354-9707-CA9EF230F541}" type="presParOf" srcId="{598C8861-0E62-48DD-AF4E-28B854C90E4E}" destId="{BFF26DF4-65D1-4C6C-83E7-E02E476876AC}" srcOrd="0" destOrd="0" presId="urn:microsoft.com/office/officeart/2005/8/layout/vList5"/>
    <dgm:cxn modelId="{F1323658-6DAA-4082-8116-EE1AD397575D}" type="presParOf" srcId="{598C8861-0E62-48DD-AF4E-28B854C90E4E}" destId="{FFE84D8B-EAEB-4671-98B1-5017065D43FE}" srcOrd="1" destOrd="0" presId="urn:microsoft.com/office/officeart/2005/8/layout/vList5"/>
    <dgm:cxn modelId="{EFBBB166-5D06-48D2-A2AF-EEDF0DED2E07}" type="presParOf" srcId="{008FD7B1-49B2-4BA3-B80E-C5B2EAD406EA}" destId="{B397422F-438E-4B6A-ACDC-C55FEF8DDBF8}" srcOrd="9" destOrd="0" presId="urn:microsoft.com/office/officeart/2005/8/layout/vList5"/>
    <dgm:cxn modelId="{3174F74D-CD95-4F76-853F-AFB122892EC8}" type="presParOf" srcId="{008FD7B1-49B2-4BA3-B80E-C5B2EAD406EA}" destId="{59463087-1AFB-414C-9154-ED7C6850D1B2}" srcOrd="10" destOrd="0" presId="urn:microsoft.com/office/officeart/2005/8/layout/vList5"/>
    <dgm:cxn modelId="{22D1A56A-E093-4107-894B-8FDF60DF5ADC}" type="presParOf" srcId="{59463087-1AFB-414C-9154-ED7C6850D1B2}" destId="{1A4C371E-43F3-4ECF-8B17-666DE7BF9D06}" srcOrd="0" destOrd="0" presId="urn:microsoft.com/office/officeart/2005/8/layout/vList5"/>
    <dgm:cxn modelId="{0F5332E0-9F1C-4708-B83F-F8793697E378}" type="presParOf" srcId="{59463087-1AFB-414C-9154-ED7C6850D1B2}" destId="{3C397321-2178-4A98-A6D9-AD09A2FA19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43038" y="-2396976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Plan how to incorporate rules</a:t>
          </a:r>
        </a:p>
      </dsp:txBody>
      <dsp:txXfrm rot="-5400000">
        <a:off x="1890692" y="76922"/>
        <a:ext cx="5324640" cy="398395"/>
      </dsp:txXfrm>
    </dsp:sp>
    <dsp:sp modelId="{11908AA2-17DB-48BB-B152-062C361AC5C4}">
      <dsp:nvSpPr>
        <dsp:cNvPr id="0" name=""/>
        <dsp:cNvSpPr/>
      </dsp:nvSpPr>
      <dsp:spPr>
        <a:xfrm>
          <a:off x="1116540" y="182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1143480" y="27122"/>
        <a:ext cx="720271" cy="497993"/>
      </dsp:txXfrm>
    </dsp:sp>
    <dsp:sp modelId="{CC005D75-9949-46F5-816A-84FDF35D1A84}">
      <dsp:nvSpPr>
        <dsp:cNvPr id="0" name=""/>
        <dsp:cNvSpPr/>
      </dsp:nvSpPr>
      <dsp:spPr>
        <a:xfrm rot="5400000">
          <a:off x="4343038" y="-1817508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Analyze business logic</a:t>
          </a:r>
        </a:p>
      </dsp:txBody>
      <dsp:txXfrm rot="-5400000">
        <a:off x="1890692" y="656390"/>
        <a:ext cx="5324640" cy="398395"/>
      </dsp:txXfrm>
    </dsp:sp>
    <dsp:sp modelId="{B2E8BDA2-7497-48D7-82A9-BA15BF6459D6}">
      <dsp:nvSpPr>
        <dsp:cNvPr id="0" name=""/>
        <dsp:cNvSpPr/>
      </dsp:nvSpPr>
      <dsp:spPr>
        <a:xfrm>
          <a:off x="1116540" y="579650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1143480" y="606590"/>
        <a:ext cx="720271" cy="497993"/>
      </dsp:txXfrm>
    </dsp:sp>
    <dsp:sp modelId="{5D864B8D-FACF-48E7-8326-E483DE976D5A}">
      <dsp:nvSpPr>
        <dsp:cNvPr id="0" name=""/>
        <dsp:cNvSpPr/>
      </dsp:nvSpPr>
      <dsp:spPr>
        <a:xfrm rot="5400000">
          <a:off x="4343038" y="-1238041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data sources (and create vocabularies)</a:t>
          </a:r>
        </a:p>
      </dsp:txBody>
      <dsp:txXfrm rot="-5400000">
        <a:off x="1890692" y="1235857"/>
        <a:ext cx="5324640" cy="398395"/>
      </dsp:txXfrm>
    </dsp:sp>
    <dsp:sp modelId="{839A0C55-6F4F-487B-ABCB-7E5C2EC4A22A}">
      <dsp:nvSpPr>
        <dsp:cNvPr id="0" name=""/>
        <dsp:cNvSpPr/>
      </dsp:nvSpPr>
      <dsp:spPr>
        <a:xfrm>
          <a:off x="1116540" y="1159117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1143480" y="1186057"/>
        <a:ext cx="720271" cy="497993"/>
      </dsp:txXfrm>
    </dsp:sp>
    <dsp:sp modelId="{6B068343-8AEE-4D1A-BB98-49539ECB81C6}">
      <dsp:nvSpPr>
        <dsp:cNvPr id="0" name=""/>
        <dsp:cNvSpPr/>
      </dsp:nvSpPr>
      <dsp:spPr>
        <a:xfrm rot="5400000">
          <a:off x="4343038" y="-658573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Define rules and compose policy</a:t>
          </a:r>
        </a:p>
      </dsp:txBody>
      <dsp:txXfrm rot="-5400000">
        <a:off x="1890692" y="1815325"/>
        <a:ext cx="5324640" cy="398395"/>
      </dsp:txXfrm>
    </dsp:sp>
    <dsp:sp modelId="{5EB87B31-1029-4A1F-9C0A-AFFB28CA0F5E}">
      <dsp:nvSpPr>
        <dsp:cNvPr id="0" name=""/>
        <dsp:cNvSpPr/>
      </dsp:nvSpPr>
      <dsp:spPr>
        <a:xfrm>
          <a:off x="1116540" y="1738585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1143480" y="1765525"/>
        <a:ext cx="720271" cy="497993"/>
      </dsp:txXfrm>
    </dsp:sp>
    <dsp:sp modelId="{FFE84D8B-EAEB-4671-98B1-5017065D43FE}">
      <dsp:nvSpPr>
        <dsp:cNvPr id="0" name=""/>
        <dsp:cNvSpPr/>
      </dsp:nvSpPr>
      <dsp:spPr>
        <a:xfrm rot="5400000">
          <a:off x="4343038" y="-79106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and debug </a:t>
          </a:r>
          <a:r>
            <a:rPr lang="en-US" sz="1800" kern="1200" dirty="0" err="1"/>
            <a:t>policys</a:t>
          </a:r>
          <a:endParaRPr lang="en-US" sz="1800" kern="1200" dirty="0"/>
        </a:p>
      </dsp:txBody>
      <dsp:txXfrm rot="-5400000">
        <a:off x="1890692" y="2394792"/>
        <a:ext cx="5324640" cy="398395"/>
      </dsp:txXfrm>
    </dsp:sp>
    <dsp:sp modelId="{BFF26DF4-65D1-4C6C-83E7-E02E476876AC}">
      <dsp:nvSpPr>
        <dsp:cNvPr id="0" name=""/>
        <dsp:cNvSpPr/>
      </dsp:nvSpPr>
      <dsp:spPr>
        <a:xfrm>
          <a:off x="1116540" y="2318052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1143480" y="2344992"/>
        <a:ext cx="720271" cy="497993"/>
      </dsp:txXfrm>
    </dsp:sp>
    <dsp:sp modelId="{3C397321-2178-4A98-A6D9-AD09A2FA190D}">
      <dsp:nvSpPr>
        <dsp:cNvPr id="0" name=""/>
        <dsp:cNvSpPr/>
      </dsp:nvSpPr>
      <dsp:spPr>
        <a:xfrm rot="5400000">
          <a:off x="4343038" y="500361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Publish and Deploy policy	</a:t>
          </a:r>
        </a:p>
      </dsp:txBody>
      <dsp:txXfrm rot="-5400000">
        <a:off x="1890692" y="2974259"/>
        <a:ext cx="5324640" cy="398395"/>
      </dsp:txXfrm>
    </dsp:sp>
    <dsp:sp modelId="{1A4C371E-43F3-4ECF-8B17-666DE7BF9D06}">
      <dsp:nvSpPr>
        <dsp:cNvPr id="0" name=""/>
        <dsp:cNvSpPr/>
      </dsp:nvSpPr>
      <dsp:spPr>
        <a:xfrm>
          <a:off x="1116540" y="2897520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143480" y="2924460"/>
        <a:ext cx="720271" cy="497993"/>
      </dsp:txXfrm>
    </dsp:sp>
    <dsp:sp modelId="{ED1DC715-9D41-4CBB-A4FC-F6F520639767}">
      <dsp:nvSpPr>
        <dsp:cNvPr id="0" name=""/>
        <dsp:cNvSpPr/>
      </dsp:nvSpPr>
      <dsp:spPr>
        <a:xfrm rot="5400000">
          <a:off x="4343038" y="1079828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Business Rules from your orchestration</a:t>
          </a:r>
        </a:p>
      </dsp:txBody>
      <dsp:txXfrm rot="-5400000">
        <a:off x="1890692" y="3553726"/>
        <a:ext cx="5324640" cy="398395"/>
      </dsp:txXfrm>
    </dsp:sp>
    <dsp:sp modelId="{CE652B65-7F84-4025-BA30-ED58E999B6F8}">
      <dsp:nvSpPr>
        <dsp:cNvPr id="0" name=""/>
        <dsp:cNvSpPr/>
      </dsp:nvSpPr>
      <dsp:spPr>
        <a:xfrm flipH="1">
          <a:off x="1116540" y="3476987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1143480" y="3503927"/>
        <a:ext cx="720271" cy="497993"/>
      </dsp:txXfrm>
    </dsp:sp>
    <dsp:sp modelId="{FCE5833F-35EC-45CF-A89D-0D00490B6D5D}">
      <dsp:nvSpPr>
        <dsp:cNvPr id="0" name=""/>
        <dsp:cNvSpPr/>
      </dsp:nvSpPr>
      <dsp:spPr>
        <a:xfrm rot="5400000">
          <a:off x="4343038" y="1659296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Monitor and track execution</a:t>
          </a:r>
        </a:p>
      </dsp:txBody>
      <dsp:txXfrm rot="-5400000">
        <a:off x="1890692" y="4133194"/>
        <a:ext cx="5324640" cy="398395"/>
      </dsp:txXfrm>
    </dsp:sp>
    <dsp:sp modelId="{A200F08F-156B-4721-980F-63D978190CA5}">
      <dsp:nvSpPr>
        <dsp:cNvPr id="0" name=""/>
        <dsp:cNvSpPr/>
      </dsp:nvSpPr>
      <dsp:spPr>
        <a:xfrm flipH="1">
          <a:off x="1116540" y="4056455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143480" y="4083395"/>
        <a:ext cx="720271" cy="497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3005240" y="-1505082"/>
          <a:ext cx="516003" cy="4526291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Policy</a:t>
          </a:r>
        </a:p>
      </dsp:txBody>
      <dsp:txXfrm rot="-5400000">
        <a:off x="1000097" y="525250"/>
        <a:ext cx="4501102" cy="465625"/>
      </dsp:txXfrm>
    </dsp:sp>
    <dsp:sp modelId="{11908AA2-17DB-48BB-B152-062C361AC5C4}">
      <dsp:nvSpPr>
        <dsp:cNvPr id="0" name=""/>
        <dsp:cNvSpPr/>
      </dsp:nvSpPr>
      <dsp:spPr>
        <a:xfrm>
          <a:off x="344667" y="435550"/>
          <a:ext cx="655426" cy="645004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376153" y="467036"/>
        <a:ext cx="592454" cy="582032"/>
      </dsp:txXfrm>
    </dsp:sp>
    <dsp:sp modelId="{CC005D75-9949-46F5-816A-84FDF35D1A84}">
      <dsp:nvSpPr>
        <dsp:cNvPr id="0" name=""/>
        <dsp:cNvSpPr/>
      </dsp:nvSpPr>
      <dsp:spPr>
        <a:xfrm rot="5400000">
          <a:off x="4559775" y="-299222"/>
          <a:ext cx="498818" cy="4526291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Select Fact instances </a:t>
          </a:r>
        </a:p>
      </dsp:txBody>
      <dsp:txXfrm rot="-5400000">
        <a:off x="2546039" y="1738864"/>
        <a:ext cx="4501941" cy="450118"/>
      </dsp:txXfrm>
    </dsp:sp>
    <dsp:sp modelId="{B2E8BDA2-7497-48D7-82A9-BA15BF6459D6}">
      <dsp:nvSpPr>
        <dsp:cNvPr id="0" name=""/>
        <dsp:cNvSpPr/>
      </dsp:nvSpPr>
      <dsp:spPr>
        <a:xfrm>
          <a:off x="2311702" y="1637434"/>
          <a:ext cx="655426" cy="623522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>
        <a:off x="2342140" y="1667872"/>
        <a:ext cx="594550" cy="562646"/>
      </dsp:txXfrm>
    </dsp:sp>
    <dsp:sp modelId="{5D864B8D-FACF-48E7-8326-E483DE976D5A}">
      <dsp:nvSpPr>
        <dsp:cNvPr id="0" name=""/>
        <dsp:cNvSpPr/>
      </dsp:nvSpPr>
      <dsp:spPr>
        <a:xfrm rot="5400000">
          <a:off x="3206057" y="1437369"/>
          <a:ext cx="543020" cy="4526291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Review output trace</a:t>
          </a:r>
        </a:p>
      </dsp:txBody>
      <dsp:txXfrm rot="-5400000">
        <a:off x="1214422" y="3455512"/>
        <a:ext cx="4499783" cy="490004"/>
      </dsp:txXfrm>
    </dsp:sp>
    <dsp:sp modelId="{839A0C55-6F4F-487B-ABCB-7E5C2EC4A22A}">
      <dsp:nvSpPr>
        <dsp:cNvPr id="0" name=""/>
        <dsp:cNvSpPr/>
      </dsp:nvSpPr>
      <dsp:spPr>
        <a:xfrm>
          <a:off x="558987" y="3357630"/>
          <a:ext cx="655426" cy="67877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>
        <a:off x="590982" y="3389625"/>
        <a:ext cx="591436" cy="614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2317085" y="-1125551"/>
          <a:ext cx="576573" cy="297182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and implement Policy</a:t>
          </a:r>
        </a:p>
      </dsp:txBody>
      <dsp:txXfrm rot="-5400000">
        <a:off x="1119462" y="100218"/>
        <a:ext cx="2943674" cy="520281"/>
      </dsp:txXfrm>
    </dsp:sp>
    <dsp:sp modelId="{11908AA2-17DB-48BB-B152-062C361AC5C4}">
      <dsp:nvSpPr>
        <dsp:cNvPr id="0" name=""/>
        <dsp:cNvSpPr/>
      </dsp:nvSpPr>
      <dsp:spPr>
        <a:xfrm>
          <a:off x="552187" y="0"/>
          <a:ext cx="567274" cy="720717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</a:t>
          </a:r>
        </a:p>
      </dsp:txBody>
      <dsp:txXfrm>
        <a:off x="579879" y="27692"/>
        <a:ext cx="511890" cy="665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05D75-9949-46F5-816A-84FDF35D1A84}">
      <dsp:nvSpPr>
        <dsp:cNvPr id="0" name=""/>
        <dsp:cNvSpPr/>
      </dsp:nvSpPr>
      <dsp:spPr>
        <a:xfrm rot="5400000">
          <a:off x="2303167" y="-1069038"/>
          <a:ext cx="685135" cy="299533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Add a Call Rule shape to Orchestration</a:t>
          </a:r>
        </a:p>
      </dsp:txBody>
      <dsp:txXfrm rot="-5400000">
        <a:off x="1148069" y="119506"/>
        <a:ext cx="2961886" cy="618243"/>
      </dsp:txXfrm>
    </dsp:sp>
    <dsp:sp modelId="{B2E8BDA2-7497-48D7-82A9-BA15BF6459D6}">
      <dsp:nvSpPr>
        <dsp:cNvPr id="0" name=""/>
        <dsp:cNvSpPr/>
      </dsp:nvSpPr>
      <dsp:spPr>
        <a:xfrm>
          <a:off x="571507" y="68628"/>
          <a:ext cx="576561" cy="719999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</a:t>
          </a:r>
        </a:p>
      </dsp:txBody>
      <dsp:txXfrm>
        <a:off x="599652" y="96773"/>
        <a:ext cx="520271" cy="663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8343-8AEE-4D1A-BB98-49539ECB81C6}">
      <dsp:nvSpPr>
        <dsp:cNvPr id="0" name=""/>
        <dsp:cNvSpPr/>
      </dsp:nvSpPr>
      <dsp:spPr>
        <a:xfrm rot="5400000">
          <a:off x="2302552" y="-1080142"/>
          <a:ext cx="685804" cy="3017541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 upon result</a:t>
          </a:r>
        </a:p>
      </dsp:txBody>
      <dsp:txXfrm rot="-5400000">
        <a:off x="1136684" y="119204"/>
        <a:ext cx="2984063" cy="618848"/>
      </dsp:txXfrm>
    </dsp:sp>
    <dsp:sp modelId="{5EB87B31-1029-4A1F-9C0A-AFFB28CA0F5E}">
      <dsp:nvSpPr>
        <dsp:cNvPr id="0" name=""/>
        <dsp:cNvSpPr/>
      </dsp:nvSpPr>
      <dsp:spPr>
        <a:xfrm>
          <a:off x="560682" y="68627"/>
          <a:ext cx="576001" cy="72000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4</a:t>
          </a:r>
        </a:p>
      </dsp:txBody>
      <dsp:txXfrm>
        <a:off x="588800" y="96745"/>
        <a:ext cx="519765" cy="663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4B8D-FACF-48E7-8326-E483DE976D5A}">
      <dsp:nvSpPr>
        <dsp:cNvPr id="0" name=""/>
        <dsp:cNvSpPr/>
      </dsp:nvSpPr>
      <dsp:spPr>
        <a:xfrm rot="5400000">
          <a:off x="2231110" y="-1080610"/>
          <a:ext cx="685804" cy="3018477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Set message variables</a:t>
          </a:r>
        </a:p>
      </dsp:txBody>
      <dsp:txXfrm rot="-5400000">
        <a:off x="1064774" y="119204"/>
        <a:ext cx="2984999" cy="618848"/>
      </dsp:txXfrm>
    </dsp:sp>
    <dsp:sp modelId="{839A0C55-6F4F-487B-ABCB-7E5C2EC4A22A}">
      <dsp:nvSpPr>
        <dsp:cNvPr id="0" name=""/>
        <dsp:cNvSpPr/>
      </dsp:nvSpPr>
      <dsp:spPr>
        <a:xfrm>
          <a:off x="488780" y="68627"/>
          <a:ext cx="575993" cy="72000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</a:t>
          </a:r>
        </a:p>
      </dsp:txBody>
      <dsp:txXfrm>
        <a:off x="516898" y="96745"/>
        <a:ext cx="519757" cy="6637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3984182" y="-2205297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Policy</a:t>
          </a:r>
        </a:p>
      </dsp:txBody>
      <dsp:txXfrm rot="-5400000">
        <a:off x="1730081" y="67541"/>
        <a:ext cx="4873303" cy="346363"/>
      </dsp:txXfrm>
    </dsp:sp>
    <dsp:sp modelId="{11908AA2-17DB-48BB-B152-062C361AC5C4}">
      <dsp:nvSpPr>
        <dsp:cNvPr id="0" name=""/>
        <dsp:cNvSpPr/>
      </dsp:nvSpPr>
      <dsp:spPr>
        <a:xfrm>
          <a:off x="1021691" y="824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1045113" y="24246"/>
        <a:ext cx="661544" cy="432952"/>
      </dsp:txXfrm>
    </dsp:sp>
    <dsp:sp modelId="{CC005D75-9949-46F5-816A-84FDF35D1A84}">
      <dsp:nvSpPr>
        <dsp:cNvPr id="0" name=""/>
        <dsp:cNvSpPr/>
      </dsp:nvSpPr>
      <dsp:spPr>
        <a:xfrm rot="5400000">
          <a:off x="3984182" y="-1701511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Configure Tracking</a:t>
          </a:r>
        </a:p>
      </dsp:txBody>
      <dsp:txXfrm rot="-5400000">
        <a:off x="1730081" y="571327"/>
        <a:ext cx="4873303" cy="346363"/>
      </dsp:txXfrm>
    </dsp:sp>
    <dsp:sp modelId="{B2E8BDA2-7497-48D7-82A9-BA15BF6459D6}">
      <dsp:nvSpPr>
        <dsp:cNvPr id="0" name=""/>
        <dsp:cNvSpPr/>
      </dsp:nvSpPr>
      <dsp:spPr>
        <a:xfrm>
          <a:off x="1021691" y="504610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1045113" y="528032"/>
        <a:ext cx="661544" cy="432952"/>
      </dsp:txXfrm>
    </dsp:sp>
    <dsp:sp modelId="{5D864B8D-FACF-48E7-8326-E483DE976D5A}">
      <dsp:nvSpPr>
        <dsp:cNvPr id="0" name=""/>
        <dsp:cNvSpPr/>
      </dsp:nvSpPr>
      <dsp:spPr>
        <a:xfrm rot="5400000">
          <a:off x="3984182" y="-1197725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Tracked Service Instances</a:t>
          </a:r>
        </a:p>
      </dsp:txBody>
      <dsp:txXfrm rot="-5400000">
        <a:off x="1730081" y="1075113"/>
        <a:ext cx="4873303" cy="346363"/>
      </dsp:txXfrm>
    </dsp:sp>
    <dsp:sp modelId="{839A0C55-6F4F-487B-ABCB-7E5C2EC4A22A}">
      <dsp:nvSpPr>
        <dsp:cNvPr id="0" name=""/>
        <dsp:cNvSpPr/>
      </dsp:nvSpPr>
      <dsp:spPr>
        <a:xfrm>
          <a:off x="1021691" y="1008396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1045113" y="1031818"/>
        <a:ext cx="661544" cy="432952"/>
      </dsp:txXfrm>
    </dsp:sp>
    <dsp:sp modelId="{6B068343-8AEE-4D1A-BB98-49539ECB81C6}">
      <dsp:nvSpPr>
        <dsp:cNvPr id="0" name=""/>
        <dsp:cNvSpPr/>
      </dsp:nvSpPr>
      <dsp:spPr>
        <a:xfrm rot="5400000">
          <a:off x="3984182" y="-693939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Orchestration </a:t>
          </a:r>
          <a:r>
            <a:rPr lang="en-US" sz="1800" kern="1200" dirty="0" err="1"/>
            <a:t>Messageflow</a:t>
          </a:r>
          <a:endParaRPr lang="en-US" sz="1800" kern="1200" dirty="0"/>
        </a:p>
      </dsp:txBody>
      <dsp:txXfrm rot="-5400000">
        <a:off x="1730081" y="1578899"/>
        <a:ext cx="4873303" cy="346363"/>
      </dsp:txXfrm>
    </dsp:sp>
    <dsp:sp modelId="{5EB87B31-1029-4A1F-9C0A-AFFB28CA0F5E}">
      <dsp:nvSpPr>
        <dsp:cNvPr id="0" name=""/>
        <dsp:cNvSpPr/>
      </dsp:nvSpPr>
      <dsp:spPr>
        <a:xfrm>
          <a:off x="1021691" y="1512182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1045113" y="1535604"/>
        <a:ext cx="661544" cy="432952"/>
      </dsp:txXfrm>
    </dsp:sp>
    <dsp:sp modelId="{FFE84D8B-EAEB-4671-98B1-5017065D43FE}">
      <dsp:nvSpPr>
        <dsp:cNvPr id="0" name=""/>
        <dsp:cNvSpPr/>
      </dsp:nvSpPr>
      <dsp:spPr>
        <a:xfrm rot="5400000">
          <a:off x="3984182" y="-190153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Policy Execution details</a:t>
          </a:r>
        </a:p>
      </dsp:txBody>
      <dsp:txXfrm rot="-5400000">
        <a:off x="1730081" y="2082685"/>
        <a:ext cx="4873303" cy="346363"/>
      </dsp:txXfrm>
    </dsp:sp>
    <dsp:sp modelId="{BFF26DF4-65D1-4C6C-83E7-E02E476876AC}">
      <dsp:nvSpPr>
        <dsp:cNvPr id="0" name=""/>
        <dsp:cNvSpPr/>
      </dsp:nvSpPr>
      <dsp:spPr>
        <a:xfrm>
          <a:off x="1021691" y="2015968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1045113" y="2039390"/>
        <a:ext cx="661544" cy="432952"/>
      </dsp:txXfrm>
    </dsp:sp>
    <dsp:sp modelId="{3C397321-2178-4A98-A6D9-AD09A2FA190D}">
      <dsp:nvSpPr>
        <dsp:cNvPr id="0" name=""/>
        <dsp:cNvSpPr/>
      </dsp:nvSpPr>
      <dsp:spPr>
        <a:xfrm rot="5400000">
          <a:off x="3984182" y="313632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data, for example Fired Rules</a:t>
          </a:r>
        </a:p>
      </dsp:txBody>
      <dsp:txXfrm rot="-5400000">
        <a:off x="1730081" y="2586471"/>
        <a:ext cx="4873303" cy="346363"/>
      </dsp:txXfrm>
    </dsp:sp>
    <dsp:sp modelId="{1A4C371E-43F3-4ECF-8B17-666DE7BF9D06}">
      <dsp:nvSpPr>
        <dsp:cNvPr id="0" name=""/>
        <dsp:cNvSpPr/>
      </dsp:nvSpPr>
      <dsp:spPr>
        <a:xfrm>
          <a:off x="1021691" y="2519754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1045113" y="2543176"/>
        <a:ext cx="661544" cy="432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8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603AA-1545-4AB2-AF73-723701FEDA62}" type="slidenum">
              <a:rPr lang="sv-SE" altLang="sv-SE"/>
              <a:pPr/>
              <a:t>8</a:t>
            </a:fld>
            <a:endParaRPr lang="sv-SE" altLang="sv-SE"/>
          </a:p>
        </p:txBody>
      </p:sp>
      <p:sp>
        <p:nvSpPr>
          <p:cNvPr id="286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51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45323-DD75-406E-8989-98FB5D75D179}" type="slidenum">
              <a:rPr lang="sv-SE" altLang="sv-SE"/>
              <a:pPr/>
              <a:t>14</a:t>
            </a:fld>
            <a:endParaRPr lang="sv-SE" altLang="sv-SE"/>
          </a:p>
        </p:txBody>
      </p:sp>
      <p:sp>
        <p:nvSpPr>
          <p:cNvPr id="286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17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b="0" i="1" dirty="0"/>
              <a:t>(</a:t>
            </a:r>
            <a:r>
              <a:rPr lang="sv-SE" b="0" i="1"/>
              <a:t>Slide</a:t>
            </a:r>
            <a:r>
              <a:rPr lang="sv-SE" b="0" i="1" baseline="0"/>
              <a:t> 16</a:t>
            </a:r>
            <a:r>
              <a:rPr lang="sv-SE" b="0" i="1"/>
              <a:t>)</a:t>
            </a:r>
            <a:endParaRPr lang="sv-SE" b="0" i="1" dirty="0"/>
          </a:p>
          <a:p>
            <a:r>
              <a:rPr lang="sv-SE" dirty="0"/>
              <a:t>Remember</a:t>
            </a:r>
            <a:r>
              <a:rPr lang="sv-SE" baseline="0" dirty="0"/>
              <a:t> to change document type to fully qualified name... Ie ProjectName.SchemaName – Mod11.Order</a:t>
            </a:r>
          </a:p>
          <a:p>
            <a:r>
              <a:rPr lang="sv-SE" baseline="0" dirty="0"/>
              <a:t>Regel TotalSum &gt; 1000</a:t>
            </a:r>
          </a:p>
          <a:p>
            <a:r>
              <a:rPr lang="sv-SE" baseline="0" dirty="0"/>
              <a:t>Set Approved = true</a:t>
            </a:r>
          </a:p>
          <a:p>
            <a:r>
              <a:rPr lang="sv-SE" dirty="0"/>
              <a:t>Visa Vocabularies, använd dem inte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19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6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Do NOT remove this Demo.</a:t>
            </a:r>
          </a:p>
          <a:p>
            <a:r>
              <a:rPr lang="sv-SE"/>
              <a:t>We</a:t>
            </a:r>
            <a:r>
              <a:rPr lang="sv-SE" baseline="0"/>
              <a:t> will use it in Mod13 – BAM, where we will monitor it.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04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79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09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4617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688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0263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85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70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0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6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276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61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525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321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300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508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12089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003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78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27D7-151B-434F-A4FB-ED8A0393D37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9174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9.png"/><Relationship Id="rId9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image" Target="../media/image36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image" Target="../media/image35.png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Business Rules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597650"/>
            <a:ext cx="2087563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16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8496300" y="6597650"/>
            <a:ext cx="647700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263310-FD83-4AA7-B24E-B918A77480DB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84313"/>
            <a:ext cx="8353425" cy="4608512"/>
          </a:xfrm>
        </p:spPr>
        <p:txBody>
          <a:bodyPr/>
          <a:lstStyle/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If (</a:t>
            </a:r>
          </a:p>
          <a:p>
            <a:pPr marL="357188" lvl="1" indent="0">
              <a:buNone/>
            </a:pPr>
            <a:r>
              <a:rPr lang="sv-SE" dirty="0">
                <a:latin typeface="Consolas" pitchFamily="49" charset="0"/>
                <a:cs typeface="Consolas" pitchFamily="49" charset="0"/>
              </a:rPr>
              <a:t>(monthlyBaseIncome + monthlySecondaryIncome &gt; loan.Amount) </a:t>
            </a:r>
          </a:p>
          <a:p>
            <a:pPr marL="357188" lvl="1" indent="0">
              <a:buNone/>
            </a:pPr>
            <a:r>
              <a:rPr lang="sv-SE" dirty="0">
                <a:latin typeface="Consolas" pitchFamily="49" charset="0"/>
                <a:cs typeface="Consolas" pitchFamily="49" charset="0"/>
              </a:rPr>
              <a:t>&amp;&amp;</a:t>
            </a:r>
            <a:br>
              <a:rPr lang="sv-SE" dirty="0">
                <a:latin typeface="Consolas" pitchFamily="49" charset="0"/>
                <a:cs typeface="Consolas" pitchFamily="49" charset="0"/>
              </a:rPr>
            </a:br>
            <a:r>
              <a:rPr lang="sv-SE" dirty="0">
                <a:latin typeface="Consolas" pitchFamily="49" charset="0"/>
                <a:cs typeface="Consolas" pitchFamily="49" charset="0"/>
              </a:rPr>
              <a:t>(monthsEmployed &gt;= 6 || monthsIncurrentHome &gt;= 6)</a:t>
            </a:r>
          </a:p>
          <a:p>
            <a:pPr marL="357188" lvl="1" indent="0">
              <a:buNone/>
            </a:pPr>
            <a:r>
              <a:rPr lang="sv-S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loan.Status = Approved;</a:t>
            </a:r>
          </a:p>
        </p:txBody>
      </p:sp>
      <p:pic>
        <p:nvPicPr>
          <p:cNvPr id="6" name="Picture 5" descr="BusinessRu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2852936"/>
            <a:ext cx="2857488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329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rule is made up of conditions and actions</a:t>
            </a:r>
          </a:p>
          <a:p>
            <a:pPr lvl="1"/>
            <a:r>
              <a:rPr lang="sv-SE" dirty="0"/>
              <a:t>IF </a:t>
            </a:r>
            <a:r>
              <a:rPr lang="sv-SE" i="1" dirty="0">
                <a:solidFill>
                  <a:schemeClr val="accent1"/>
                </a:solidFill>
              </a:rPr>
              <a:t>condition(s)</a:t>
            </a:r>
            <a:r>
              <a:rPr lang="sv-SE" dirty="0"/>
              <a:t> THEN </a:t>
            </a:r>
            <a:r>
              <a:rPr lang="sv-SE" i="1" dirty="0">
                <a:solidFill>
                  <a:schemeClr val="accent1"/>
                </a:solidFill>
              </a:rPr>
              <a:t>action(s)</a:t>
            </a:r>
          </a:p>
          <a:p>
            <a:pPr lvl="1"/>
            <a:r>
              <a:rPr lang="sv-SE" dirty="0"/>
              <a:t>If the conditions evaluate to true, the actions are executed</a:t>
            </a:r>
          </a:p>
          <a:p>
            <a:pPr lvl="1"/>
            <a:endParaRPr lang="sv-SE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8596" y="2643182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Rule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5786" y="3286124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Condition Set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2976" y="3857628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Logical Operator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42976" y="4429132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Condition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00166" y="5000636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Predicate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(boolean operation)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785918" y="5534569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Vocabulary 1..n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(Data Fact)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85918" y="6072206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14678" y="3286124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Action Set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1868" y="3857628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29058" y="4429132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Vocabulary 1..n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(Data Fact)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 descr="BusinessRu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714488"/>
            <a:ext cx="300039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Elbow Connector 23"/>
          <p:cNvCxnSpPr>
            <a:stCxn id="6" idx="2"/>
            <a:endCxn id="7" idx="0"/>
          </p:cNvCxnSpPr>
          <p:nvPr/>
        </p:nvCxnSpPr>
        <p:spPr bwMode="auto">
          <a:xfrm rot="16200000" flipH="1">
            <a:off x="1221720" y="3002058"/>
            <a:ext cx="210942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3" idx="0"/>
          </p:cNvCxnSpPr>
          <p:nvPr/>
        </p:nvCxnSpPr>
        <p:spPr bwMode="auto">
          <a:xfrm rot="16200000" flipH="1">
            <a:off x="2436166" y="1787612"/>
            <a:ext cx="210942" cy="27860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8" idx="0"/>
          </p:cNvCxnSpPr>
          <p:nvPr/>
        </p:nvCxnSpPr>
        <p:spPr bwMode="auto">
          <a:xfrm rot="16200000" flipH="1">
            <a:off x="1614629" y="3609281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4" idx="0"/>
          </p:cNvCxnSpPr>
          <p:nvPr/>
        </p:nvCxnSpPr>
        <p:spPr bwMode="auto">
          <a:xfrm rot="16200000" flipH="1">
            <a:off x="4043521" y="3609281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9" idx="0"/>
          </p:cNvCxnSpPr>
          <p:nvPr/>
        </p:nvCxnSpPr>
        <p:spPr bwMode="auto">
          <a:xfrm rot="5400000">
            <a:off x="1793224" y="4359380"/>
            <a:ext cx="139504" cy="158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10" idx="0"/>
          </p:cNvCxnSpPr>
          <p:nvPr/>
        </p:nvCxnSpPr>
        <p:spPr bwMode="auto">
          <a:xfrm rot="16200000" flipH="1">
            <a:off x="1971819" y="4752289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1" idx="0"/>
          </p:cNvCxnSpPr>
          <p:nvPr/>
        </p:nvCxnSpPr>
        <p:spPr bwMode="auto">
          <a:xfrm rot="16200000" flipH="1">
            <a:off x="2312076" y="5340726"/>
            <a:ext cx="101933" cy="28575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2"/>
            <a:endCxn id="12" idx="0"/>
          </p:cNvCxnSpPr>
          <p:nvPr/>
        </p:nvCxnSpPr>
        <p:spPr bwMode="auto">
          <a:xfrm rot="5400000">
            <a:off x="2453100" y="6019387"/>
            <a:ext cx="105637" cy="158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2"/>
            <a:endCxn id="15" idx="0"/>
          </p:cNvCxnSpPr>
          <p:nvPr/>
        </p:nvCxnSpPr>
        <p:spPr bwMode="auto">
          <a:xfrm rot="16200000" flipH="1">
            <a:off x="4400711" y="4180785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28596" y="2643182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34627" y="1714488"/>
            <a:ext cx="3071834" cy="45005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85786" y="3286124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87027" y="2143116"/>
            <a:ext cx="2814129" cy="1714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42976" y="385762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248941" y="2451446"/>
            <a:ext cx="372183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142976" y="4429132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414395" y="2737198"/>
            <a:ext cx="2586761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500166" y="5000636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29389" y="2714620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072330" y="2714620"/>
            <a:ext cx="78581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380792" y="2714620"/>
            <a:ext cx="64294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785918" y="5534569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86512" y="3000372"/>
            <a:ext cx="372183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429388" y="3214686"/>
            <a:ext cx="257176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978315" y="3237264"/>
            <a:ext cx="785818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121190" y="3523016"/>
            <a:ext cx="785817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429388" y="3214686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429388" y="3500438"/>
            <a:ext cx="71438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880726" y="2714620"/>
            <a:ext cx="50006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785918" y="6072206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14678" y="3286124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143636" y="4286256"/>
            <a:ext cx="2814129" cy="1714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715272" y="3214686"/>
            <a:ext cx="21431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858148" y="3500438"/>
            <a:ext cx="21431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571868" y="385762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37652" y="4572008"/>
            <a:ext cx="28575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929058" y="4429132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557271" y="4572008"/>
            <a:ext cx="104899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252645" y="4857760"/>
            <a:ext cx="28575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48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572264" y="4857760"/>
            <a:ext cx="104899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48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252645" y="5132223"/>
            <a:ext cx="28575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9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572264" y="5132223"/>
            <a:ext cx="104899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9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429388" y="3500438"/>
            <a:ext cx="257176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429388" y="2714620"/>
            <a:ext cx="142876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8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 animBg="1"/>
      <p:bldP spid="78" grpId="1" animBg="1"/>
      <p:bldP spid="79" grpId="0" animBg="1"/>
      <p:bldP spid="79" grpId="2" animBg="1"/>
      <p:bldP spid="80" grpId="0" animBg="1"/>
      <p:bldP spid="81" grpId="0" animBg="1"/>
      <p:bldP spid="83" grpId="0" animBg="1"/>
      <p:bldP spid="83" grpId="1" animBg="1"/>
      <p:bldP spid="84" grpId="0" animBg="1"/>
      <p:bldP spid="86" grpId="0" animBg="1"/>
      <p:bldP spid="86" grpId="1" animBg="1"/>
      <p:bldP spid="87" grpId="0" animBg="1"/>
      <p:bldP spid="72" grpId="0" animBg="1"/>
      <p:bldP spid="72" grpId="1" animBg="1"/>
      <p:bldP spid="82" grpId="0" animBg="1"/>
      <p:bldP spid="8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Predicates and Functions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827583" y="1357298"/>
            <a:ext cx="3642815" cy="492922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5004048" y="1357298"/>
            <a:ext cx="3642815" cy="492922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34041"/>
            <a:ext cx="2114550" cy="4514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94" y="1571612"/>
            <a:ext cx="1933575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3070092" y="3071810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Predicates</a:t>
            </a:r>
          </a:p>
        </p:txBody>
      </p:sp>
      <p:sp>
        <p:nvSpPr>
          <p:cNvPr id="12" name="Rounded Rectangle 524292"/>
          <p:cNvSpPr>
            <a:spLocks noChangeArrowheads="1"/>
          </p:cNvSpPr>
          <p:nvPr/>
        </p:nvSpPr>
        <p:spPr bwMode="auto">
          <a:xfrm>
            <a:off x="7295764" y="3786190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889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Policy is a versioned set of one or more rules</a:t>
            </a:r>
          </a:p>
          <a:p>
            <a:r>
              <a:rPr lang="sv-SE" dirty="0"/>
              <a:t>Within a Policy Rules by default execute in arbitrary order</a:t>
            </a:r>
          </a:p>
          <a:p>
            <a:r>
              <a:rPr lang="sv-SE" dirty="0"/>
              <a:t>A published policy is immutable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8596" y="4568636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Policy (Rule Set)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5786" y="5211578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Rule 1..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14678" y="5211578"/>
            <a:ext cx="1440000" cy="432000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  <a:alpha val="67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Rule n...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/>
        </p:nvCxnSpPr>
        <p:spPr bwMode="auto">
          <a:xfrm rot="16200000" flipH="1">
            <a:off x="1221720" y="4927512"/>
            <a:ext cx="210942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 bwMode="auto">
          <a:xfrm rot="16200000" flipH="1">
            <a:off x="2436166" y="3713066"/>
            <a:ext cx="210942" cy="27860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Rectangle 547844"/>
          <p:cNvPicPr>
            <a:picLocks noChangeAspect="1" noChangeArrowheads="1"/>
          </p:cNvPicPr>
          <p:nvPr/>
        </p:nvPicPr>
        <p:blipFill rotWithShape="1">
          <a:blip r:embed="rId2"/>
          <a:srcRect t="12173" r="57173" b="72025"/>
          <a:stretch/>
        </p:blipFill>
        <p:spPr bwMode="auto">
          <a:xfrm>
            <a:off x="5431417" y="3571876"/>
            <a:ext cx="3355425" cy="100613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 bwMode="auto">
          <a:xfrm>
            <a:off x="428596" y="4568636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5786" y="521157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14678" y="521157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51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solidFill>
                  <a:schemeClr val="tx1"/>
                </a:solidFill>
                <a:prstDash val="sysDot"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0" idx="3"/>
            <a:endCxn id="25" idx="1"/>
          </p:cNvCxnSpPr>
          <p:nvPr/>
        </p:nvCxnSpPr>
        <p:spPr bwMode="auto">
          <a:xfrm flipV="1">
            <a:off x="1857356" y="4216670"/>
            <a:ext cx="3645499" cy="56628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502855" y="3895199"/>
            <a:ext cx="3000396" cy="6429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>
            <a:stCxn id="21" idx="3"/>
            <a:endCxn id="28" idx="1"/>
          </p:cNvCxnSpPr>
          <p:nvPr/>
        </p:nvCxnSpPr>
        <p:spPr bwMode="auto">
          <a:xfrm flipV="1">
            <a:off x="2214546" y="4336968"/>
            <a:ext cx="4002689" cy="10889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217235" y="4229811"/>
            <a:ext cx="157163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stCxn id="8" idx="3"/>
            <a:endCxn id="31" idx="1"/>
          </p:cNvCxnSpPr>
          <p:nvPr/>
        </p:nvCxnSpPr>
        <p:spPr bwMode="auto">
          <a:xfrm flipV="1">
            <a:off x="4654678" y="4607727"/>
            <a:ext cx="1562557" cy="8198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>
                <a:alpha val="51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6217235" y="4500570"/>
            <a:ext cx="1571636" cy="21431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51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solidFill>
                  <a:schemeClr val="tx1"/>
                </a:solidFill>
                <a:prstDash val="sysDot"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0750" y="5072077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26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5000640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084887" y="5500702"/>
            <a:ext cx="2568332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Rule Priority to control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19632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  <p:bldP spid="25" grpId="0" animBg="1"/>
      <p:bldP spid="25" grpId="1" animBg="1"/>
      <p:bldP spid="28" grpId="0" animBg="1"/>
      <p:bldP spid="31" grpId="0" animBg="1"/>
      <p:bldP spid="23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1334" y="1933574"/>
            <a:ext cx="4762500" cy="3870325"/>
            <a:chOff x="2408210" y="2147888"/>
            <a:chExt cx="4762500" cy="3870325"/>
          </a:xfrm>
        </p:grpSpPr>
        <p:pic>
          <p:nvPicPr>
            <p:cNvPr id="2837508" name="Rectangle 54784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16" name="Picture 15" descr="BusinessRule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37509" name="Straight Connector 547845"/>
          <p:cNvSpPr>
            <a:spLocks noChangeShapeType="1"/>
          </p:cNvSpPr>
          <p:nvPr/>
        </p:nvSpPr>
        <p:spPr bwMode="auto">
          <a:xfrm flipV="1">
            <a:off x="2330480" y="2660627"/>
            <a:ext cx="785818" cy="142876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37510" name="Straight Connector 547846"/>
          <p:cNvSpPr>
            <a:spLocks noChangeShapeType="1"/>
          </p:cNvSpPr>
          <p:nvPr/>
        </p:nvSpPr>
        <p:spPr bwMode="auto">
          <a:xfrm flipV="1">
            <a:off x="2330480" y="4073505"/>
            <a:ext cx="749292" cy="51594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7848" name="Rounded Rectangle 547847"/>
          <p:cNvSpPr>
            <a:spLocks noChangeArrowheads="1"/>
          </p:cNvSpPr>
          <p:nvPr/>
        </p:nvSpPr>
        <p:spPr bwMode="auto">
          <a:xfrm>
            <a:off x="830282" y="4308834"/>
            <a:ext cx="1500198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Vocabularies</a:t>
            </a:r>
          </a:p>
        </p:txBody>
      </p:sp>
      <p:sp>
        <p:nvSpPr>
          <p:cNvPr id="2837515" name="Straight Connector 547851"/>
          <p:cNvSpPr>
            <a:spLocks noChangeShapeType="1"/>
          </p:cNvSpPr>
          <p:nvPr/>
        </p:nvSpPr>
        <p:spPr bwMode="auto">
          <a:xfrm flipV="1">
            <a:off x="2330481" y="4425931"/>
            <a:ext cx="1179504" cy="80646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7853" name="Rounded Rectangle 547852"/>
          <p:cNvSpPr>
            <a:spLocks noChangeArrowheads="1"/>
          </p:cNvSpPr>
          <p:nvPr/>
        </p:nvSpPr>
        <p:spPr bwMode="auto">
          <a:xfrm>
            <a:off x="830282" y="4929198"/>
            <a:ext cx="1490663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Definitions</a:t>
            </a:r>
          </a:p>
        </p:txBody>
      </p:sp>
      <p:sp>
        <p:nvSpPr>
          <p:cNvPr id="547854" name="Rounded Rectangle 547853"/>
          <p:cNvSpPr>
            <a:spLocks noChangeArrowheads="1"/>
          </p:cNvSpPr>
          <p:nvPr/>
        </p:nvSpPr>
        <p:spPr bwMode="auto">
          <a:xfrm>
            <a:off x="830282" y="2500306"/>
            <a:ext cx="1500198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Policies</a:t>
            </a:r>
          </a:p>
        </p:txBody>
      </p:sp>
      <p:sp>
        <p:nvSpPr>
          <p:cNvPr id="2837522" name="Straight Connector 547851"/>
          <p:cNvSpPr>
            <a:spLocks noChangeShapeType="1"/>
          </p:cNvSpPr>
          <p:nvPr/>
        </p:nvSpPr>
        <p:spPr bwMode="auto">
          <a:xfrm flipV="1">
            <a:off x="2330480" y="2889231"/>
            <a:ext cx="1166805" cy="55721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" name="Rounded Rectangle 547852"/>
          <p:cNvSpPr>
            <a:spLocks noChangeArrowheads="1"/>
          </p:cNvSpPr>
          <p:nvPr/>
        </p:nvSpPr>
        <p:spPr bwMode="auto">
          <a:xfrm>
            <a:off x="830282" y="3105677"/>
            <a:ext cx="1490663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Rules</a:t>
            </a:r>
          </a:p>
        </p:txBody>
      </p:sp>
      <p:sp>
        <p:nvSpPr>
          <p:cNvPr id="17" name="Rubrik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Rule Composer</a:t>
            </a:r>
          </a:p>
        </p:txBody>
      </p:sp>
      <p:sp>
        <p:nvSpPr>
          <p:cNvPr id="2837512" name="Straight Connector 547848"/>
          <p:cNvSpPr>
            <a:spLocks noChangeShapeType="1"/>
          </p:cNvSpPr>
          <p:nvPr/>
        </p:nvSpPr>
        <p:spPr bwMode="auto">
          <a:xfrm>
            <a:off x="2330480" y="2231997"/>
            <a:ext cx="500066" cy="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7850" name="Rounded Rectangle 547849"/>
          <p:cNvSpPr>
            <a:spLocks noChangeArrowheads="1"/>
          </p:cNvSpPr>
          <p:nvPr/>
        </p:nvSpPr>
        <p:spPr bwMode="auto">
          <a:xfrm>
            <a:off x="830282" y="1928802"/>
            <a:ext cx="1500198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Rule Composer</a:t>
            </a:r>
          </a:p>
        </p:txBody>
      </p:sp>
      <p:sp>
        <p:nvSpPr>
          <p:cNvPr id="29" name="Straight Connector 547851"/>
          <p:cNvSpPr>
            <a:spLocks noChangeShapeType="1"/>
          </p:cNvSpPr>
          <p:nvPr/>
        </p:nvSpPr>
        <p:spPr bwMode="auto">
          <a:xfrm flipV="1">
            <a:off x="2330480" y="3446445"/>
            <a:ext cx="1000131" cy="57150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30" name="Rounded Rectangle 547852"/>
          <p:cNvSpPr>
            <a:spLocks noChangeArrowheads="1"/>
          </p:cNvSpPr>
          <p:nvPr/>
        </p:nvSpPr>
        <p:spPr bwMode="auto">
          <a:xfrm>
            <a:off x="830282" y="3714752"/>
            <a:ext cx="1490663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Fact sources</a:t>
            </a:r>
          </a:p>
        </p:txBody>
      </p:sp>
      <p:pic>
        <p:nvPicPr>
          <p:cNvPr id="18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83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509" grpId="0" animBg="1"/>
      <p:bldP spid="2837510" grpId="0" animBg="1"/>
      <p:bldP spid="547848" grpId="0" animBg="1"/>
      <p:bldP spid="2837515" grpId="0" animBg="1"/>
      <p:bldP spid="547853" grpId="0" animBg="1"/>
      <p:bldP spid="547854" grpId="0" animBg="1"/>
      <p:bldP spid="2837522" grpId="0" animBg="1"/>
      <p:bldP spid="2" grpId="0" animBg="1"/>
      <p:bldP spid="2837512" grpId="0" animBg="1"/>
      <p:bldP spid="547850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1000108"/>
            <a:ext cx="2276475" cy="21336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Testing a Business Rule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3786190"/>
            <a:ext cx="2957512" cy="275748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2214554"/>
            <a:ext cx="2876551" cy="272217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749011"/>
              </p:ext>
            </p:extLst>
          </p:nvPr>
        </p:nvGraphicFramePr>
        <p:xfrm>
          <a:off x="0" y="1500174"/>
          <a:ext cx="7072330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248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Working with Business Rules</a:t>
            </a:r>
          </a:p>
          <a:p>
            <a:pPr lvl="1"/>
            <a:r>
              <a:rPr lang="sv-SE" sz="2000" b="1" dirty="0"/>
              <a:t>Define a Business Rule</a:t>
            </a:r>
          </a:p>
          <a:p>
            <a:pPr lvl="1"/>
            <a:r>
              <a:rPr lang="sv-SE" sz="2000" b="1" dirty="0"/>
              <a:t>Test a Business Rule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2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2: Integrating Business Rules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Using Business Rules from Orchestrations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Demonstration: Integrating Business Rules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Managing Business Rules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Common Orchestration scenarios for Business Rules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2910" y="1643050"/>
            <a:ext cx="2928959" cy="1714512"/>
            <a:chOff x="4357686" y="1428736"/>
            <a:chExt cx="2928959" cy="1714512"/>
          </a:xfrm>
        </p:grpSpPr>
        <p:sp>
          <p:nvSpPr>
            <p:cNvPr id="47" name="Rounded Rectangle 524292"/>
            <p:cNvSpPr>
              <a:spLocks noChangeArrowheads="1"/>
            </p:cNvSpPr>
            <p:nvPr/>
          </p:nvSpPr>
          <p:spPr bwMode="auto">
            <a:xfrm>
              <a:off x="5429257" y="1428736"/>
              <a:ext cx="1857388" cy="171451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5617288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760296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6166214" y="1594190"/>
              <a:ext cx="357190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9" name="Flowchart: Decision 28"/>
            <p:cNvSpPr/>
            <p:nvPr/>
          </p:nvSpPr>
          <p:spPr bwMode="auto">
            <a:xfrm>
              <a:off x="5688726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Decision 29"/>
            <p:cNvSpPr/>
            <p:nvPr/>
          </p:nvSpPr>
          <p:spPr bwMode="auto">
            <a:xfrm>
              <a:off x="6831734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827898" y="2451446"/>
              <a:ext cx="1000132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6224511" y="2344289"/>
              <a:ext cx="21431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lowchart: Decision 22"/>
            <p:cNvSpPr/>
            <p:nvPr/>
          </p:nvSpPr>
          <p:spPr bwMode="auto">
            <a:xfrm>
              <a:off x="6188792" y="2022818"/>
              <a:ext cx="285752" cy="285752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1643050"/>
              <a:ext cx="257175" cy="2381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ounded Rectangle 524292"/>
            <p:cNvSpPr>
              <a:spLocks noChangeArrowheads="1"/>
            </p:cNvSpPr>
            <p:nvPr/>
          </p:nvSpPr>
          <p:spPr bwMode="auto">
            <a:xfrm>
              <a:off x="4357686" y="1714488"/>
              <a:ext cx="1428760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Decision making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86248" y="1571612"/>
            <a:ext cx="1919301" cy="1133484"/>
            <a:chOff x="2285984" y="2214554"/>
            <a:chExt cx="1919301" cy="1133484"/>
          </a:xfrm>
        </p:grpSpPr>
        <p:sp>
          <p:nvSpPr>
            <p:cNvPr id="49" name="Rounded Rectangle 524292"/>
            <p:cNvSpPr>
              <a:spLocks noChangeArrowheads="1"/>
            </p:cNvSpPr>
            <p:nvPr/>
          </p:nvSpPr>
          <p:spPr bwMode="auto">
            <a:xfrm>
              <a:off x="2928926" y="2428868"/>
              <a:ext cx="1276359" cy="91917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4" name="Picture 37" descr="ContentBasedRouterIcon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3143240" y="2643182"/>
              <a:ext cx="819150" cy="514350"/>
            </a:xfrm>
            <a:prstGeom prst="rect">
              <a:avLst/>
            </a:prstGeom>
            <a:noFill/>
          </p:spPr>
        </p:pic>
        <p:sp>
          <p:nvSpPr>
            <p:cNvPr id="50" name="Rounded Rectangle 524292"/>
            <p:cNvSpPr>
              <a:spLocks noChangeArrowheads="1"/>
            </p:cNvSpPr>
            <p:nvPr/>
          </p:nvSpPr>
          <p:spPr bwMode="auto">
            <a:xfrm>
              <a:off x="2285984" y="2214554"/>
              <a:ext cx="1000132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Routing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72132" y="3143248"/>
            <a:ext cx="3071834" cy="1571636"/>
            <a:chOff x="5715008" y="3643314"/>
            <a:chExt cx="3071834" cy="1571636"/>
          </a:xfrm>
        </p:grpSpPr>
        <p:sp>
          <p:nvSpPr>
            <p:cNvPr id="51" name="Rounded Rectangle 524292"/>
            <p:cNvSpPr>
              <a:spLocks noChangeArrowheads="1"/>
            </p:cNvSpPr>
            <p:nvPr/>
          </p:nvSpPr>
          <p:spPr bwMode="auto">
            <a:xfrm>
              <a:off x="5715008" y="364331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00760" y="3929066"/>
              <a:ext cx="819138" cy="622303"/>
              <a:chOff x="2500298" y="2857496"/>
              <a:chExt cx="819138" cy="622303"/>
            </a:xfrm>
          </p:grpSpPr>
          <p:sp>
            <p:nvSpPr>
              <p:cNvPr id="7" name="Rectangle 73"/>
              <p:cNvSpPr>
                <a:spLocks noChangeArrowheads="1"/>
              </p:cNvSpPr>
              <p:nvPr/>
            </p:nvSpPr>
            <p:spPr bwMode="auto">
              <a:xfrm>
                <a:off x="2678536" y="2885360"/>
                <a:ext cx="481623" cy="58979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9" name="Rectangle 75"/>
              <p:cNvSpPr>
                <a:spLocks noChangeArrowheads="1"/>
              </p:cNvSpPr>
              <p:nvPr/>
            </p:nvSpPr>
            <p:spPr bwMode="auto">
              <a:xfrm>
                <a:off x="2758087" y="312686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0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3122236" y="2857496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1" name="AutoShape 77"/>
              <p:cNvSpPr>
                <a:spLocks noChangeArrowheads="1"/>
              </p:cNvSpPr>
              <p:nvPr/>
            </p:nvSpPr>
            <p:spPr bwMode="auto">
              <a:xfrm>
                <a:off x="2500298" y="3047902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1" name="Rectangle 75"/>
              <p:cNvSpPr>
                <a:spLocks noChangeArrowheads="1"/>
              </p:cNvSpPr>
              <p:nvPr/>
            </p:nvSpPr>
            <p:spPr bwMode="auto">
              <a:xfrm>
                <a:off x="2768330" y="330439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2759768" y="2946421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 flipV="1">
                <a:off x="2928926" y="2928934"/>
                <a:ext cx="0" cy="482981"/>
              </a:xfrm>
              <a:prstGeom prst="line">
                <a:avLst/>
              </a:prstGeom>
              <a:ln w="9525">
                <a:solidFill>
                  <a:srgbClr val="000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sp>
          <p:nvSpPr>
            <p:cNvPr id="52" name="Rounded Rectangle 524292"/>
            <p:cNvSpPr>
              <a:spLocks noChangeArrowheads="1"/>
            </p:cNvSpPr>
            <p:nvPr/>
          </p:nvSpPr>
          <p:spPr bwMode="auto">
            <a:xfrm>
              <a:off x="6715140" y="4572008"/>
              <a:ext cx="2071702" cy="64294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Process engine</a:t>
              </a:r>
              <a:br>
                <a:rPr lang="en-US" b="1" dirty="0">
                  <a:latin typeface="Arial Narrow" pitchFamily="34" charset="0"/>
                </a:rPr>
              </a:br>
              <a:r>
                <a:rPr lang="en-US" b="1" dirty="0">
                  <a:latin typeface="Arial Narrow" pitchFamily="34" charset="0"/>
                </a:rPr>
                <a:t>(step based execution)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7290" y="4286256"/>
            <a:ext cx="2071702" cy="1500198"/>
            <a:chOff x="3571868" y="4143380"/>
            <a:chExt cx="2071702" cy="1500198"/>
          </a:xfrm>
        </p:grpSpPr>
        <p:sp>
          <p:nvSpPr>
            <p:cNvPr id="53" name="Rounded Rectangle 524292"/>
            <p:cNvSpPr>
              <a:spLocks noChangeArrowheads="1"/>
            </p:cNvSpPr>
            <p:nvPr/>
          </p:nvSpPr>
          <p:spPr bwMode="auto">
            <a:xfrm>
              <a:off x="3571868" y="435769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hedbergjh\Pictures\Microsoft Clip Organizer\j0431586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572008"/>
              <a:ext cx="928694" cy="92869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ounded Rectangle 524292"/>
            <p:cNvSpPr>
              <a:spLocks noChangeArrowheads="1"/>
            </p:cNvSpPr>
            <p:nvPr/>
          </p:nvSpPr>
          <p:spPr bwMode="auto">
            <a:xfrm>
              <a:off x="4071934" y="4143380"/>
              <a:ext cx="1571636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Rule based delay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86182" y="5214950"/>
            <a:ext cx="2643206" cy="928694"/>
            <a:chOff x="-500098" y="4286256"/>
            <a:chExt cx="2643206" cy="928694"/>
          </a:xfrm>
        </p:grpSpPr>
        <p:sp>
          <p:nvSpPr>
            <p:cNvPr id="55" name="Rounded Rectangle 524292"/>
            <p:cNvSpPr>
              <a:spLocks noChangeArrowheads="1"/>
            </p:cNvSpPr>
            <p:nvPr/>
          </p:nvSpPr>
          <p:spPr bwMode="auto">
            <a:xfrm>
              <a:off x="285720" y="4286256"/>
              <a:ext cx="1857388" cy="71438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51174" y="45457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51174" y="46981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Flowchart: Magnetic Disk 41"/>
            <p:cNvSpPr/>
            <p:nvPr/>
          </p:nvSpPr>
          <p:spPr bwMode="auto">
            <a:xfrm>
              <a:off x="1357290" y="4429132"/>
              <a:ext cx="500066" cy="35719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ounded Rectangle 524292"/>
            <p:cNvSpPr>
              <a:spLocks noChangeArrowheads="1"/>
            </p:cNvSpPr>
            <p:nvPr/>
          </p:nvSpPr>
          <p:spPr bwMode="auto">
            <a:xfrm>
              <a:off x="-500098" y="4857760"/>
              <a:ext cx="1857388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Configuration storage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71868" y="3286124"/>
            <a:ext cx="1643074" cy="1571636"/>
            <a:chOff x="3786182" y="3500438"/>
            <a:chExt cx="1643074" cy="1571636"/>
          </a:xfrm>
        </p:grpSpPr>
        <p:pic>
          <p:nvPicPr>
            <p:cNvPr id="6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4552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Calling Business Rules from Orchestrations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358783"/>
              </p:ext>
            </p:extLst>
          </p:nvPr>
        </p:nvGraphicFramePr>
        <p:xfrm>
          <a:off x="-142908" y="1643050"/>
          <a:ext cx="4643470" cy="72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57506"/>
              </p:ext>
            </p:extLst>
          </p:nvPr>
        </p:nvGraphicFramePr>
        <p:xfrm>
          <a:off x="-169190" y="2440157"/>
          <a:ext cx="471490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607194"/>
              </p:ext>
            </p:extLst>
          </p:nvPr>
        </p:nvGraphicFramePr>
        <p:xfrm>
          <a:off x="-142908" y="4169662"/>
          <a:ext cx="471490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10170"/>
              </p:ext>
            </p:extLst>
          </p:nvPr>
        </p:nvGraphicFramePr>
        <p:xfrm>
          <a:off x="-82759" y="3308702"/>
          <a:ext cx="457203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8934"/>
            <a:ext cx="108585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59" y="3409424"/>
            <a:ext cx="2009775" cy="828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08104" y="1406424"/>
            <a:ext cx="3400425" cy="12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714348" y="4725144"/>
            <a:ext cx="7715250" cy="720080"/>
          </a:xfrm>
          <a:prstGeom prst="roundRect">
            <a:avLst>
              <a:gd name="adj" fmla="val 62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US" i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r>
              <a:rPr lang="en-US" sz="1400" dirty="0"/>
              <a:t>Module 11: Business Activity Monitoring</a:t>
            </a:r>
          </a:p>
          <a:p>
            <a:pPr>
              <a:defRPr/>
            </a:pPr>
            <a:r>
              <a:rPr lang="en-US" b="1" dirty="0"/>
              <a:t>Module 12: Business Rules</a:t>
            </a:r>
          </a:p>
          <a:p>
            <a:pPr lvl="1">
              <a:defRPr/>
            </a:pPr>
            <a:r>
              <a:rPr lang="en-US" b="1" dirty="0"/>
              <a:t>Lesson 1: Working with Business Rules</a:t>
            </a:r>
          </a:p>
          <a:p>
            <a:pPr lvl="1">
              <a:defRPr/>
            </a:pPr>
            <a:r>
              <a:rPr lang="en-US" b="1" dirty="0"/>
              <a:t>Lesson 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14" name="Picture 13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17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90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Integrating Business Rules</a:t>
            </a:r>
          </a:p>
          <a:p>
            <a:pPr lvl="1"/>
            <a:r>
              <a:rPr lang="sv-SE" sz="2000" b="1" dirty="0"/>
              <a:t>Using Business Rules in Orchestrations</a:t>
            </a:r>
          </a:p>
          <a:p>
            <a:pPr lvl="1"/>
            <a:r>
              <a:rPr lang="sv-SE" sz="2000" b="1" dirty="0"/>
              <a:t>Managing Business Rules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2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184380"/>
            <a:ext cx="4486275" cy="3648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Business Rules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4071942"/>
            <a:ext cx="1981200" cy="19240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4500562" y="2214554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Export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7215206" y="4643446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13326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Tracking Business Rules</a:t>
            </a: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57015873"/>
              </p:ext>
            </p:extLst>
          </p:nvPr>
        </p:nvGraphicFramePr>
        <p:xfrm>
          <a:off x="0" y="1428750"/>
          <a:ext cx="7643813" cy="300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2" y="1214422"/>
            <a:ext cx="2857488" cy="2285991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2214554"/>
            <a:ext cx="2936049" cy="1643074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3357562"/>
            <a:ext cx="3299558" cy="1143008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4572008"/>
            <a:ext cx="3388787" cy="192882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78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Business Rules for implementation of dynamic rules and logic in BizTalk Server to lower the cost of change.</a:t>
            </a:r>
          </a:p>
          <a:p>
            <a:r>
              <a:rPr lang="sv-SE" dirty="0"/>
              <a:t>Business Rules are built using Facts, Vocabularies, Rules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r>
              <a:rPr lang="sv-SE" dirty="0"/>
              <a:t>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Integrating Business Rules</a:t>
            </a:r>
          </a:p>
          <a:p>
            <a:pPr lvl="1"/>
            <a:r>
              <a:rPr lang="sv-SE" dirty="0"/>
              <a:t>Define business rules</a:t>
            </a:r>
          </a:p>
          <a:p>
            <a:pPr lvl="1"/>
            <a:r>
              <a:rPr lang="sv-SE" dirty="0"/>
              <a:t>Deploy and test business rules</a:t>
            </a:r>
          </a:p>
          <a:p>
            <a:pPr lvl="1"/>
            <a:r>
              <a:rPr lang="sv-SE" dirty="0"/>
              <a:t>Call rules from within orchestrations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30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vocabularies?</a:t>
            </a:r>
          </a:p>
          <a:p>
            <a:r>
              <a:rPr lang="sv-SE" dirty="0"/>
              <a:t>What are rules?</a:t>
            </a:r>
          </a:p>
          <a:p>
            <a:r>
              <a:rPr lang="sv-SE" dirty="0"/>
              <a:t>What are policies?</a:t>
            </a:r>
          </a:p>
          <a:p>
            <a:r>
              <a:rPr lang="sv-SE" dirty="0"/>
              <a:t>Why would you use business rules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shapes to implement business logic within an orchestration?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1: Working with Business Rules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Where do Business Rules fit in the BizTalk architecture?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Why, when, who and how to use Business Rules?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What are Facts and Vocabularies, Rules and Policies?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Defining and Testing Business Rules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Demonstration: Define and Test a Business Rule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4" name="Rounded Rectangle 7"/>
          <p:cNvSpPr/>
          <p:nvPr/>
        </p:nvSpPr>
        <p:spPr bwMode="blackWhite">
          <a:xfrm>
            <a:off x="3428992" y="1406711"/>
            <a:ext cx="2214579" cy="8572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Rules</a:t>
            </a:r>
          </a:p>
        </p:txBody>
      </p:sp>
      <p:sp>
        <p:nvSpPr>
          <p:cNvPr id="68" name="Rounded Rectangle 7"/>
          <p:cNvSpPr/>
          <p:nvPr/>
        </p:nvSpPr>
        <p:spPr bwMode="blackWhite">
          <a:xfrm>
            <a:off x="3428992" y="1408188"/>
            <a:ext cx="2214579" cy="85725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Business Rules in BizTalk Architecture</a:t>
            </a: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880716" y="353223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9472" y="2406844"/>
            <a:ext cx="2214579" cy="2000262"/>
            <a:chOff x="3428992" y="2248705"/>
            <a:chExt cx="2214579" cy="1966112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2248705"/>
              <a:ext cx="2214579" cy="196611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380082"/>
              <a:ext cx="2090718" cy="105588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768713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910" y="3549851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910" y="4549983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918" y="3549851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5158" y="5946988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8232" y="5978743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596" y="5121487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996" y="5273887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1396" y="5426287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99" y="5216740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99" y="5369140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99" y="5521540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14810" y="1478149"/>
            <a:ext cx="571504" cy="500066"/>
            <a:chOff x="8841569" y="2214554"/>
            <a:chExt cx="700269" cy="642942"/>
          </a:xfrm>
        </p:grpSpPr>
        <p:pic>
          <p:nvPicPr>
            <p:cNvPr id="103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569" y="2428868"/>
              <a:ext cx="428628" cy="42862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08" y="2214554"/>
              <a:ext cx="285784" cy="28578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4616" y="2347124"/>
              <a:ext cx="357222" cy="35722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Ned 45"/>
          <p:cNvSpPr/>
          <p:nvPr/>
        </p:nvSpPr>
        <p:spPr>
          <a:xfrm rot="10800000">
            <a:off x="4214810" y="2143116"/>
            <a:ext cx="214314" cy="428628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7" name="Ned 45"/>
          <p:cNvSpPr/>
          <p:nvPr/>
        </p:nvSpPr>
        <p:spPr>
          <a:xfrm rot="10800000" flipV="1">
            <a:off x="4572000" y="2143116"/>
            <a:ext cx="214314" cy="428628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8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 bwMode="auto">
          <a:xfrm>
            <a:off x="2143108" y="3214686"/>
            <a:ext cx="478634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148751" y="3974222"/>
            <a:ext cx="478634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19" name="Rounded Rectangle 12"/>
          <p:cNvSpPr/>
          <p:nvPr/>
        </p:nvSpPr>
        <p:spPr bwMode="blackWhite">
          <a:xfrm>
            <a:off x="2143108" y="4714860"/>
            <a:ext cx="2357454" cy="150022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12"/>
          <p:cNvSpPr/>
          <p:nvPr/>
        </p:nvSpPr>
        <p:spPr bwMode="blackWhite">
          <a:xfrm>
            <a:off x="2071670" y="1285860"/>
            <a:ext cx="2357454" cy="1785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Rules Composer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Business Rule Engine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65400" y="1428736"/>
            <a:ext cx="1306534" cy="939972"/>
            <a:chOff x="2408210" y="2147888"/>
            <a:chExt cx="4762500" cy="3870325"/>
          </a:xfrm>
          <a:scene3d>
            <a:camera prst="perspectiveHeroicExtremeRightFacing"/>
            <a:lightRig rig="threePt" dir="t"/>
          </a:scene3d>
        </p:grpSpPr>
        <p:pic>
          <p:nvPicPr>
            <p:cNvPr id="7" name="Rectangle 54784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" name="Picture 7" descr="BusinessRule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2428860" y="4857760"/>
            <a:ext cx="1704975" cy="1365250"/>
            <a:chOff x="3885" y="4158"/>
            <a:chExt cx="1074" cy="860"/>
          </a:xfrm>
        </p:grpSpPr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14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2000" y="1285860"/>
            <a:ext cx="2357454" cy="1785950"/>
            <a:chOff x="4714876" y="1285860"/>
            <a:chExt cx="2214578" cy="1785950"/>
          </a:xfrm>
        </p:grpSpPr>
        <p:sp>
          <p:nvSpPr>
            <p:cNvPr id="25" name="Rounded Rectangle 12"/>
            <p:cNvSpPr/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2066" y="1500174"/>
              <a:ext cx="1533905" cy="97970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26" name="Rounded Rectangle 12"/>
          <p:cNvSpPr/>
          <p:nvPr/>
        </p:nvSpPr>
        <p:spPr bwMode="blackWhite">
          <a:xfrm>
            <a:off x="4643438" y="4714884"/>
            <a:ext cx="2357454" cy="15716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 Update Service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86380" y="4857760"/>
            <a:ext cx="928694" cy="714380"/>
            <a:chOff x="7980736" y="3714752"/>
            <a:chExt cx="1091858" cy="928694"/>
          </a:xfrm>
        </p:grpSpPr>
        <p:sp>
          <p:nvSpPr>
            <p:cNvPr id="32" name="Donut 31"/>
            <p:cNvSpPr/>
            <p:nvPr/>
          </p:nvSpPr>
          <p:spPr bwMode="auto">
            <a:xfrm>
              <a:off x="8072462" y="3714752"/>
              <a:ext cx="857256" cy="928694"/>
            </a:xfrm>
            <a:prstGeom prst="donut">
              <a:avLst>
                <a:gd name="adj" fmla="val 13125"/>
              </a:avLst>
            </a:prstGeom>
            <a:noFill/>
            <a:ln w="1905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bg2"/>
                </a:buClr>
                <a:defRPr kumimoji="0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defRPr>
              </a:pPr>
              <a:endParaRPr lang="sv-SE"/>
            </a:p>
          </p:txBody>
        </p:sp>
        <p:sp>
          <p:nvSpPr>
            <p:cNvPr id="33" name="Flowchart: Extract 32"/>
            <p:cNvSpPr/>
            <p:nvPr/>
          </p:nvSpPr>
          <p:spPr bwMode="auto">
            <a:xfrm>
              <a:off x="7980736" y="4060653"/>
              <a:ext cx="328618" cy="180448"/>
            </a:xfrm>
            <a:prstGeom prst="flowChartExtract">
              <a:avLst/>
            </a:prstGeom>
            <a:solidFill>
              <a:schemeClr val="bg1">
                <a:lumMod val="95000"/>
              </a:schemeClr>
            </a:solidFill>
            <a:ln w="190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bg2"/>
                </a:buClr>
                <a:defRPr kumimoji="0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defRPr>
              </a:pPr>
              <a:endParaRPr lang="sv-SE"/>
            </a:p>
          </p:txBody>
        </p:sp>
        <p:sp>
          <p:nvSpPr>
            <p:cNvPr id="34" name="Flowchart: Extract 33"/>
            <p:cNvSpPr/>
            <p:nvPr/>
          </p:nvSpPr>
          <p:spPr bwMode="auto">
            <a:xfrm flipV="1">
              <a:off x="8726693" y="4071942"/>
              <a:ext cx="345901" cy="165454"/>
            </a:xfrm>
            <a:prstGeom prst="flowChartExtract">
              <a:avLst/>
            </a:prstGeom>
            <a:solidFill>
              <a:schemeClr val="bg1">
                <a:lumMod val="95000"/>
              </a:schemeClr>
            </a:solidFill>
            <a:ln w="190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bg2"/>
                </a:buClr>
                <a:defRPr kumimoji="0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defRPr>
              </a:pPr>
              <a:endParaRPr lang="sv-SE"/>
            </a:p>
          </p:txBody>
        </p:sp>
      </p:grpSp>
      <p:sp>
        <p:nvSpPr>
          <p:cNvPr id="36" name="Curved Right Arrow 35"/>
          <p:cNvSpPr/>
          <p:nvPr/>
        </p:nvSpPr>
        <p:spPr bwMode="auto">
          <a:xfrm>
            <a:off x="928662" y="2214554"/>
            <a:ext cx="928694" cy="3214710"/>
          </a:xfrm>
          <a:prstGeom prst="curvedRightArrow">
            <a:avLst/>
          </a:prstGeom>
          <a:noFill/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37" name="Curved Left Arrow 36"/>
          <p:cNvSpPr/>
          <p:nvPr/>
        </p:nvSpPr>
        <p:spPr bwMode="auto">
          <a:xfrm flipV="1">
            <a:off x="7143768" y="4071942"/>
            <a:ext cx="642942" cy="1214446"/>
          </a:xfrm>
          <a:prstGeom prst="curvedLeftArrow">
            <a:avLst>
              <a:gd name="adj1" fmla="val 17864"/>
              <a:gd name="adj2" fmla="val 50000"/>
              <a:gd name="adj3" fmla="val 25000"/>
            </a:avLst>
          </a:prstGeom>
          <a:noFill/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38" name="Rounded Rectangle 12"/>
          <p:cNvSpPr/>
          <p:nvPr/>
        </p:nvSpPr>
        <p:spPr bwMode="blackWhite">
          <a:xfrm>
            <a:off x="571472" y="3500438"/>
            <a:ext cx="928662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Author</a:t>
            </a:r>
          </a:p>
        </p:txBody>
      </p:sp>
      <p:sp>
        <p:nvSpPr>
          <p:cNvPr id="39" name="Rounded Rectangle 12"/>
          <p:cNvSpPr/>
          <p:nvPr/>
        </p:nvSpPr>
        <p:spPr bwMode="blackWhite">
          <a:xfrm>
            <a:off x="7715272" y="4500570"/>
            <a:ext cx="114300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Invalidate</a:t>
            </a:r>
          </a:p>
        </p:txBody>
      </p:sp>
      <p:sp>
        <p:nvSpPr>
          <p:cNvPr id="41" name="Rounded Rectangle 12"/>
          <p:cNvSpPr/>
          <p:nvPr/>
        </p:nvSpPr>
        <p:spPr bwMode="blackWhite">
          <a:xfrm>
            <a:off x="6858016" y="2714620"/>
            <a:ext cx="1285884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Call Policy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86182" y="3500438"/>
            <a:ext cx="1643074" cy="1571636"/>
            <a:chOff x="3786182" y="3500438"/>
            <a:chExt cx="1643074" cy="1571636"/>
          </a:xfrm>
        </p:grpSpPr>
        <p:pic>
          <p:nvPicPr>
            <p:cNvPr id="43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2" name="Rounded Rectangle 21"/>
          <p:cNvSpPr/>
          <p:nvPr/>
        </p:nvSpPr>
        <p:spPr bwMode="auto">
          <a:xfrm>
            <a:off x="2143108" y="3962933"/>
            <a:ext cx="4786346" cy="57150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In-memory cache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143108" y="3214686"/>
            <a:ext cx="4786346" cy="57150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Business Rules Framework</a:t>
            </a:r>
          </a:p>
        </p:txBody>
      </p:sp>
      <p:sp>
        <p:nvSpPr>
          <p:cNvPr id="40" name="Down Arrow 39"/>
          <p:cNvSpPr/>
          <p:nvPr/>
        </p:nvSpPr>
        <p:spPr bwMode="auto">
          <a:xfrm>
            <a:off x="6429388" y="2857496"/>
            <a:ext cx="357190" cy="692656"/>
          </a:xfrm>
          <a:prstGeom prst="downArrow">
            <a:avLst/>
          </a:prstGeom>
          <a:noFill/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11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When and Why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When?</a:t>
            </a:r>
          </a:p>
          <a:p>
            <a:r>
              <a:rPr lang="sv-SE" dirty="0"/>
              <a:t>Business Process and rules change rapidly</a:t>
            </a:r>
          </a:p>
          <a:p>
            <a:r>
              <a:rPr lang="sv-SE" dirty="0"/>
              <a:t>Rules are complex and hard to implement</a:t>
            </a:r>
          </a:p>
          <a:p>
            <a:r>
              <a:rPr lang="sv-SE" dirty="0"/>
              <a:t>Re-</a:t>
            </a:r>
            <a:r>
              <a:rPr lang="sv-SE" dirty="0" err="1"/>
              <a:t>deploying</a:t>
            </a:r>
            <a:r>
              <a:rPr lang="sv-SE" dirty="0"/>
              <a:t> an orchestration is too expensive</a:t>
            </a:r>
          </a:p>
          <a:p>
            <a:r>
              <a:rPr lang="sv-SE" dirty="0"/>
              <a:t>You would like to prepare for change</a:t>
            </a:r>
          </a:p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sv-SE" dirty="0"/>
          </a:p>
          <a:p>
            <a:r>
              <a:rPr lang="sv-SE" dirty="0"/>
              <a:t>Separation of concerns</a:t>
            </a:r>
          </a:p>
          <a:p>
            <a:pPr lvl="1"/>
            <a:r>
              <a:rPr lang="sv-SE" dirty="0"/>
              <a:t>Isolate rules from procedural implementation and coding</a:t>
            </a:r>
          </a:p>
          <a:p>
            <a:pPr lvl="1"/>
            <a:r>
              <a:rPr lang="sv-SE" dirty="0"/>
              <a:t>Facilitate re-use</a:t>
            </a:r>
          </a:p>
          <a:p>
            <a:pPr lvl="1"/>
            <a:r>
              <a:rPr lang="sv-SE" dirty="0"/>
              <a:t>Allow for different roles and skillsets to work together</a:t>
            </a:r>
          </a:p>
          <a:p>
            <a:pPr lvl="1"/>
            <a:r>
              <a:rPr lang="sv-SE" dirty="0"/>
              <a:t>Allow for different change cycles</a:t>
            </a:r>
          </a:p>
          <a:p>
            <a:r>
              <a:rPr lang="sv-SE" dirty="0"/>
              <a:t>Lower cost of change</a:t>
            </a:r>
          </a:p>
          <a:p>
            <a:r>
              <a:rPr lang="sv-SE" dirty="0"/>
              <a:t>Improve performance of rule processing</a:t>
            </a:r>
          </a:p>
        </p:txBody>
      </p:sp>
      <p:pic>
        <p:nvPicPr>
          <p:cNvPr id="2050" name="Picture 2" descr="C:\Users\hedbergjh\Pictures\Microsoft Clip Organizer\pe0153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1285860"/>
            <a:ext cx="1580897" cy="16240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edbergjh\Pictures\Microsoft Clip Organizer\pe0155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4143380"/>
            <a:ext cx="1714512" cy="20628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668490"/>
              </p:ext>
            </p:extLst>
          </p:nvPr>
        </p:nvGraphicFramePr>
        <p:xfrm>
          <a:off x="395288" y="1484313"/>
          <a:ext cx="8353425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66" y="1168151"/>
            <a:ext cx="1571569" cy="157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6" name="Straight Connector 549905"/>
          <p:cNvSpPr>
            <a:spLocks noChangeShapeType="1"/>
          </p:cNvSpPr>
          <p:nvPr/>
        </p:nvSpPr>
        <p:spPr bwMode="auto">
          <a:xfrm flipH="1" flipV="1">
            <a:off x="5690271" y="5694215"/>
            <a:ext cx="1420813" cy="14287"/>
          </a:xfrm>
          <a:prstGeom prst="line">
            <a:avLst/>
          </a:prstGeom>
          <a:noFill/>
          <a:ln w="31750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rgbClr val="292929">
                <a:alpha val="74001"/>
              </a:srgbClr>
            </a:outerShdw>
          </a:effec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72198" y="3571876"/>
            <a:ext cx="1704975" cy="1365250"/>
            <a:chOff x="3885" y="4158"/>
            <a:chExt cx="1074" cy="860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2851869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0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1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2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3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51874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sp>
        <p:nvSpPr>
          <p:cNvPr id="2851883" name="TextBox 549907"/>
          <p:cNvSpPr txBox="1">
            <a:spLocks noChangeArrowheads="1"/>
          </p:cNvSpPr>
          <p:nvPr/>
        </p:nvSpPr>
        <p:spPr bwMode="auto">
          <a:xfrm>
            <a:off x="214282" y="5929330"/>
            <a:ext cx="202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Segoe" pitchFamily="34" charset="0"/>
              </a:rPr>
              <a:t>Information worker</a:t>
            </a:r>
          </a:p>
        </p:txBody>
      </p:sp>
      <p:sp>
        <p:nvSpPr>
          <p:cNvPr id="2851887" name="TextBox 549907"/>
          <p:cNvSpPr txBox="1">
            <a:spLocks noChangeArrowheads="1"/>
          </p:cNvSpPr>
          <p:nvPr/>
        </p:nvSpPr>
        <p:spPr bwMode="auto">
          <a:xfrm>
            <a:off x="4286248" y="5949970"/>
            <a:ext cx="151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Administrator</a:t>
            </a:r>
          </a:p>
        </p:txBody>
      </p:sp>
      <p:sp>
        <p:nvSpPr>
          <p:cNvPr id="40" name="Rubrik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and How</a:t>
            </a:r>
          </a:p>
        </p:txBody>
      </p:sp>
      <p:sp>
        <p:nvSpPr>
          <p:cNvPr id="41" name="TextBox 549907"/>
          <p:cNvSpPr txBox="1">
            <a:spLocks noChangeArrowheads="1"/>
          </p:cNvSpPr>
          <p:nvPr/>
        </p:nvSpPr>
        <p:spPr bwMode="auto">
          <a:xfrm>
            <a:off x="6334706" y="2708920"/>
            <a:ext cx="1117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Segoe" pitchFamily="34" charset="0"/>
              </a:rPr>
              <a:t>Developer</a:t>
            </a:r>
            <a:endParaRPr lang="en-US" sz="1600" i="1" dirty="0"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 flipH="1" flipV="1">
            <a:off x="7858148" y="2357430"/>
            <a:ext cx="1071570" cy="1643074"/>
          </a:xfrm>
          <a:prstGeom prst="curvedRightArrow">
            <a:avLst>
              <a:gd name="adj1" fmla="val 17094"/>
              <a:gd name="adj2" fmla="val 45079"/>
              <a:gd name="adj3" fmla="val 26220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14546" y="5214950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Design and Test Policies</a:t>
            </a:r>
          </a:p>
        </p:txBody>
      </p:sp>
      <p:sp>
        <p:nvSpPr>
          <p:cNvPr id="45" name="Left Arrow 44"/>
          <p:cNvSpPr/>
          <p:nvPr/>
        </p:nvSpPr>
        <p:spPr bwMode="auto">
          <a:xfrm rot="19999272">
            <a:off x="2500466" y="3247705"/>
            <a:ext cx="3447828" cy="500066"/>
          </a:xfrm>
          <a:prstGeom prst="lef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Vocabularies and Rules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Rectangle 5499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010820"/>
            <a:ext cx="642942" cy="106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Bent Arrow 50"/>
          <p:cNvSpPr/>
          <p:nvPr/>
        </p:nvSpPr>
        <p:spPr bwMode="auto">
          <a:xfrm rot="5400000" flipH="1">
            <a:off x="6429312" y="4357619"/>
            <a:ext cx="785819" cy="1750243"/>
          </a:xfrm>
          <a:prstGeom prst="bentArrow">
            <a:avLst>
              <a:gd name="adj1" fmla="val 38824"/>
              <a:gd name="adj2" fmla="val 37280"/>
              <a:gd name="adj3" fmla="val 36408"/>
              <a:gd name="adj4" fmla="val 42273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Deploy &amp; Publish</a:t>
            </a:r>
          </a:p>
        </p:txBody>
      </p:sp>
      <p:pic>
        <p:nvPicPr>
          <p:cNvPr id="54" name="Picture 70" descr="visio process char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3595" y="2241260"/>
            <a:ext cx="642942" cy="382291"/>
          </a:xfrm>
          <a:prstGeom prst="rect">
            <a:avLst/>
          </a:prstGeom>
          <a:ln w="19050"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pSp>
        <p:nvGrpSpPr>
          <p:cNvPr id="80" name="Group 79"/>
          <p:cNvGrpSpPr/>
          <p:nvPr/>
        </p:nvGrpSpPr>
        <p:grpSpPr>
          <a:xfrm>
            <a:off x="1142976" y="1214422"/>
            <a:ext cx="774151" cy="551873"/>
            <a:chOff x="1116540" y="182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1" name="Rounded Rectangle 80"/>
            <p:cNvSpPr/>
            <p:nvPr/>
          </p:nvSpPr>
          <p:spPr>
            <a:xfrm>
              <a:off x="1116540" y="182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1143480" y="27122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1</a:t>
              </a:r>
            </a:p>
          </p:txBody>
        </p:sp>
      </p:grpSp>
      <p:sp>
        <p:nvSpPr>
          <p:cNvPr id="2851860" name="TextBox 549907"/>
          <p:cNvSpPr txBox="1">
            <a:spLocks noChangeArrowheads="1"/>
          </p:cNvSpPr>
          <p:nvPr/>
        </p:nvSpPr>
        <p:spPr bwMode="auto">
          <a:xfrm>
            <a:off x="142844" y="2996952"/>
            <a:ext cx="17367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Business Analyst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11833" y="1500174"/>
            <a:ext cx="774151" cy="551873"/>
            <a:chOff x="1116540" y="57965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116540" y="57965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6" name="Rounded Rectangle 6"/>
            <p:cNvSpPr/>
            <p:nvPr/>
          </p:nvSpPr>
          <p:spPr>
            <a:xfrm>
              <a:off x="1143480" y="60659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461" y="1785926"/>
            <a:ext cx="774151" cy="551873"/>
            <a:chOff x="1116540" y="115911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1116540" y="115911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4" name="Rounded Rectangle 8"/>
            <p:cNvSpPr/>
            <p:nvPr/>
          </p:nvSpPr>
          <p:spPr>
            <a:xfrm>
              <a:off x="1143480" y="118605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72066" y="3143248"/>
            <a:ext cx="774151" cy="551873"/>
            <a:chOff x="1116540" y="1738585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116540" y="1738585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2" name="Rounded Rectangle 10"/>
            <p:cNvSpPr/>
            <p:nvPr/>
          </p:nvSpPr>
          <p:spPr>
            <a:xfrm>
              <a:off x="1143480" y="1765525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00298" y="5715016"/>
            <a:ext cx="774151" cy="551873"/>
            <a:chOff x="1116540" y="2318052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1116540" y="2318052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0" name="Rounded Rectangle 12"/>
            <p:cNvSpPr/>
            <p:nvPr/>
          </p:nvSpPr>
          <p:spPr>
            <a:xfrm>
              <a:off x="1143480" y="2344992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57950" y="5750874"/>
            <a:ext cx="774151" cy="551873"/>
            <a:chOff x="1116540" y="289752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116540" y="289752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8" name="Rounded Rectangle 14"/>
            <p:cNvSpPr/>
            <p:nvPr/>
          </p:nvSpPr>
          <p:spPr>
            <a:xfrm>
              <a:off x="1143480" y="292446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6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69849" y="2071678"/>
            <a:ext cx="774151" cy="551873"/>
            <a:chOff x="1116540" y="347698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5" name="Rounded Rectangle 64"/>
            <p:cNvSpPr/>
            <p:nvPr/>
          </p:nvSpPr>
          <p:spPr>
            <a:xfrm flipH="1">
              <a:off x="1116540" y="347698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6" name="Rounded Rectangle 16"/>
            <p:cNvSpPr/>
            <p:nvPr/>
          </p:nvSpPr>
          <p:spPr>
            <a:xfrm>
              <a:off x="1143480" y="350392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43372" y="4357694"/>
            <a:ext cx="774151" cy="551873"/>
            <a:chOff x="1116540" y="4056455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3" name="Rounded Rectangle 62"/>
            <p:cNvSpPr/>
            <p:nvPr/>
          </p:nvSpPr>
          <p:spPr>
            <a:xfrm flipH="1">
              <a:off x="1116540" y="4056455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4" name="Rounded Rectangle 18"/>
            <p:cNvSpPr/>
            <p:nvPr/>
          </p:nvSpPr>
          <p:spPr>
            <a:xfrm>
              <a:off x="1143480" y="4083395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8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86742" y="2928934"/>
            <a:ext cx="164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policy in orchestration</a:t>
            </a:r>
          </a:p>
        </p:txBody>
      </p:sp>
      <p:sp>
        <p:nvSpPr>
          <p:cNvPr id="44" name="Right Arrow 43"/>
          <p:cNvSpPr/>
          <p:nvPr/>
        </p:nvSpPr>
        <p:spPr bwMode="auto">
          <a:xfrm>
            <a:off x="2500298" y="1571612"/>
            <a:ext cx="3357586" cy="428628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 Business Logic &amp; Data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Sources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285875"/>
            <a:ext cx="1714543" cy="17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452963" y="4466487"/>
            <a:ext cx="1433906" cy="1370017"/>
            <a:chOff x="1108570" y="5172074"/>
            <a:chExt cx="1433906" cy="1370017"/>
          </a:xfrm>
        </p:grpSpPr>
        <p:pic>
          <p:nvPicPr>
            <p:cNvPr id="84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2" y="4546916"/>
            <a:ext cx="1404816" cy="15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6041901" y="2078612"/>
            <a:ext cx="632098" cy="580179"/>
            <a:chOff x="2408210" y="2147888"/>
            <a:chExt cx="4762500" cy="3870325"/>
          </a:xfrm>
          <a:scene3d>
            <a:camera prst="isometricOffAxis2Left"/>
            <a:lightRig rig="threePt" dir="t"/>
          </a:scene3d>
        </p:grpSpPr>
        <p:pic>
          <p:nvPicPr>
            <p:cNvPr id="88" name="Rectangle 54784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9" name="Picture 88" descr="BusinessRule"/>
            <p:cNvPicPr/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91706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1883" grpId="0"/>
      <p:bldP spid="2851887" grpId="0"/>
      <p:bldP spid="41" grpId="0"/>
      <p:bldP spid="42" grpId="0" animBg="1"/>
      <p:bldP spid="10" grpId="0" animBg="1"/>
      <p:bldP spid="45" grpId="0" animBg="1"/>
      <p:bldP spid="51" grpId="0" animBg="1"/>
      <p:bldP spid="12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Facts and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0575" y="1484313"/>
            <a:ext cx="8353425" cy="4608512"/>
          </a:xfrm>
        </p:spPr>
        <p:txBody>
          <a:bodyPr/>
          <a:lstStyle/>
          <a:p>
            <a:r>
              <a:rPr lang="sv-SE" dirty="0"/>
              <a:t>Facts are a unit of information about something.</a:t>
            </a:r>
          </a:p>
          <a:p>
            <a:r>
              <a:rPr lang="sv-SE" dirty="0"/>
              <a:t>It can consist of a:</a:t>
            </a:r>
          </a:p>
          <a:p>
            <a:pPr lvl="1"/>
            <a:r>
              <a:rPr lang="sv-SE" dirty="0"/>
              <a:t>.NET Object (methods, properties, fields)</a:t>
            </a:r>
          </a:p>
          <a:p>
            <a:pPr lvl="1"/>
            <a:r>
              <a:rPr lang="sv-SE" dirty="0"/>
              <a:t>XML Document (elements, attrbutes)</a:t>
            </a:r>
          </a:p>
          <a:p>
            <a:pPr lvl="1"/>
            <a:r>
              <a:rPr lang="sv-SE" dirty="0"/>
              <a:t>Database rowset</a:t>
            </a:r>
          </a:p>
          <a:p>
            <a:pPr lvl="1"/>
            <a:endParaRPr lang="sv-SE" dirty="0"/>
          </a:p>
          <a:p>
            <a:r>
              <a:rPr lang="sv-SE" dirty="0"/>
              <a:t>Facts can be:</a:t>
            </a:r>
          </a:p>
          <a:p>
            <a:pPr lvl="1"/>
            <a:r>
              <a:rPr lang="sv-SE" dirty="0"/>
              <a:t>Short term – exists only in a single execution cycle</a:t>
            </a:r>
          </a:p>
          <a:p>
            <a:pPr lvl="1"/>
            <a:r>
              <a:rPr lang="sv-SE" dirty="0"/>
              <a:t>Long term – are loaded into the memory of the Rule Engine</a:t>
            </a:r>
          </a:p>
          <a:p>
            <a:pPr lvl="1"/>
            <a:endParaRPr lang="sv-SE" dirty="0"/>
          </a:p>
          <a:p>
            <a:r>
              <a:rPr lang="sv-SE" dirty="0"/>
              <a:t>Vocabularies are:</a:t>
            </a:r>
          </a:p>
          <a:p>
            <a:pPr lvl="1"/>
            <a:r>
              <a:rPr lang="sv-SE" dirty="0"/>
              <a:t>Versioned and immutable</a:t>
            </a:r>
          </a:p>
          <a:p>
            <a:pPr lvl="1"/>
            <a:r>
              <a:rPr lang="sv-SE" dirty="0"/>
              <a:t>Optional Domain Specific Language replacements for facts</a:t>
            </a:r>
          </a:p>
        </p:txBody>
      </p:sp>
      <p:pic>
        <p:nvPicPr>
          <p:cNvPr id="6" name="Rectangle 547844"/>
          <p:cNvPicPr>
            <a:picLocks noChangeAspect="1" noChangeArrowheads="1"/>
          </p:cNvPicPr>
          <p:nvPr/>
        </p:nvPicPr>
        <p:blipFill rotWithShape="1">
          <a:blip r:embed="rId2"/>
          <a:srcRect l="297" t="28429" r="57037" b="30444"/>
          <a:stretch/>
        </p:blipFill>
        <p:spPr bwMode="auto">
          <a:xfrm>
            <a:off x="5786446" y="1571612"/>
            <a:ext cx="2771964" cy="217137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grpSp>
        <p:nvGrpSpPr>
          <p:cNvPr id="9" name="Group 8"/>
          <p:cNvGrpSpPr/>
          <p:nvPr/>
        </p:nvGrpSpPr>
        <p:grpSpPr>
          <a:xfrm>
            <a:off x="1785918" y="6072206"/>
            <a:ext cx="6858048" cy="338554"/>
            <a:chOff x="2000232" y="6143644"/>
            <a:chExt cx="6215106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000232" y="6143644"/>
              <a:ext cx="6215106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dirty="0"/>
                <a:t>”</a:t>
              </a:r>
              <a:r>
                <a:rPr lang="sv-SE" dirty="0">
                  <a:solidFill>
                    <a:srgbClr val="0070C0"/>
                  </a:solidFill>
                </a:rPr>
                <a:t>Credit value</a:t>
              </a:r>
              <a:r>
                <a:rPr lang="sv-SE" dirty="0"/>
                <a:t>”          Xpath: </a:t>
              </a:r>
              <a:r>
                <a:rPr lang="sv-SE" dirty="0">
                  <a:solidFill>
                    <a:srgbClr val="0070C0"/>
                  </a:solidFill>
                </a:rPr>
                <a:t>/Order/Customer/Evaluations/Credit/Weight</a:t>
              </a: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3230305" y="6312802"/>
              <a:ext cx="428628" cy="0"/>
            </a:xfrm>
            <a:prstGeom prst="line">
              <a:avLst/>
            </a:prstGeom>
            <a:ln>
              <a:headEnd/>
              <a:tailEnd type="triangle" w="lg" len="med"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rIns="182880" anchor="ctr"/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95157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2009-11-30T15:27:38Z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11219</TotalTime>
  <Words>908</Words>
  <Application>Microsoft Office PowerPoint</Application>
  <PresentationFormat>On-screen Show (4:3)</PresentationFormat>
  <Paragraphs>251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Consolas</vt:lpstr>
      <vt:lpstr>Segoe</vt:lpstr>
      <vt:lpstr>Verdana</vt:lpstr>
      <vt:lpstr>Wingdings</vt:lpstr>
      <vt:lpstr>Office Theme</vt:lpstr>
      <vt:lpstr>Anpassad Addskills Theme</vt:lpstr>
      <vt:lpstr>Developing Integration Solutions using Microsoft BizTalk Server 2013</vt:lpstr>
      <vt:lpstr>Course Outline</vt:lpstr>
      <vt:lpstr>Lesson 1: Working with Business Rules</vt:lpstr>
      <vt:lpstr>Business Rules in BizTalk Architecture</vt:lpstr>
      <vt:lpstr>BizTalk Business Rule Engine Architecture</vt:lpstr>
      <vt:lpstr>When and Why</vt:lpstr>
      <vt:lpstr>How</vt:lpstr>
      <vt:lpstr>Who and How</vt:lpstr>
      <vt:lpstr>Facts and Vocabularies</vt:lpstr>
      <vt:lpstr>Rules</vt:lpstr>
      <vt:lpstr>Rules</vt:lpstr>
      <vt:lpstr>Predicates and Functions</vt:lpstr>
      <vt:lpstr>Policy</vt:lpstr>
      <vt:lpstr>Business Rule Composer</vt:lpstr>
      <vt:lpstr>Testing a Business Rule</vt:lpstr>
      <vt:lpstr>Demo</vt:lpstr>
      <vt:lpstr>Lesson 2: Integrating Business Rules</vt:lpstr>
      <vt:lpstr>Common Orchestration scenarios for Business Rules</vt:lpstr>
      <vt:lpstr>Calling Business Rules from Orchestrations</vt:lpstr>
      <vt:lpstr>Demo</vt:lpstr>
      <vt:lpstr>Deploying Business Rules</vt:lpstr>
      <vt:lpstr>Tracking Business Rules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313</cp:revision>
  <dcterms:created xsi:type="dcterms:W3CDTF">2009-03-09T21:00:21Z</dcterms:created>
  <dcterms:modified xsi:type="dcterms:W3CDTF">2016-12-16T12:43:04Z</dcterms:modified>
  <cp:category>Sales &amp; Marketing</cp:category>
</cp:coreProperties>
</file>