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3" r:id="rId3"/>
    <p:sldId id="259" r:id="rId4"/>
    <p:sldId id="262" r:id="rId5"/>
    <p:sldId id="263" r:id="rId6"/>
    <p:sldId id="264" r:id="rId7"/>
    <p:sldId id="266" r:id="rId8"/>
    <p:sldId id="265" r:id="rId9"/>
    <p:sldId id="28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April 23,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8" y="1078305"/>
            <a:ext cx="7826467" cy="547565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567305">
            <a:off x="6982850" y="536609"/>
            <a:ext cx="4648201" cy="6252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086225"/>
            <a:ext cx="9905999" cy="19526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implicit dependency explicit</a:t>
            </a:r>
          </a:p>
          <a:p>
            <a:r>
              <a:rPr lang="en-US" sz="2000" dirty="0" smtClean="0"/>
              <a:t>Leveraging F#/.NET type system</a:t>
            </a:r>
          </a:p>
          <a:p>
            <a:r>
              <a:rPr lang="en-US" sz="2000" dirty="0" smtClean="0"/>
              <a:t>Leveraging IDE/compiler</a:t>
            </a:r>
          </a:p>
          <a:p>
            <a:r>
              <a:rPr lang="en-US" sz="2000" dirty="0" smtClean="0"/>
              <a:t>Optional module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model.Name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1" y="368411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textBox.SetBinding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TextBox.TextProperty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"Name")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6297" y="3159729"/>
            <a:ext cx="276225" cy="3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module</a:t>
            </a:r>
          </a:p>
          <a:p>
            <a:r>
              <a:rPr lang="en-US" dirty="0" smtClean="0"/>
              <a:t>Statically-typed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4"/>
            <a:ext cx="9571036" cy="614366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6375" y="892981"/>
            <a:ext cx="96773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6375" y="4432716"/>
            <a:ext cx="96773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33128" y="1938635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27602" y="215473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4" y="2524349"/>
            <a:ext cx="96773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unit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&lt;'Event,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&lt;'Model&gt;)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3128" y="3883899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smtClean="0"/>
              <a:t>Custom dynamic dependency properties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64762" cy="147857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157891"/>
              </p:ext>
            </p:extLst>
          </p:nvPr>
        </p:nvGraphicFramePr>
        <p:xfrm>
          <a:off x="1141410" y="2259013"/>
          <a:ext cx="10136189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665"/>
                <a:gridCol w="5343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Try F# with WPF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F# is great general purpose language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Deliver </a:t>
                      </a:r>
                      <a:r>
                        <a:rPr lang="en-US" dirty="0" smtClean="0"/>
                        <a:t>something </a:t>
                      </a:r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reusable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F# MVC for WPF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http://github.com/dmitry-a-morozov/fsharp-wpf-mvc-series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 with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Learning </a:t>
                      </a:r>
                      <a:r>
                        <a:rPr lang="en-US" dirty="0" smtClean="0"/>
                        <a:t>series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http://github.com/dmitry-a-morozov/fsharp-wpf-mvc-series/wiki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5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/>
              <a:t>ExceptionDispatchInfo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1" y="1773236"/>
            <a:ext cx="4810125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40373" y="1773236"/>
            <a:ext cx="5867400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21656" y="5444609"/>
            <a:ext cx="854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components replaceable/optional except IView, </a:t>
            </a:r>
            <a:r>
              <a:rPr lang="en-US" b="1" dirty="0" err="1" smtClean="0"/>
              <a:t>IController</a:t>
            </a:r>
            <a:r>
              <a:rPr lang="en-US" b="1" dirty="0" smtClean="0"/>
              <a:t> and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10202862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Go thru the framework code base – it’s great language tutorial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1700221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has many shortcomings</a:t>
            </a:r>
            <a:endParaRPr lang="en-US" dirty="0" smtClean="0"/>
          </a:p>
          <a:p>
            <a:r>
              <a:rPr lang="en-US" dirty="0" smtClean="0"/>
              <a:t>It’s still hard to develop WPF apps using MVVM</a:t>
            </a:r>
          </a:p>
          <a:p>
            <a:r>
              <a:rPr lang="en-US" dirty="0" smtClean="0"/>
              <a:t>MVVM was designed </a:t>
            </a:r>
            <a:r>
              <a:rPr lang="en-US" dirty="0" smtClean="0"/>
              <a:t>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EventS-Driven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View = IEvent&lt;Events&gt;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| Add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int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| Subtract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 = { State : int }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Model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Mvc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 Controller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IEvent&lt;Events&gt;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4075"/>
            <a:ext cx="9905999" cy="38071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</a:t>
            </a:r>
            <a:r>
              <a:rPr lang="en-US" dirty="0" smtClean="0"/>
              <a:t>virtual properties </a:t>
            </a:r>
            <a:r>
              <a:rPr lang="en-US" dirty="0" smtClean="0"/>
              <a:t>+ base class + factory </a:t>
            </a:r>
            <a:r>
              <a:rPr lang="en-US" dirty="0"/>
              <a:t>method +</a:t>
            </a:r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smtClean="0"/>
              <a:t>DECLARATIVE, FUNCTIONAL STYLE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smtClean="0"/>
              <a:t>definition only, no imperative </a:t>
            </a:r>
            <a:r>
              <a:rPr lang="en-US" dirty="0" smtClean="0"/>
              <a:t>logic</a:t>
            </a:r>
          </a:p>
          <a:p>
            <a:pPr lvl="1"/>
            <a:r>
              <a:rPr lang="en-US" dirty="0"/>
              <a:t>It is better to have 100 functions operate on one data structure than 10 functions on 10 data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 </a:t>
            </a:r>
            <a:r>
              <a:rPr lang="en-US" dirty="0" smtClean="0"/>
              <a:t>(model </a:t>
            </a:r>
            <a:r>
              <a:rPr lang="en-US" dirty="0" smtClean="0"/>
              <a:t>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Both </a:t>
            </a:r>
            <a:r>
              <a:rPr lang="en-US" dirty="0" smtClean="0"/>
              <a:t>parametric (‘Events) and subtype (interface) polymorphism</a:t>
            </a:r>
          </a:p>
          <a:p>
            <a:r>
              <a:rPr lang="en-US" dirty="0" smtClean="0"/>
              <a:t>F# support for .NET events makes experience really smooth</a:t>
            </a:r>
          </a:p>
          <a:p>
            <a:r>
              <a:rPr lang="en-US" dirty="0" smtClean="0"/>
              <a:t>DU is better than </a:t>
            </a:r>
            <a:r>
              <a:rPr lang="en-US" dirty="0" err="1" smtClean="0"/>
              <a:t>Enum</a:t>
            </a:r>
            <a:r>
              <a:rPr lang="en-US" dirty="0" smtClean="0"/>
              <a:t> (pattern matching, extra state)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tx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1732687"/>
            <a:ext cx="99059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11306</TotalTime>
  <Words>652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PowerPoint Presentation</vt:lpstr>
      <vt:lpstr>MVvm (Model-View-ViewModel)</vt:lpstr>
      <vt:lpstr>Can we do better in F#?</vt:lpstr>
      <vt:lpstr>FIRST class EventS-Driven architecture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Validation</vt:lpstr>
      <vt:lpstr>Async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139</cp:revision>
  <dcterms:created xsi:type="dcterms:W3CDTF">2013-04-12T15:45:06Z</dcterms:created>
  <dcterms:modified xsi:type="dcterms:W3CDTF">2013-04-22T16:39:04Z</dcterms:modified>
</cp:coreProperties>
</file>