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3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8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ovatsus/FsWpf" TargetMode="External"/><Relationship Id="rId2" Type="http://schemas.openxmlformats.org/officeDocument/2006/relationships/hyperlink" Target="http://www.meetup.com/nyc-fsharp/events/220597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April 23,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82131"/>
            <a:ext cx="9905999" cy="24757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 (model is the </a:t>
            </a:r>
            <a:r>
              <a:rPr lang="en-US" dirty="0" err="1" smtClean="0"/>
              <a:t>DataContext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Both parametric (‘Events) and subtype (interface) polymorphism</a:t>
            </a:r>
            <a:endParaRPr lang="en-US" dirty="0" smtClean="0"/>
          </a:p>
          <a:p>
            <a:r>
              <a:rPr lang="en-US" dirty="0" smtClean="0"/>
              <a:t>F# support for .NET events makes experience really smooth</a:t>
            </a:r>
          </a:p>
          <a:p>
            <a:r>
              <a:rPr lang="en-US" dirty="0" smtClean="0"/>
              <a:t>Capture state (callback) along with event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19035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tx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2" y="3467101"/>
            <a:ext cx="9905999" cy="2324100"/>
          </a:xfrm>
        </p:spPr>
        <p:txBody>
          <a:bodyPr/>
          <a:lstStyle/>
          <a:p>
            <a:r>
              <a:rPr lang="en-US" dirty="0" smtClean="0"/>
              <a:t>Presentation logic container</a:t>
            </a:r>
          </a:p>
          <a:p>
            <a:r>
              <a:rPr lang="en-US" dirty="0" smtClean="0"/>
              <a:t>Keep it unit-testable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3" y="1732687"/>
            <a:ext cx="99059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InitModel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8" y="1078305"/>
            <a:ext cx="7826467" cy="547565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567305">
            <a:off x="6982850" y="536609"/>
            <a:ext cx="4648201" cy="6252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086225"/>
            <a:ext cx="9905999" cy="19526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implicit dependency explicit</a:t>
            </a:r>
          </a:p>
          <a:p>
            <a:r>
              <a:rPr lang="en-US" sz="2000" dirty="0" smtClean="0"/>
              <a:t>Leveraging F#/.NET type system</a:t>
            </a:r>
          </a:p>
          <a:p>
            <a:r>
              <a:rPr lang="en-US" sz="2000" dirty="0" smtClean="0"/>
              <a:t>Leveraging IDE/compiler</a:t>
            </a:r>
          </a:p>
          <a:p>
            <a:r>
              <a:rPr lang="en-US" sz="2000" dirty="0" smtClean="0"/>
              <a:t>Optional </a:t>
            </a:r>
            <a:r>
              <a:rPr lang="en-US" sz="2000" dirty="0" smtClean="0"/>
              <a:t>module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&lt;-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model.Name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411" y="368411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textBox.SetBinding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TextBox.TextProperty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"Name")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56297" y="3159729"/>
            <a:ext cx="276225" cy="3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Statically-typed</a:t>
            </a:r>
            <a:endParaRPr lang="en-US" dirty="0" smtClean="0"/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4"/>
            <a:ext cx="9571036" cy="614366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6375" y="892981"/>
            <a:ext cx="96773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6375" y="4432716"/>
            <a:ext cx="96773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33128" y="1938635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27602" y="215473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4" y="2524349"/>
            <a:ext cx="96773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unit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&lt;'Event,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&lt;'Model&gt;)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633128" y="3883899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64762" cy="147857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226858"/>
              </p:ext>
            </p:extLst>
          </p:nvPr>
        </p:nvGraphicFramePr>
        <p:xfrm>
          <a:off x="1141410" y="2259013"/>
          <a:ext cx="10136189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665"/>
                <a:gridCol w="5343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Try F# with WPF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F# is great general purpose language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Generalize. Deliver something reusable.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F# MVC for WPF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framework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http://github.com/dmitry-a-morozov/fsharp-wpf-mvc-series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 with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Learning series. Language</a:t>
                      </a:r>
                      <a:r>
                        <a:rPr lang="en-US" baseline="0" dirty="0" smtClean="0"/>
                        <a:t> tutorial.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http://github.com/dmitry-a-morozov/fsharp-wpf-mvc-series/wiki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5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smtClean="0"/>
              <a:t>Custom dynamic dependency properties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/>
              <a:t>ExceptionDispatchInfo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1" y="1773236"/>
            <a:ext cx="4810125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40373" y="1773236"/>
            <a:ext cx="5867400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21656" y="5444609"/>
            <a:ext cx="854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 components replaceable/optional except IView, </a:t>
            </a:r>
            <a:r>
              <a:rPr lang="en-US" b="1" dirty="0" err="1" smtClean="0"/>
              <a:t>IController</a:t>
            </a:r>
            <a:r>
              <a:rPr lang="en-US" b="1" dirty="0" smtClean="0"/>
              <a:t> and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10202862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APPLICATION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1410" y="3562709"/>
            <a:ext cx="9904459" cy="22284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Inherently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Essential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OOP was thought as THE way to handle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690" y="361343"/>
            <a:ext cx="9123721" cy="829282"/>
          </a:xfrm>
        </p:spPr>
        <p:txBody>
          <a:bodyPr/>
          <a:lstStyle/>
          <a:p>
            <a:r>
              <a:rPr lang="en-US" dirty="0" smtClean="0"/>
              <a:t>Mvvm </a:t>
            </a:r>
            <a:r>
              <a:rPr lang="en-US" cap="none" dirty="0" smtClean="0"/>
              <a:t>introduction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690" y="1409700"/>
            <a:ext cx="9583947" cy="4981575"/>
          </a:xfrm>
        </p:spPr>
        <p:txBody>
          <a:bodyPr>
            <a:noAutofit/>
          </a:bodyPr>
          <a:lstStyle/>
          <a:p>
            <a:r>
              <a:rPr lang="en-US" sz="2000" dirty="0"/>
              <a:t>Variation of Martin Fowler’s “Presentation Model” pattern</a:t>
            </a:r>
          </a:p>
          <a:p>
            <a:r>
              <a:rPr lang="en-US" sz="2000" dirty="0" smtClean="0"/>
              <a:t>Certainly better than old fashion “Autonomous View” (Code-behind) </a:t>
            </a:r>
          </a:p>
          <a:p>
            <a:r>
              <a:rPr lang="en-US" sz="2000" dirty="0" smtClean="0"/>
              <a:t>De-facto </a:t>
            </a:r>
            <a:r>
              <a:rPr lang="en-US" sz="2000" dirty="0"/>
              <a:t>standard for XAML-based frameworks</a:t>
            </a:r>
          </a:p>
          <a:p>
            <a:pPr lvl="1"/>
            <a:r>
              <a:rPr lang="en-US" dirty="0"/>
              <a:t>WPF, Silverlight, Windows Store Apps (even </a:t>
            </a:r>
            <a:r>
              <a:rPr lang="en-US" dirty="0" err="1"/>
              <a:t>WinForms</a:t>
            </a:r>
            <a:r>
              <a:rPr lang="en-US" dirty="0"/>
              <a:t>)</a:t>
            </a:r>
          </a:p>
          <a:p>
            <a:r>
              <a:rPr lang="en-US" sz="2000" dirty="0" smtClean="0"/>
              <a:t>For details see </a:t>
            </a:r>
            <a:r>
              <a:rPr lang="en-US" sz="2000" b="1" dirty="0"/>
              <a:t>Chris </a:t>
            </a:r>
            <a:r>
              <a:rPr lang="en-US" sz="2000" b="1" dirty="0" err="1" smtClean="0"/>
              <a:t>Marinos’s</a:t>
            </a:r>
            <a:r>
              <a:rPr lang="en-US" sz="2000" b="1" dirty="0" smtClean="0"/>
              <a:t> “</a:t>
            </a:r>
            <a:r>
              <a:rPr lang="en-US" sz="2000" b="1" dirty="0"/>
              <a:t>Getting Your </a:t>
            </a:r>
            <a:r>
              <a:rPr lang="en-US" sz="2000" b="1" dirty="0" err="1"/>
              <a:t>Func</a:t>
            </a:r>
            <a:r>
              <a:rPr lang="en-US" sz="2000" b="1" dirty="0"/>
              <a:t>(</a:t>
            </a:r>
            <a:r>
              <a:rPr lang="en-US" sz="2000" b="1" dirty="0" err="1"/>
              <a:t>tional</a:t>
            </a:r>
            <a:r>
              <a:rPr lang="en-US" sz="2000" b="1" dirty="0"/>
              <a:t>) on with F</a:t>
            </a:r>
            <a:r>
              <a:rPr lang="en-US" sz="2000" b="1" dirty="0" smtClean="0"/>
              <a:t>#”</a:t>
            </a:r>
            <a:br>
              <a:rPr lang="en-US" sz="2000" b="1" dirty="0" smtClean="0"/>
            </a:br>
            <a:r>
              <a:rPr lang="en-US" sz="2000" dirty="0">
                <a:hlinkClick r:id="rId2"/>
              </a:rPr>
              <a:t>http://www.meetup.com/nyc-fsharp/events/22059701/</a:t>
            </a:r>
            <a:endParaRPr lang="en-US" sz="2000" b="1" dirty="0"/>
          </a:p>
          <a:p>
            <a:r>
              <a:rPr lang="en-US" sz="2000" dirty="0" smtClean="0"/>
              <a:t>Daniel </a:t>
            </a:r>
            <a:r>
              <a:rPr lang="en-US" sz="2000" dirty="0" err="1" smtClean="0"/>
              <a:t>Mohl’s</a:t>
            </a:r>
            <a:r>
              <a:rPr lang="en-US" sz="2000" dirty="0" smtClean="0"/>
              <a:t> F# Project Templates:</a:t>
            </a:r>
          </a:p>
          <a:p>
            <a:pPr lvl="1"/>
            <a:r>
              <a:rPr lang="en-US" b="1" dirty="0"/>
              <a:t>F# and C# Win App (WPF, MVVM)</a:t>
            </a:r>
          </a:p>
          <a:p>
            <a:pPr lvl="1"/>
            <a:r>
              <a:rPr lang="en-US" b="1" dirty="0"/>
              <a:t>F# Windows App (WPF, MVVM</a:t>
            </a:r>
            <a:r>
              <a:rPr lang="en-US" b="1" dirty="0" smtClean="0"/>
              <a:t>)</a:t>
            </a:r>
          </a:p>
          <a:p>
            <a:r>
              <a:rPr lang="en-US" sz="2000" dirty="0" smtClean="0"/>
              <a:t>Gustavo Guerra’s WPF helpers </a:t>
            </a:r>
            <a:br>
              <a:rPr lang="en-US" sz="2000" dirty="0" smtClean="0"/>
            </a:br>
            <a:r>
              <a:rPr lang="en-US" sz="2000" dirty="0" smtClean="0">
                <a:hlinkClick r:id="rId3"/>
              </a:rPr>
              <a:t>http://</a:t>
            </a:r>
            <a:r>
              <a:rPr lang="en-US" sz="2000" dirty="0">
                <a:hlinkClick r:id="rId3"/>
              </a:rPr>
              <a:t>github.com/ovatsus/FsWpf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4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2347202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6110"/>
            <a:ext cx="9905998" cy="643066"/>
          </a:xfrm>
        </p:spPr>
        <p:txBody>
          <a:bodyPr/>
          <a:lstStyle/>
          <a:p>
            <a:r>
              <a:rPr lang="en-US" dirty="0" smtClean="0"/>
              <a:t>Mvvm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8468"/>
            <a:ext cx="9905999" cy="5236233"/>
          </a:xfrm>
        </p:spPr>
        <p:txBody>
          <a:bodyPr>
            <a:normAutofit/>
          </a:bodyPr>
          <a:lstStyle/>
          <a:p>
            <a:r>
              <a:rPr lang="en-US" dirty="0" smtClean="0"/>
              <a:t>ViewModel = Controller (imperative) + Model (declarative)</a:t>
            </a:r>
          </a:p>
          <a:p>
            <a:pPr lvl="1"/>
            <a:r>
              <a:rPr lang="en-US" dirty="0" smtClean="0"/>
              <a:t>Hard to manage complexity once it grows (SRP ???)</a:t>
            </a:r>
          </a:p>
          <a:p>
            <a:pPr lvl="1"/>
            <a:r>
              <a:rPr lang="en-US" dirty="0" smtClean="0"/>
              <a:t>No support for presentation logic composition</a:t>
            </a:r>
          </a:p>
          <a:p>
            <a:r>
              <a:rPr lang="en-US" dirty="0" smtClean="0"/>
              <a:t>A lot of boilerplate code</a:t>
            </a:r>
          </a:p>
          <a:p>
            <a:pPr lvl="1"/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Event subscriptions, Command bindings</a:t>
            </a:r>
          </a:p>
          <a:p>
            <a:r>
              <a:rPr lang="en-US" dirty="0" err="1" smtClean="0"/>
              <a:t>Typeless</a:t>
            </a:r>
            <a:r>
              <a:rPr lang="en-US" dirty="0" smtClean="0"/>
              <a:t> </a:t>
            </a:r>
            <a:r>
              <a:rPr lang="en-US" dirty="0" smtClean="0"/>
              <a:t>ViewModel-View </a:t>
            </a:r>
            <a:r>
              <a:rPr lang="en-US" dirty="0" smtClean="0"/>
              <a:t>bindings (magic strings/reflection)</a:t>
            </a:r>
          </a:p>
          <a:p>
            <a:pPr lvl="1"/>
            <a:r>
              <a:rPr lang="en-US" dirty="0" smtClean="0"/>
              <a:t>No support from type system/compiler</a:t>
            </a:r>
          </a:p>
          <a:p>
            <a:pPr lvl="1"/>
            <a:r>
              <a:rPr lang="en-US" dirty="0" smtClean="0"/>
              <a:t>No support from IDE (refactoring/navigation)</a:t>
            </a:r>
            <a:endParaRPr lang="en-US" dirty="0"/>
          </a:p>
          <a:p>
            <a:r>
              <a:rPr lang="en-US" dirty="0" smtClean="0"/>
              <a:t>Inconsistent event processing</a:t>
            </a:r>
          </a:p>
          <a:p>
            <a:pPr lvl="1"/>
            <a:r>
              <a:rPr lang="en-US" dirty="0" smtClean="0"/>
              <a:t>Commands, event handlers, blend behaviors, etc.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 </a:t>
            </a:r>
            <a:r>
              <a:rPr lang="en-US" cap="none" dirty="0" smtClean="0"/>
              <a:t>in</a:t>
            </a:r>
            <a:r>
              <a:rPr lang="en-US" dirty="0" smtClean="0"/>
              <a:t>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MVVM designed with C# limitations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EventS-Driven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View = IEvent&lt;Events&gt;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| Add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int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| Subtract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 = { State : int }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Model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Mvc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 Controller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IEvent&lt;Events&gt;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domain model</a:t>
            </a:r>
          </a:p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Restrictions: virtual properties + base </a:t>
            </a:r>
            <a:r>
              <a:rPr lang="en-US" dirty="0" smtClean="0"/>
              <a:t>class + factory method</a:t>
            </a:r>
          </a:p>
          <a:p>
            <a:r>
              <a:rPr lang="en-US" dirty="0" smtClean="0"/>
              <a:t>Support for abstract properties makes coding in F# easier</a:t>
            </a:r>
          </a:p>
          <a:p>
            <a:r>
              <a:rPr lang="en-US" dirty="0" smtClean="0"/>
              <a:t>DECLARATIVE (type definition only, no imperative logic)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11065</TotalTime>
  <Words>763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Palatino Linotype</vt:lpstr>
      <vt:lpstr>Trebuchet MS</vt:lpstr>
      <vt:lpstr>Tw Cen MT</vt:lpstr>
      <vt:lpstr>Circuit</vt:lpstr>
      <vt:lpstr>F# MVC for WPF</vt:lpstr>
      <vt:lpstr>PowerPoint Presentation</vt:lpstr>
      <vt:lpstr>GUI APPLICATION DEVELOPMENT</vt:lpstr>
      <vt:lpstr>Mvvm introduction</vt:lpstr>
      <vt:lpstr>MVvm (Model-View-ViewModel)</vt:lpstr>
      <vt:lpstr>Mvvm shortcomings</vt:lpstr>
      <vt:lpstr>Can we do better in F#?</vt:lpstr>
      <vt:lpstr>FIRST class EventS-Driven architecture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Validation</vt:lpstr>
      <vt:lpstr>Async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F# 3.0/.net4.5</vt:lpstr>
      <vt:lpstr>F# MVC for WPF 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124</cp:revision>
  <dcterms:created xsi:type="dcterms:W3CDTF">2013-04-12T15:45:06Z</dcterms:created>
  <dcterms:modified xsi:type="dcterms:W3CDTF">2013-04-22T12:34:52Z</dcterms:modified>
</cp:coreProperties>
</file>