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5" r:id="rId8"/>
    <p:sldId id="284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0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</a:t>
            </a:r>
            <a:r>
              <a:rPr lang="en-US" sz="2000" dirty="0" smtClean="0"/>
              <a:t>IDE/compiler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  <a:endParaRPr lang="en-US" dirty="0" smtClean="0"/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  <a:endParaRPr lang="en-US" dirty="0" smtClean="0"/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</a:t>
            </a:r>
            <a:r>
              <a:rPr lang="en-US" dirty="0" smtClean="0"/>
              <a:t>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IEvent&lt;Events&gt;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Model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Mvc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Controller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</a:t>
            </a:r>
            <a:r>
              <a:rPr lang="en-US" dirty="0" smtClean="0"/>
              <a:t>virtual properties </a:t>
            </a:r>
            <a:r>
              <a:rPr lang="en-US" dirty="0" smtClean="0"/>
              <a:t>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smtClean="0"/>
              <a:t>definition only, no imperative </a:t>
            </a:r>
            <a:r>
              <a:rPr lang="en-US" dirty="0" smtClean="0"/>
              <a:t>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</a:t>
            </a:r>
            <a:r>
              <a:rPr lang="en-US" dirty="0" smtClean="0"/>
              <a:t>(model </a:t>
            </a:r>
            <a:r>
              <a:rPr lang="en-US" dirty="0" smtClean="0"/>
              <a:t>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</a:t>
            </a:r>
            <a:r>
              <a:rPr lang="en-US" dirty="0" smtClean="0"/>
              <a:t>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12705</TotalTime>
  <Words>607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Validation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149</cp:revision>
  <dcterms:created xsi:type="dcterms:W3CDTF">2013-04-12T15:45:06Z</dcterms:created>
  <dcterms:modified xsi:type="dcterms:W3CDTF">2013-04-23T15:58:08Z</dcterms:modified>
</cp:coreProperties>
</file>