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nyc-fsharp/events/220597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4350"/>
            <a:ext cx="9905998" cy="704851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33" y="1362076"/>
            <a:ext cx="8899067" cy="4793460"/>
          </a:xfrm>
        </p:spPr>
      </p:pic>
      <p:sp>
        <p:nvSpPr>
          <p:cNvPr id="3" name="Left Arrow 2"/>
          <p:cNvSpPr/>
          <p:nvPr/>
        </p:nvSpPr>
        <p:spPr>
          <a:xfrm>
            <a:off x="7029449" y="1714500"/>
            <a:ext cx="4648201" cy="80848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38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72" y="1078306"/>
            <a:ext cx="7798279" cy="5487678"/>
          </a:xfrm>
        </p:spPr>
      </p:pic>
      <p:sp>
        <p:nvSpPr>
          <p:cNvPr id="14" name="Rounded Rectangular Callout 13"/>
          <p:cNvSpPr/>
          <p:nvPr/>
        </p:nvSpPr>
        <p:spPr>
          <a:xfrm>
            <a:off x="8524875" y="621360"/>
            <a:ext cx="2714625" cy="913891"/>
          </a:xfrm>
          <a:prstGeom prst="wedgeRoundRectCallout">
            <a:avLst>
              <a:gd name="adj1" fmla="val -103252"/>
              <a:gd name="adj2" fmla="val 7216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only on ‘Events and ‘Model –</a:t>
            </a:r>
          </a:p>
          <a:p>
            <a:pPr algn="ctr"/>
            <a:r>
              <a:rPr lang="en-US" dirty="0" smtClean="0"/>
              <a:t>TESTABILITY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400424"/>
            <a:ext cx="9905999" cy="26384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Making implicit dependency explicit</a:t>
            </a:r>
          </a:p>
          <a:p>
            <a:r>
              <a:rPr lang="en-US" dirty="0" smtClean="0"/>
              <a:t>Leveraging F#/.NET type system</a:t>
            </a:r>
          </a:p>
          <a:p>
            <a:r>
              <a:rPr lang="en-US" dirty="0" smtClean="0"/>
              <a:t>Leveraging IDE/compiler</a:t>
            </a:r>
          </a:p>
          <a:p>
            <a:r>
              <a:rPr lang="en-US" dirty="0" smtClean="0"/>
              <a:t>Doing something slightly better than “by convention”</a:t>
            </a:r>
          </a:p>
          <a:p>
            <a:r>
              <a:rPr lang="en-US" dirty="0" smtClean="0"/>
              <a:t>Optional module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control.Property &lt;-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model.Property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@&gt;</a:t>
            </a:r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module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3"/>
            <a:ext cx="9571036" cy="762607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1411" y="1009650"/>
            <a:ext cx="1001236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1411" y="3199005"/>
            <a:ext cx="100123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905275" y="2469767"/>
            <a:ext cx="484632" cy="627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60727" y="5901269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APPLICATION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410" y="3562709"/>
            <a:ext cx="9904459" cy="22284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Inherently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Essential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OOP was thought as THE way to handle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0" y="2249486"/>
            <a:ext cx="4810125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91176" y="2249486"/>
            <a:ext cx="5867400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10202862" cy="35417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http://github.com/dmitry-a-morozov/fsharp-wpf-mvc-series</a:t>
            </a:r>
            <a:endParaRPr lang="en-US" dirty="0" smtClean="0"/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2347202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689" y="618518"/>
            <a:ext cx="9123721" cy="1478570"/>
          </a:xfrm>
        </p:spPr>
        <p:txBody>
          <a:bodyPr/>
          <a:lstStyle/>
          <a:p>
            <a:r>
              <a:rPr lang="en-US" dirty="0" err="1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690" y="1906438"/>
            <a:ext cx="9583947" cy="4235570"/>
          </a:xfrm>
        </p:spPr>
        <p:txBody>
          <a:bodyPr>
            <a:noAutofit/>
          </a:bodyPr>
          <a:lstStyle/>
          <a:p>
            <a:r>
              <a:rPr lang="en-US" sz="2000" dirty="0" smtClean="0"/>
              <a:t>Certainly better than old fashion “Autonomous View” </a:t>
            </a:r>
          </a:p>
          <a:p>
            <a:r>
              <a:rPr lang="en-US" sz="2000" dirty="0" smtClean="0"/>
              <a:t>Variation of Martin Fowler’s “Presentation Model” pattern</a:t>
            </a:r>
          </a:p>
          <a:p>
            <a:r>
              <a:rPr lang="en-US" sz="2000" dirty="0"/>
              <a:t>De-facto standard for XAML-based frameworks</a:t>
            </a:r>
          </a:p>
          <a:p>
            <a:pPr lvl="1"/>
            <a:r>
              <a:rPr lang="en-US" dirty="0"/>
              <a:t>WPF, Silverlight, Windows Store Apps (even </a:t>
            </a:r>
            <a:r>
              <a:rPr lang="en-US" dirty="0" err="1"/>
              <a:t>WinForms</a:t>
            </a:r>
            <a:r>
              <a:rPr lang="en-US" dirty="0"/>
              <a:t>)</a:t>
            </a:r>
          </a:p>
          <a:p>
            <a:r>
              <a:rPr lang="en-US" sz="2000" dirty="0" smtClean="0"/>
              <a:t>For details see </a:t>
            </a:r>
            <a:r>
              <a:rPr lang="en-US" sz="2000" b="1" dirty="0"/>
              <a:t>Chris </a:t>
            </a:r>
            <a:r>
              <a:rPr lang="en-US" sz="2000" b="1" dirty="0" err="1" smtClean="0"/>
              <a:t>Marinos’s</a:t>
            </a:r>
            <a:r>
              <a:rPr lang="en-US" sz="2000" b="1" dirty="0" smtClean="0"/>
              <a:t> “</a:t>
            </a:r>
            <a:r>
              <a:rPr lang="en-US" sz="2000" b="1" dirty="0"/>
              <a:t>Getting Your </a:t>
            </a:r>
            <a:r>
              <a:rPr lang="en-US" sz="2000" b="1" dirty="0" err="1"/>
              <a:t>Func</a:t>
            </a:r>
            <a:r>
              <a:rPr lang="en-US" sz="2000" b="1" dirty="0"/>
              <a:t>(</a:t>
            </a:r>
            <a:r>
              <a:rPr lang="en-US" sz="2000" b="1" dirty="0" err="1"/>
              <a:t>tional</a:t>
            </a:r>
            <a:r>
              <a:rPr lang="en-US" sz="2000" b="1" dirty="0"/>
              <a:t>) on with F</a:t>
            </a:r>
            <a:r>
              <a:rPr lang="en-US" sz="2000" b="1" dirty="0" smtClean="0"/>
              <a:t>#”</a:t>
            </a:r>
            <a:br>
              <a:rPr lang="en-US" sz="2000" b="1" dirty="0" smtClean="0"/>
            </a:br>
            <a:r>
              <a:rPr lang="en-US" sz="2000" dirty="0">
                <a:hlinkClick r:id="rId2"/>
              </a:rPr>
              <a:t>http://www.meetup.com/nyc-fsharp/events/22059701/</a:t>
            </a:r>
            <a:endParaRPr lang="en-US" sz="2000" b="1" dirty="0"/>
          </a:p>
          <a:p>
            <a:r>
              <a:rPr lang="en-US" sz="2000" dirty="0" smtClean="0"/>
              <a:t>Daniel </a:t>
            </a:r>
            <a:r>
              <a:rPr lang="en-US" sz="2000" dirty="0" err="1" smtClean="0"/>
              <a:t>Mohl’s</a:t>
            </a:r>
            <a:r>
              <a:rPr lang="en-US" sz="2000" dirty="0" smtClean="0"/>
              <a:t> F# Project Templates:</a:t>
            </a:r>
          </a:p>
          <a:p>
            <a:pPr lvl="1"/>
            <a:r>
              <a:rPr lang="en-US" b="1" dirty="0"/>
              <a:t>F# and C# Win App (WPF, MVVM)</a:t>
            </a:r>
          </a:p>
          <a:p>
            <a:pPr lvl="1"/>
            <a:r>
              <a:rPr lang="en-US" b="1" dirty="0"/>
              <a:t>F# Windows App (WPF, MVVM)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6109"/>
            <a:ext cx="9905998" cy="952359"/>
          </a:xfrm>
        </p:spPr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33576"/>
            <a:ext cx="9905999" cy="5331125"/>
          </a:xfrm>
        </p:spPr>
        <p:txBody>
          <a:bodyPr/>
          <a:lstStyle/>
          <a:p>
            <a:r>
              <a:rPr lang="en-US" dirty="0" smtClean="0"/>
              <a:t>ViewModel = Controller + Model </a:t>
            </a:r>
          </a:p>
          <a:p>
            <a:pPr lvl="1"/>
            <a:r>
              <a:rPr lang="en-US" dirty="0" smtClean="0"/>
              <a:t>Grows big. Hard to manage complexity</a:t>
            </a:r>
          </a:p>
          <a:p>
            <a:pPr lvl="1"/>
            <a:r>
              <a:rPr lang="en-US" dirty="0" smtClean="0"/>
              <a:t>No support for presentation logic composition</a:t>
            </a:r>
          </a:p>
          <a:p>
            <a:r>
              <a:rPr lang="en-US" dirty="0" smtClean="0"/>
              <a:t>A lot of boilerplate code</a:t>
            </a:r>
          </a:p>
          <a:p>
            <a:pPr lvl="1"/>
            <a:r>
              <a:rPr lang="en-US" dirty="0" err="1"/>
              <a:t>INotifyPropertyChanged</a:t>
            </a:r>
            <a:endParaRPr lang="en-US" dirty="0"/>
          </a:p>
          <a:p>
            <a:pPr lvl="1"/>
            <a:r>
              <a:rPr lang="en-US" dirty="0" err="1" smtClean="0"/>
              <a:t>IDataErrorInfo</a:t>
            </a:r>
            <a:r>
              <a:rPr lang="en-US" dirty="0" smtClean="0"/>
              <a:t> or INotifyDataErrorInfo</a:t>
            </a:r>
          </a:p>
          <a:p>
            <a:pPr lvl="1"/>
            <a:r>
              <a:rPr lang="en-US" dirty="0" smtClean="0"/>
              <a:t>Hooking up event handlers/commands bindings</a:t>
            </a:r>
          </a:p>
          <a:p>
            <a:r>
              <a:rPr lang="en-US" dirty="0" smtClean="0"/>
              <a:t>Data/Command bindings based on “magic” strings (reflection)</a:t>
            </a:r>
          </a:p>
          <a:p>
            <a:pPr lvl="1"/>
            <a:r>
              <a:rPr lang="en-US" dirty="0" smtClean="0"/>
              <a:t>No support from type system/compiler</a:t>
            </a:r>
          </a:p>
          <a:p>
            <a:pPr lvl="1"/>
            <a:r>
              <a:rPr lang="en-US" dirty="0" smtClean="0"/>
              <a:t>No support from IDE (refactoring/navigation)</a:t>
            </a:r>
            <a:endParaRPr lang="en-US" dirty="0"/>
          </a:p>
          <a:p>
            <a:r>
              <a:rPr lang="en-US" dirty="0" smtClean="0"/>
              <a:t>Etc.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1478570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2249487"/>
            <a:ext cx="10153290" cy="3541714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Add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int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Subtract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View = IEvent&lt;Events&gt; 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(Events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base class + factory method</a:t>
            </a:r>
          </a:p>
          <a:p>
            <a:r>
              <a:rPr lang="en-US" dirty="0" smtClean="0"/>
              <a:t>Support for abstract properties makes coding in F# easier</a:t>
            </a:r>
          </a:p>
          <a:p>
            <a:r>
              <a:rPr lang="en-US" dirty="0" smtClean="0"/>
              <a:t>DECLARATIVE (type definition only, no imperative logic)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30475"/>
          </a:xfrm>
        </p:spPr>
        <p:txBody>
          <a:bodyPr/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1" y="37323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591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GUI APPLICATION DEVELOPMENT</vt:lpstr>
      <vt:lpstr>MVvm (Model-View-ViewModel)</vt:lpstr>
      <vt:lpstr>Mvvm</vt:lpstr>
      <vt:lpstr>Mvvm shortcomings</vt:lpstr>
      <vt:lpstr>Can we do better?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80</cp:revision>
  <dcterms:created xsi:type="dcterms:W3CDTF">2013-04-12T15:45:06Z</dcterms:created>
  <dcterms:modified xsi:type="dcterms:W3CDTF">2013-04-15T21:47:33Z</dcterms:modified>
</cp:coreProperties>
</file>