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7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5DF8-FDD5-4B84-B663-157405A7BF37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425A-B979-4C28-B19B-9ADF2037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k.godaddy.com/web-security/ssl-certifica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666" y="445030"/>
            <a:ext cx="9144000" cy="7290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Sankofa</a:t>
            </a:r>
            <a:r>
              <a:rPr lang="en-US" dirty="0" smtClean="0"/>
              <a:t> Website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6" y="1467556"/>
            <a:ext cx="10464801" cy="5390444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smtClean="0"/>
              <a:t>Domain Name ($9.00 year)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Server Space and Hosting </a:t>
            </a:r>
            <a:r>
              <a:rPr lang="en-US" smtClean="0"/>
              <a:t>($200 </a:t>
            </a:r>
            <a:r>
              <a:rPr lang="en-US" dirty="0" smtClean="0"/>
              <a:t>per year)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SSL Key ($13 per year)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Development of software ($762)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Deployment of system (free)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NB: Domain name </a:t>
            </a:r>
            <a:r>
              <a:rPr lang="en-US" dirty="0" smtClean="0">
                <a:solidFill>
                  <a:srgbClr val="FF0000"/>
                </a:solidFill>
              </a:rPr>
              <a:t>sankofa.gh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sankofa.com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sankofa.com.gh, </a:t>
            </a:r>
            <a:r>
              <a:rPr lang="en-US" dirty="0">
                <a:solidFill>
                  <a:srgbClr val="FF0000"/>
                </a:solidFill>
              </a:rPr>
              <a:t>sankofagh.org</a:t>
            </a:r>
            <a:r>
              <a:rPr lang="en-US" dirty="0" smtClean="0"/>
              <a:t> are all taken and purchased already by people. However </a:t>
            </a:r>
            <a:r>
              <a:rPr lang="en-US" b="1" dirty="0" smtClean="0">
                <a:solidFill>
                  <a:schemeClr val="accent6"/>
                </a:solidFill>
              </a:rPr>
              <a:t>sankofagh.biz,</a:t>
            </a:r>
            <a:r>
              <a:rPr lang="en-US" b="1" dirty="0" smtClean="0">
                <a:solidFill>
                  <a:schemeClr val="accent6"/>
                </a:solidFill>
              </a:rPr>
              <a:t> sankofagh.co</a:t>
            </a:r>
            <a:r>
              <a:rPr lang="en-US" dirty="0" smtClean="0"/>
              <a:t> is available, which we need to purchase as soon as possible before someone gets it.</a:t>
            </a:r>
          </a:p>
          <a:p>
            <a:pPr algn="l"/>
            <a:r>
              <a:rPr lang="en-US" dirty="0" smtClean="0"/>
              <a:t>Also below are screenshots of price proof from godaddy.com which are higher but when all are purchased in bulk it reduces to the summary above.</a:t>
            </a:r>
          </a:p>
          <a:p>
            <a:pPr algn="l"/>
            <a:r>
              <a:rPr lang="en-US" dirty="0" smtClean="0">
                <a:hlinkClick r:id="rId2"/>
              </a:rPr>
              <a:t>https://uk.godaddy.com/web-security/ssl-certificate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50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Sankofa</a:t>
            </a:r>
            <a:r>
              <a:rPr lang="en-US" dirty="0" smtClean="0"/>
              <a:t>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for displaying various projects</a:t>
            </a:r>
          </a:p>
          <a:p>
            <a:r>
              <a:rPr lang="en-US" dirty="0" smtClean="0"/>
              <a:t>Blog for writing articles about project and events, just like news with people being able to write comments and share thoughts on various projects.</a:t>
            </a:r>
          </a:p>
          <a:p>
            <a:r>
              <a:rPr lang="en-US" dirty="0" smtClean="0"/>
              <a:t>Shop for selling </a:t>
            </a:r>
            <a:r>
              <a:rPr lang="en-US" dirty="0" err="1" smtClean="0"/>
              <a:t>sankofa</a:t>
            </a:r>
            <a:r>
              <a:rPr lang="en-US" dirty="0" smtClean="0"/>
              <a:t> products on platform</a:t>
            </a:r>
          </a:p>
          <a:p>
            <a:r>
              <a:rPr lang="en-US" dirty="0" smtClean="0"/>
              <a:t>Gallery for showcasing every activity or event.</a:t>
            </a:r>
          </a:p>
          <a:p>
            <a:r>
              <a:rPr lang="en-US" dirty="0" smtClean="0"/>
              <a:t>Contact section for making people reach out to </a:t>
            </a:r>
            <a:r>
              <a:rPr lang="en-US" dirty="0" err="1" smtClean="0"/>
              <a:t>sankofa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5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781" y="248356"/>
            <a:ext cx="12750781" cy="6254044"/>
          </a:xfrm>
        </p:spPr>
      </p:pic>
    </p:spTree>
    <p:extLst>
      <p:ext uri="{BB962C8B-B14F-4D97-AF65-F5344CB8AC3E}">
        <p14:creationId xmlns:p14="http://schemas.microsoft.com/office/powerpoint/2010/main" val="407421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49" y="1072444"/>
            <a:ext cx="9063223" cy="3943540"/>
          </a:xfrm>
        </p:spPr>
      </p:pic>
    </p:spTree>
    <p:extLst>
      <p:ext uri="{BB962C8B-B14F-4D97-AF65-F5344CB8AC3E}">
        <p14:creationId xmlns:p14="http://schemas.microsoft.com/office/powerpoint/2010/main" val="388195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4" y="316089"/>
            <a:ext cx="11760201" cy="5937955"/>
          </a:xfrm>
        </p:spPr>
      </p:pic>
    </p:spTree>
    <p:extLst>
      <p:ext uri="{BB962C8B-B14F-4D97-AF65-F5344CB8AC3E}">
        <p14:creationId xmlns:p14="http://schemas.microsoft.com/office/powerpoint/2010/main" val="179180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Sankofa Website Project</vt:lpstr>
      <vt:lpstr>Sankofa Project Structure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Sankofa Website Project</dc:title>
  <dc:creator>Andrews Offei</dc:creator>
  <cp:lastModifiedBy>Andrews Offei</cp:lastModifiedBy>
  <cp:revision>4</cp:revision>
  <dcterms:created xsi:type="dcterms:W3CDTF">2019-05-26T11:50:09Z</dcterms:created>
  <dcterms:modified xsi:type="dcterms:W3CDTF">2019-05-26T12:20:29Z</dcterms:modified>
</cp:coreProperties>
</file>