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71" r:id="rId4"/>
    <p:sldId id="263" r:id="rId5"/>
    <p:sldId id="258" r:id="rId6"/>
    <p:sldId id="259" r:id="rId7"/>
    <p:sldId id="260" r:id="rId8"/>
    <p:sldId id="272" r:id="rId9"/>
    <p:sldId id="261" r:id="rId10"/>
    <p:sldId id="264" r:id="rId11"/>
    <p:sldId id="265" r:id="rId12"/>
    <p:sldId id="270" r:id="rId13"/>
    <p:sldId id="266" r:id="rId14"/>
    <p:sldId id="267" r:id="rId15"/>
    <p:sldId id="269" r:id="rId16"/>
    <p:sldId id="26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rikEJ/SqlCeToolbox/wiki/EF6-workflow-with-SQLite-DDEX-provider#install-latest-toolbo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rikEJ/SqlCeToolbox/wiki/Release-no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ystem.data.sqlite.org/index.html/doc/trunk/www/downloads-unsup.wik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qliteexpert.com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讓你的 </a:t>
            </a:r>
            <a:r>
              <a:rPr lang="en-US" altLang="zh-TW" sz="2400" dirty="0" smtClean="0"/>
              <a:t>Entity Framework </a:t>
            </a:r>
            <a:r>
              <a:rPr lang="zh-TW" altLang="en-US" sz="2400" dirty="0" smtClean="0"/>
              <a:t>可以使用</a:t>
            </a:r>
            <a:r>
              <a:rPr lang="en-US" altLang="zh-TW" sz="2400" dirty="0" smtClean="0"/>
              <a:t>SQLite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VS 2019  SQLite </a:t>
            </a:r>
            <a:r>
              <a:rPr lang="zh-TW" altLang="en-US" sz="4000" dirty="0" smtClean="0"/>
              <a:t>開發環境安裝</a:t>
            </a:r>
            <a:r>
              <a:rPr lang="en-US" altLang="zh-TW" sz="4000" dirty="0" smtClean="0"/>
              <a:t>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32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002060"/>
                </a:solidFill>
                <a:ea typeface="微軟正黑體" panose="020B0604030504040204" pitchFamily="34" charset="-120"/>
              </a:rPr>
              <a:t>建立 </a:t>
            </a:r>
            <a:r>
              <a:rPr lang="en-US" altLang="zh-TW" dirty="0" err="1">
                <a:solidFill>
                  <a:srgbClr val="002060"/>
                </a:solidFill>
                <a:ea typeface="微軟正黑體" panose="020B0604030504040204" pitchFamily="34" charset="-120"/>
              </a:rPr>
              <a:t>DbFirst</a:t>
            </a:r>
            <a:r>
              <a:rPr lang="en-US" altLang="zh-TW" dirty="0">
                <a:solidFill>
                  <a:srgbClr val="00206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2060"/>
                </a:solidFill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solidFill>
                  <a:srgbClr val="002060"/>
                </a:solidFill>
                <a:ea typeface="微軟正黑體" panose="020B0604030504040204" pitchFamily="34" charset="-120"/>
              </a:rPr>
              <a:t>EF </a:t>
            </a:r>
            <a:r>
              <a:rPr lang="en-US" altLang="zh-TW" sz="3200" dirty="0" smtClean="0">
                <a:solidFill>
                  <a:srgbClr val="002060"/>
                </a:solidFill>
                <a:ea typeface="微軟正黑體" panose="020B0604030504040204" pitchFamily="34" charset="-120"/>
              </a:rPr>
              <a:t>(2/3)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412776"/>
            <a:ext cx="5760640" cy="490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28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002060"/>
                </a:solidFill>
                <a:ea typeface="微軟正黑體" panose="020B0604030504040204" pitchFamily="34" charset="-120"/>
              </a:rPr>
              <a:t>建立 </a:t>
            </a:r>
            <a:r>
              <a:rPr lang="en-US" altLang="zh-TW" dirty="0" err="1">
                <a:solidFill>
                  <a:srgbClr val="002060"/>
                </a:solidFill>
                <a:ea typeface="微軟正黑體" panose="020B0604030504040204" pitchFamily="34" charset="-120"/>
              </a:rPr>
              <a:t>DbFirst</a:t>
            </a:r>
            <a:r>
              <a:rPr lang="en-US" altLang="zh-TW" dirty="0">
                <a:solidFill>
                  <a:srgbClr val="00206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2060"/>
                </a:solidFill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solidFill>
                  <a:srgbClr val="002060"/>
                </a:solidFill>
                <a:ea typeface="微軟正黑體" panose="020B0604030504040204" pitchFamily="34" charset="-120"/>
              </a:rPr>
              <a:t>EF </a:t>
            </a:r>
            <a:r>
              <a:rPr lang="en-US" altLang="zh-TW" sz="3200" dirty="0" smtClean="0">
                <a:solidFill>
                  <a:srgbClr val="002060"/>
                </a:solidFill>
                <a:ea typeface="微軟正黑體" panose="020B0604030504040204" pitchFamily="34" charset="-120"/>
              </a:rPr>
              <a:t>(3/3)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268760"/>
            <a:ext cx="5472608" cy="507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49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>
                <a:solidFill>
                  <a:srgbClr val="002060"/>
                </a:solidFill>
              </a:rPr>
              <a:t>修改 </a:t>
            </a:r>
            <a:r>
              <a:rPr lang="en-US" altLang="zh-TW" sz="4000" dirty="0" err="1" smtClean="0">
                <a:solidFill>
                  <a:srgbClr val="002060"/>
                </a:solidFill>
              </a:rPr>
              <a:t>app.config</a:t>
            </a:r>
            <a:endParaRPr lang="zh-TW" altLang="en-US" sz="4000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556792"/>
            <a:ext cx="83637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08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114300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002060"/>
                </a:solidFill>
              </a:rPr>
              <a:t>RDLC Report Designer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159788"/>
            <a:ext cx="7772400" cy="314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2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2060"/>
                </a:solidFill>
              </a:rPr>
              <a:t>AutoMapper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034511"/>
            <a:ext cx="7772400" cy="339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54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2060"/>
                </a:solidFill>
              </a:rPr>
              <a:t>System.Linq.Dynamic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7" y="1484784"/>
            <a:ext cx="8407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01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2060"/>
                </a:solidFill>
              </a:rPr>
              <a:t>Newtonsoft.Json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81044"/>
            <a:ext cx="7772400" cy="410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86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1440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solidFill>
                  <a:srgbClr val="002060"/>
                </a:solidFill>
              </a:rPr>
              <a:t>目錄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8136904" cy="51845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3000" dirty="0"/>
              <a:t>EF6 workflow with SQLite DDEX </a:t>
            </a:r>
            <a:r>
              <a:rPr lang="en-US" altLang="zh-TW" sz="3000" dirty="0" smtClean="0"/>
              <a:t>provider </a:t>
            </a:r>
            <a:r>
              <a:rPr lang="zh-TW" altLang="en-US" sz="3000" dirty="0" smtClean="0"/>
              <a:t>說明網頁</a:t>
            </a:r>
            <a:endParaRPr lang="en-US" altLang="zh-TW" sz="30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altLang="zh-TW" sz="2800" dirty="0"/>
              <a:t>Install SQLite Toolbox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TW" sz="2800" dirty="0" smtClean="0"/>
              <a:t>Install SQLite in GAC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TW" sz="2800" dirty="0"/>
              <a:t>Install SQLite EF provider in </a:t>
            </a:r>
            <a:r>
              <a:rPr lang="en-US" altLang="zh-TW" sz="2800" dirty="0" smtClean="0"/>
              <a:t>project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000" dirty="0" smtClean="0"/>
              <a:t>Install </a:t>
            </a:r>
            <a:r>
              <a:rPr lang="en-US" altLang="zh-TW" sz="3000" dirty="0"/>
              <a:t>SQLite </a:t>
            </a:r>
            <a:r>
              <a:rPr lang="en-US" altLang="zh-TW" sz="3000" dirty="0" smtClean="0"/>
              <a:t>Expert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3000" dirty="0" smtClean="0"/>
              <a:t>建立 </a:t>
            </a:r>
            <a:r>
              <a:rPr lang="en-US" altLang="zh-TW" sz="3000" dirty="0" err="1" smtClean="0"/>
              <a:t>DbFirst</a:t>
            </a:r>
            <a:r>
              <a:rPr lang="en-US" altLang="zh-TW" sz="3000" dirty="0" smtClean="0"/>
              <a:t> </a:t>
            </a:r>
            <a:r>
              <a:rPr lang="zh-TW" altLang="en-US" sz="3000" dirty="0" smtClean="0"/>
              <a:t>的 </a:t>
            </a:r>
            <a:r>
              <a:rPr lang="en-US" altLang="zh-TW" sz="3000" dirty="0" smtClean="0"/>
              <a:t>EF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000" dirty="0" err="1"/>
              <a:t>a</a:t>
            </a:r>
            <a:r>
              <a:rPr lang="en-US" altLang="zh-TW" sz="3000" dirty="0" err="1" smtClean="0"/>
              <a:t>pp.Config</a:t>
            </a:r>
            <a:r>
              <a:rPr lang="en-US" altLang="zh-TW" sz="3000" dirty="0" smtClean="0"/>
              <a:t> </a:t>
            </a:r>
            <a:r>
              <a:rPr lang="zh-TW" altLang="en-US" sz="3000" dirty="0" smtClean="0"/>
              <a:t>設定</a:t>
            </a:r>
            <a:endParaRPr lang="en-US" altLang="zh-TW" sz="3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000" dirty="0" smtClean="0"/>
              <a:t>RDLC Report Design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000" dirty="0" err="1" smtClean="0"/>
              <a:t>AutoMapper</a:t>
            </a:r>
            <a:endParaRPr lang="en-US" altLang="zh-TW" sz="3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000" dirty="0" err="1" smtClean="0"/>
              <a:t>System.Linq.Dynamic</a:t>
            </a:r>
            <a:endParaRPr lang="en-US" altLang="zh-TW" sz="3000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solidFill>
                  <a:srgbClr val="002060"/>
                </a:solidFill>
              </a:rPr>
              <a:t>EF6 workflow with SQLite DDEX provider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755575" y="1268760"/>
            <a:ext cx="7524825" cy="485740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安裝共有四個步驟</a:t>
            </a:r>
            <a:r>
              <a:rPr lang="en-US" altLang="zh-TW" dirty="0" smtClean="0"/>
              <a:t>.</a:t>
            </a:r>
            <a:r>
              <a:rPr lang="zh-TW" altLang="en-US" dirty="0"/>
              <a:t> </a:t>
            </a:r>
            <a:r>
              <a:rPr lang="zh-TW" altLang="en-US" dirty="0" smtClean="0"/>
              <a:t>詳情請參考</a:t>
            </a:r>
            <a:r>
              <a:rPr lang="zh-TW" altLang="en-US" dirty="0" smtClean="0">
                <a:hlinkClick r:id="rId2"/>
              </a:rPr>
              <a:t>官網說明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056784" cy="426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59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solidFill>
                  <a:srgbClr val="002060"/>
                </a:solidFill>
              </a:rPr>
              <a:t>Install SQLite </a:t>
            </a:r>
            <a:r>
              <a:rPr lang="en-US" altLang="zh-TW" sz="3600" dirty="0" smtClean="0">
                <a:solidFill>
                  <a:srgbClr val="002060"/>
                </a:solidFill>
              </a:rPr>
              <a:t>Toolbox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下載 </a:t>
            </a:r>
            <a:r>
              <a:rPr lang="en-US" altLang="zh-TW" dirty="0" smtClean="0"/>
              <a:t>VS </a:t>
            </a:r>
            <a:r>
              <a:rPr lang="en-US" altLang="zh-TW" dirty="0" err="1" smtClean="0"/>
              <a:t>ToolBox</a:t>
            </a:r>
            <a:r>
              <a:rPr lang="en-US" altLang="zh-TW" dirty="0" smtClean="0"/>
              <a:t>  </a:t>
            </a:r>
            <a:r>
              <a:rPr lang="zh-TW" altLang="en-US" dirty="0" smtClean="0">
                <a:hlinkClick r:id="rId2"/>
              </a:rPr>
              <a:t>按我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8962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8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rgbClr val="002060"/>
                </a:solidFill>
              </a:rPr>
              <a:t>Install SQLite GAC</a:t>
            </a:r>
            <a:endParaRPr lang="zh-TW" altLang="en-US" sz="4000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72067" y="1268760"/>
            <a:ext cx="7408333" cy="485740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安裝 </a:t>
            </a:r>
            <a:r>
              <a:rPr lang="en-US" altLang="zh-TW" sz="2400" dirty="0" smtClean="0"/>
              <a:t>EF6 workflow with SQLite DDEX provider</a:t>
            </a:r>
          </a:p>
          <a:p>
            <a:r>
              <a:rPr lang="zh-TW" altLang="en-US" sz="2400" dirty="0" smtClean="0"/>
              <a:t>下載網址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要用</a:t>
            </a:r>
            <a:r>
              <a:rPr lang="en-US" altLang="zh-TW" sz="2400" dirty="0" smtClean="0"/>
              <a:t>x86). </a:t>
            </a:r>
            <a:r>
              <a:rPr lang="zh-TW" altLang="en-US" sz="2400" dirty="0" smtClean="0">
                <a:hlinkClick r:id="rId2"/>
              </a:rPr>
              <a:t>按我</a:t>
            </a:r>
            <a:endParaRPr lang="en-US" altLang="zh-TW" sz="2400" dirty="0" smtClean="0"/>
          </a:p>
          <a:p>
            <a:r>
              <a:rPr lang="zh-TW" altLang="en-US" sz="2400" dirty="0" smtClean="0"/>
              <a:t>重要</a:t>
            </a:r>
            <a:r>
              <a:rPr lang="en-US" altLang="zh-TW" sz="2400" dirty="0" smtClean="0"/>
              <a:t>.</a:t>
            </a:r>
          </a:p>
          <a:p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4473547" cy="351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7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rgbClr val="002060"/>
                </a:solidFill>
              </a:rPr>
              <a:t>Install SQLite EF provider in project</a:t>
            </a:r>
            <a:endParaRPr lang="zh-TW" altLang="en-US" sz="4000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" y="1340768"/>
            <a:ext cx="6316089" cy="283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" y="4293096"/>
            <a:ext cx="51911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6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DbFirst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5826" y="1447800"/>
            <a:ext cx="632954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3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Install SQLite </a:t>
            </a:r>
            <a:r>
              <a:rPr lang="en-US" altLang="zh-TW" dirty="0" smtClean="0"/>
              <a:t>Expert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/>
          <a:lstStyle/>
          <a:p>
            <a:r>
              <a:rPr lang="en-US" altLang="zh-TW" dirty="0" smtClean="0"/>
              <a:t>SQLite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IDE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SQLite Expert. </a:t>
            </a:r>
            <a:r>
              <a:rPr lang="zh-TW" altLang="en-US" dirty="0" smtClean="0">
                <a:hlinkClick r:id="rId2"/>
              </a:rPr>
              <a:t>下載網址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作業畫面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9"/>
            <a:ext cx="7992888" cy="43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48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002060"/>
                </a:solidFill>
                <a:ea typeface="微軟正黑體" panose="020B0604030504040204" pitchFamily="34" charset="-120"/>
              </a:rPr>
              <a:t>建立 </a:t>
            </a:r>
            <a:r>
              <a:rPr lang="en-US" altLang="zh-TW" dirty="0" err="1">
                <a:solidFill>
                  <a:srgbClr val="002060"/>
                </a:solidFill>
                <a:ea typeface="微軟正黑體" panose="020B0604030504040204" pitchFamily="34" charset="-120"/>
              </a:rPr>
              <a:t>DbFirst</a:t>
            </a:r>
            <a:r>
              <a:rPr lang="en-US" altLang="zh-TW" dirty="0">
                <a:solidFill>
                  <a:srgbClr val="00206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2060"/>
                </a:solidFill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solidFill>
                  <a:srgbClr val="002060"/>
                </a:solidFill>
                <a:ea typeface="微軟正黑體" panose="020B0604030504040204" pitchFamily="34" charset="-120"/>
              </a:rPr>
              <a:t>EF </a:t>
            </a:r>
            <a:r>
              <a:rPr lang="en-US" altLang="zh-TW" sz="3200" dirty="0" smtClean="0">
                <a:solidFill>
                  <a:srgbClr val="002060"/>
                </a:solidFill>
                <a:ea typeface="微軟正黑體" panose="020B0604030504040204" pitchFamily="34" charset="-120"/>
              </a:rPr>
              <a:t>(1/3)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2060848"/>
            <a:ext cx="549173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49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459</TotalTime>
  <Words>151</Words>
  <Application>Microsoft Office PowerPoint</Application>
  <PresentationFormat>如螢幕大小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公正</vt:lpstr>
      <vt:lpstr>VS 2019  SQLite 開發環境安裝 </vt:lpstr>
      <vt:lpstr>目錄</vt:lpstr>
      <vt:lpstr>EF6 workflow with SQLite DDEX provider</vt:lpstr>
      <vt:lpstr>Install SQLite Toolbox</vt:lpstr>
      <vt:lpstr>Install SQLite GAC</vt:lpstr>
      <vt:lpstr>Install SQLite EF provider in project</vt:lpstr>
      <vt:lpstr>建立 DbFirst 的 EF</vt:lpstr>
      <vt:lpstr>Install SQLite Expert</vt:lpstr>
      <vt:lpstr>建立 DbFirst 的 EF (1/3)</vt:lpstr>
      <vt:lpstr>建立 DbFirst 的 EF (2/3)</vt:lpstr>
      <vt:lpstr>建立 DbFirst 的 EF (3/3)</vt:lpstr>
      <vt:lpstr>修改 app.config</vt:lpstr>
      <vt:lpstr>RDLC Report Designer</vt:lpstr>
      <vt:lpstr>AutoMapper</vt:lpstr>
      <vt:lpstr>System.Linq.Dynamic</vt:lpstr>
      <vt:lpstr>Newtonsoft.Json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</dc:creator>
  <cp:lastModifiedBy>andy</cp:lastModifiedBy>
  <cp:revision>25</cp:revision>
  <dcterms:created xsi:type="dcterms:W3CDTF">2021-07-09T16:21:02Z</dcterms:created>
  <dcterms:modified xsi:type="dcterms:W3CDTF">2021-09-30T09:07:35Z</dcterms:modified>
</cp:coreProperties>
</file>