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8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靈活的操作資料物件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複製</a:t>
            </a:r>
            <a:r>
              <a:rPr lang="en-US" altLang="zh-TW" dirty="0" smtClean="0"/>
              <a:t>,</a:t>
            </a:r>
            <a:r>
              <a:rPr lang="zh-TW" altLang="en-US" dirty="0" smtClean="0"/>
              <a:t>讀取</a:t>
            </a:r>
            <a:r>
              <a:rPr lang="zh-TW" altLang="en-US" dirty="0"/>
              <a:t>及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endParaRPr lang="en-US" altLang="zh-TW" dirty="0"/>
          </a:p>
          <a:p>
            <a:pPr algn="r"/>
            <a:r>
              <a:rPr lang="en-US" altLang="zh-TW" sz="2400" dirty="0" smtClean="0"/>
              <a:t>Created by Andy.flower 2021/10/2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PropertyAccessor.cs</a:t>
            </a:r>
            <a:r>
              <a:rPr lang="en-US" altLang="zh-TW" dirty="0" smtClean="0"/>
              <a:t> </a:t>
            </a:r>
            <a:r>
              <a:rPr lang="zh-TW" altLang="en-US" dirty="0" smtClean="0"/>
              <a:t>屬性存取器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lang="en-US" altLang="zh-TW" dirty="0" err="1" smtClean="0"/>
              <a:t>PropertyAccessor.cs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</p:spPr>
        <p:txBody>
          <a:bodyPr/>
          <a:lstStyle/>
          <a:p>
            <a:r>
              <a:rPr lang="zh-TW" altLang="en-US" dirty="0" smtClean="0"/>
              <a:t>主要功能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可以透過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PropertyName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存取資料物件的值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sz="2000" dirty="0" err="1" smtClean="0">
                <a:latin typeface="Lucida Sans" panose="020B0602030504020204" pitchFamily="34" charset="0"/>
                <a:cs typeface="Courier New" panose="02070309020205020404" pitchFamily="49" charset="0"/>
              </a:rPr>
              <a:t>var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 accessor = </a:t>
            </a:r>
            <a:r>
              <a:rPr lang="en-US" altLang="zh-TW" sz="2000" dirty="0" err="1" smtClean="0">
                <a:latin typeface="Lucida Sans" panose="020B0602030504020204" pitchFamily="34" charset="0"/>
                <a:cs typeface="Courier New" panose="02070309020205020404" pitchFamily="49" charset="0"/>
              </a:rPr>
              <a:t>PropertyAccessor.Create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(Customer)</a:t>
            </a:r>
            <a:b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Lucida Sans" panose="020B0602030504020204" pitchFamily="34" charset="0"/>
                <a:cs typeface="Courier New" panose="02070309020205020404" pitchFamily="49" charset="0"/>
              </a:rPr>
              <a:t>accessor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[“</a:t>
            </a:r>
            <a:r>
              <a:rPr lang="en-US" altLang="zh-TW" sz="2000" dirty="0" err="1" smtClean="0">
                <a:latin typeface="Lucida Sans" panose="020B0602030504020204" pitchFamily="34" charset="0"/>
                <a:cs typeface="Courier New" panose="02070309020205020404" pitchFamily="49" charset="0"/>
              </a:rPr>
              <a:t>CustomerID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”] = value;</a:t>
            </a:r>
            <a:b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object </a:t>
            </a:r>
            <a:r>
              <a:rPr lang="en-US" altLang="zh-TW" sz="2000" dirty="0" err="1" smtClean="0">
                <a:latin typeface="Lucida Sans" panose="020B0602030504020204" pitchFamily="34" charset="0"/>
                <a:cs typeface="Courier New" panose="02070309020205020404" pitchFamily="49" charset="0"/>
              </a:rPr>
              <a:t>customerid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 = </a:t>
            </a:r>
            <a:r>
              <a:rPr lang="en-US" altLang="zh-TW" sz="2000" dirty="0">
                <a:latin typeface="Lucida Sans" panose="020B0602030504020204" pitchFamily="34" charset="0"/>
                <a:cs typeface="Courier New" panose="02070309020205020404" pitchFamily="49" charset="0"/>
              </a:rPr>
              <a:t>accessor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[“</a:t>
            </a:r>
            <a:r>
              <a:rPr lang="en-US" altLang="zh-TW" sz="2000" dirty="0" err="1">
                <a:latin typeface="Lucida Sans" panose="020B0602030504020204" pitchFamily="34" charset="0"/>
                <a:cs typeface="Courier New" panose="02070309020205020404" pitchFamily="49" charset="0"/>
              </a:rPr>
              <a:t>CustomerID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”];</a:t>
            </a:r>
            <a:r>
              <a:rPr lang="en-US" altLang="zh-TW" sz="2000" dirty="0">
                <a:latin typeface="Lucida Sans" panose="020B0602030504020204" pitchFamily="34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Lucida Sans" panose="020B0602030504020204" pitchFamily="34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string </a:t>
            </a:r>
            <a:r>
              <a:rPr lang="en-US" altLang="zh-TW" sz="2000" dirty="0" err="1" smtClean="0">
                <a:latin typeface="Lucida Sans" panose="020B0602030504020204" pitchFamily="34" charset="0"/>
                <a:cs typeface="Courier New" panose="02070309020205020404" pitchFamily="49" charset="0"/>
              </a:rPr>
              <a:t>customerid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 = </a:t>
            </a:r>
            <a:r>
              <a:rPr lang="en-US" altLang="zh-TW" sz="2000" dirty="0" err="1">
                <a:latin typeface="Lucida Sans" panose="020B0602030504020204" pitchFamily="34" charset="0"/>
                <a:cs typeface="Courier New" panose="02070309020205020404" pitchFamily="49" charset="0"/>
              </a:rPr>
              <a:t>accessor</a:t>
            </a:r>
            <a:r>
              <a:rPr lang="en-US" altLang="zh-TW" sz="2000" dirty="0" err="1" smtClean="0">
                <a:latin typeface="Lucida Sans" panose="020B0602030504020204" pitchFamily="34" charset="0"/>
                <a:cs typeface="Courier New" panose="02070309020205020404" pitchFamily="49" charset="0"/>
              </a:rPr>
              <a:t>.Get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&lt;string&gt;(“</a:t>
            </a:r>
            <a:r>
              <a:rPr lang="en-US" altLang="zh-TW" sz="2000" dirty="0" err="1" smtClean="0">
                <a:latin typeface="Lucida Sans" panose="020B0602030504020204" pitchFamily="34" charset="0"/>
                <a:cs typeface="Courier New" panose="02070309020205020404" pitchFamily="49" charset="0"/>
              </a:rPr>
              <a:t>CustomerID</a:t>
            </a:r>
            <a:r>
              <a:rPr lang="en-US" altLang="zh-TW" sz="2000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7340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lang="zh-TW" altLang="en-US" dirty="0" smtClean="0"/>
              <a:t>方法列表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340768"/>
            <a:ext cx="77724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this[string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]</a:t>
            </a:r>
          </a:p>
          <a:p>
            <a:r>
              <a:rPr lang="en-US" altLang="zh-TW" dirty="0"/>
              <a:t>Get&lt;T&gt;(string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GetValues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 </a:t>
            </a:r>
            <a:r>
              <a:rPr lang="en-US" altLang="zh-TW" dirty="0"/>
              <a:t>string[] </a:t>
            </a:r>
            <a:r>
              <a:rPr lang="en-US" altLang="zh-TW" dirty="0" err="1"/>
              <a:t>propertyNames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GetValues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/>
              <a:t>GetKeyValues</a:t>
            </a:r>
            <a:r>
              <a:rPr lang="en-US" altLang="zh-TW" dirty="0"/>
              <a:t>(</a:t>
            </a:r>
            <a:r>
              <a:rPr lang="en-US" altLang="zh-TW" dirty="0" err="1"/>
              <a:t>params</a:t>
            </a:r>
            <a:r>
              <a:rPr lang="en-US" altLang="zh-TW" dirty="0"/>
              <a:t> string[] </a:t>
            </a:r>
            <a:r>
              <a:rPr lang="en-US" altLang="zh-TW" dirty="0" err="1"/>
              <a:t>propertyNames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GetKeyValues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/>
              <a:t>SetValues</a:t>
            </a:r>
            <a:r>
              <a:rPr lang="en-US" altLang="zh-TW" dirty="0"/>
              <a:t>(</a:t>
            </a:r>
            <a:r>
              <a:rPr lang="en-US" altLang="zh-TW" dirty="0" err="1"/>
              <a:t>IDictionary</a:t>
            </a:r>
            <a:r>
              <a:rPr lang="en-US" altLang="zh-TW" dirty="0"/>
              <a:t>&lt;string, object&gt; </a:t>
            </a:r>
            <a:r>
              <a:rPr lang="en-US" altLang="zh-TW" dirty="0" err="1"/>
              <a:t>keyvalues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SetValues</a:t>
            </a:r>
            <a:r>
              <a:rPr lang="en-US" altLang="zh-TW" dirty="0"/>
              <a:t>(string[] </a:t>
            </a:r>
            <a:r>
              <a:rPr lang="en-US" altLang="zh-TW" dirty="0" err="1"/>
              <a:t>propertyNames</a:t>
            </a:r>
            <a:r>
              <a:rPr lang="en-US" altLang="zh-TW" dirty="0"/>
              <a:t>, object[] values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SetValues</a:t>
            </a:r>
            <a:r>
              <a:rPr lang="en-US" altLang="zh-TW" dirty="0"/>
              <a:t>(object[] values)</a:t>
            </a:r>
            <a:endParaRPr lang="en-US" altLang="zh-TW" dirty="0" smtClean="0"/>
          </a:p>
          <a:p>
            <a:r>
              <a:rPr lang="en-US" altLang="zh-TW" sz="2800" dirty="0" err="1"/>
              <a:t>ContainsKey</a:t>
            </a:r>
            <a:r>
              <a:rPr lang="en-US" altLang="zh-TW" sz="2800" dirty="0"/>
              <a:t>(string </a:t>
            </a:r>
            <a:r>
              <a:rPr lang="en-US" altLang="zh-TW" sz="2800" dirty="0" err="1"/>
              <a:t>propertyName</a:t>
            </a:r>
            <a:r>
              <a:rPr lang="en-US" altLang="zh-TW" sz="2800" dirty="0" smtClean="0"/>
              <a:t>)</a:t>
            </a:r>
          </a:p>
          <a:p>
            <a:r>
              <a:rPr lang="en-US" altLang="zh-TW" dirty="0" err="1"/>
              <a:t>SetNullValuesToDefault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187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zh-TW" altLang="en-US" dirty="0" smtClean="0"/>
              <a:t>提供的靜態方法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Create(object)</a:t>
            </a:r>
            <a:br>
              <a:rPr lang="en-US" altLang="zh-TW" dirty="0" smtClean="0"/>
            </a:br>
            <a:r>
              <a:rPr lang="zh-TW" altLang="en-US" sz="2200" dirty="0"/>
              <a:t>利用</a:t>
            </a:r>
            <a:r>
              <a:rPr lang="en-US" altLang="zh-TW" sz="2200" dirty="0"/>
              <a:t>object</a:t>
            </a:r>
            <a:r>
              <a:rPr lang="zh-TW" altLang="en-US" sz="2200" dirty="0"/>
              <a:t>建立一個屬性存取</a:t>
            </a:r>
            <a:r>
              <a:rPr lang="zh-TW" altLang="en-US" sz="2200" dirty="0" smtClean="0"/>
              <a:t>器</a:t>
            </a:r>
            <a:endParaRPr lang="en-US" altLang="zh-TW" sz="2200" dirty="0"/>
          </a:p>
          <a:p>
            <a:r>
              <a:rPr lang="en-US" altLang="zh-TW" dirty="0"/>
              <a:t>Create&lt;T</a:t>
            </a:r>
            <a:r>
              <a:rPr lang="en-US" altLang="zh-TW" dirty="0" smtClean="0"/>
              <a:t>&gt;()</a:t>
            </a:r>
            <a:br>
              <a:rPr lang="en-US" altLang="zh-TW" dirty="0" smtClean="0"/>
            </a:br>
            <a:r>
              <a:rPr lang="zh-TW" altLang="en-US" sz="2200" dirty="0"/>
              <a:t>利用 </a:t>
            </a:r>
            <a:r>
              <a:rPr lang="en-US" altLang="zh-TW" sz="2200" dirty="0"/>
              <a:t>class </a:t>
            </a:r>
            <a:r>
              <a:rPr lang="zh-TW" altLang="en-US" sz="2200" dirty="0"/>
              <a:t>建立一個屬性存取</a:t>
            </a:r>
            <a:r>
              <a:rPr lang="zh-TW" altLang="en-US" sz="2200" dirty="0" smtClean="0"/>
              <a:t>器</a:t>
            </a:r>
            <a:endParaRPr lang="en-US" altLang="zh-TW" sz="2200" dirty="0" smtClean="0"/>
          </a:p>
          <a:p>
            <a:r>
              <a:rPr lang="en-US" altLang="zh-TW" dirty="0" smtClean="0"/>
              <a:t>Clone&lt;T&gt;(T source)</a:t>
            </a:r>
            <a:br>
              <a:rPr lang="en-US" altLang="zh-TW" dirty="0" smtClean="0"/>
            </a:br>
            <a:r>
              <a:rPr lang="zh-TW" altLang="en-US" sz="2200" dirty="0"/>
              <a:t>利用現有的物件</a:t>
            </a:r>
            <a:r>
              <a:rPr lang="en-US" altLang="zh-TW" sz="2200" dirty="0"/>
              <a:t>, </a:t>
            </a:r>
            <a:r>
              <a:rPr lang="zh-TW" altLang="en-US" sz="2200" dirty="0" smtClean="0"/>
              <a:t>複製出</a:t>
            </a:r>
            <a:r>
              <a:rPr lang="zh-TW" altLang="en-US" sz="2200" dirty="0"/>
              <a:t>一個新的</a:t>
            </a:r>
            <a:r>
              <a:rPr lang="zh-TW" altLang="en-US" sz="2200" dirty="0" smtClean="0"/>
              <a:t>物件</a:t>
            </a:r>
            <a:endParaRPr lang="en-US" altLang="zh-TW" sz="2200" dirty="0" smtClean="0"/>
          </a:p>
          <a:p>
            <a:r>
              <a:rPr lang="fr-FR" altLang="zh-TW" sz="2400" dirty="0"/>
              <a:t>CloneValues&lt;T&gt;(T source, T destination</a:t>
            </a:r>
            <a:r>
              <a:rPr lang="fr-FR" altLang="zh-TW" sz="2400" dirty="0" smtClean="0"/>
              <a:t>)</a:t>
            </a:r>
            <a:br>
              <a:rPr lang="fr-FR" altLang="zh-TW" sz="2400" dirty="0" smtClean="0"/>
            </a:br>
            <a:r>
              <a:rPr lang="zh-TW" altLang="en-US" sz="2400" dirty="0"/>
              <a:t>將物件的屬性值複製到另一個的</a:t>
            </a:r>
            <a:r>
              <a:rPr lang="zh-TW" altLang="en-US" sz="2400" dirty="0" smtClean="0"/>
              <a:t>物件</a:t>
            </a:r>
            <a:endParaRPr lang="en-US" altLang="zh-TW" sz="2200" dirty="0" smtClean="0"/>
          </a:p>
          <a:p>
            <a:r>
              <a:rPr lang="en-US" altLang="zh-TW" dirty="0" err="1"/>
              <a:t>CloneMany</a:t>
            </a:r>
            <a:r>
              <a:rPr lang="en-US" altLang="zh-TW" dirty="0"/>
              <a:t>&lt;T&gt;(</a:t>
            </a:r>
            <a:r>
              <a:rPr lang="en-US" altLang="zh-TW" dirty="0" err="1"/>
              <a:t>IEnumerable</a:t>
            </a:r>
            <a:r>
              <a:rPr lang="en-US" altLang="zh-TW" dirty="0"/>
              <a:t>&lt;T&gt; sources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sz="2200" dirty="0"/>
              <a:t>利用現有的 </a:t>
            </a:r>
            <a:r>
              <a:rPr lang="en-US" altLang="zh-TW" sz="2200" dirty="0" err="1"/>
              <a:t>IEnumerable</a:t>
            </a:r>
            <a:r>
              <a:rPr lang="en-US" altLang="zh-TW" sz="2200" dirty="0"/>
              <a:t>, </a:t>
            </a:r>
            <a:r>
              <a:rPr lang="zh-TW" altLang="en-US" sz="2200" dirty="0" smtClean="0"/>
              <a:t>回傳一個</a:t>
            </a:r>
            <a:r>
              <a:rPr lang="zh-TW" altLang="en-US" sz="2200" dirty="0"/>
              <a:t>新 </a:t>
            </a:r>
            <a:r>
              <a:rPr lang="en-US" altLang="zh-TW" sz="2200" dirty="0" err="1" smtClean="0"/>
              <a:t>Ienumerable</a:t>
            </a:r>
            <a:endParaRPr lang="en-US" altLang="zh-TW" sz="2200" dirty="0" smtClean="0"/>
          </a:p>
          <a:p>
            <a:r>
              <a:rPr lang="en-US" altLang="zh-TW" dirty="0" err="1"/>
              <a:t>IsValueEqual</a:t>
            </a:r>
            <a:r>
              <a:rPr lang="en-US" altLang="zh-TW" dirty="0"/>
              <a:t>(object self, object other) </a:t>
            </a:r>
            <a:br>
              <a:rPr lang="en-US" altLang="zh-TW" dirty="0"/>
            </a:br>
            <a:r>
              <a:rPr lang="zh-TW" altLang="en-US" sz="2200" dirty="0"/>
              <a:t>檢查兩個相同型別物件的所有屬性值是否相同</a:t>
            </a:r>
            <a:endParaRPr lang="en-US" altLang="zh-TW" sz="2200" dirty="0"/>
          </a:p>
          <a:p>
            <a:pPr marL="0" indent="0">
              <a:buNone/>
            </a:pP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82409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922114"/>
          </a:xfrm>
        </p:spPr>
        <p:txBody>
          <a:bodyPr/>
          <a:lstStyle/>
          <a:p>
            <a:r>
              <a:rPr lang="zh-TW" altLang="en-US" dirty="0"/>
              <a:t>提供的靜態</a:t>
            </a:r>
            <a:r>
              <a:rPr lang="zh-TW" altLang="en-US" dirty="0" smtClean="0"/>
              <a:t>方</a:t>
            </a:r>
            <a:r>
              <a:rPr lang="zh-TW" altLang="en-US" dirty="0"/>
              <a:t>法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64896" cy="4572000"/>
          </a:xfrm>
        </p:spPr>
        <p:txBody>
          <a:bodyPr>
            <a:normAutofit/>
          </a:bodyPr>
          <a:lstStyle/>
          <a:p>
            <a:r>
              <a:rPr lang="en-US" altLang="zh-TW" sz="2200" dirty="0" err="1"/>
              <a:t>IsManyValueEqual</a:t>
            </a:r>
            <a:r>
              <a:rPr lang="en-US" altLang="zh-TW" sz="2200" dirty="0"/>
              <a:t>&lt;T&gt;(</a:t>
            </a:r>
            <a:r>
              <a:rPr lang="en-US" altLang="zh-TW" sz="2200" dirty="0" err="1"/>
              <a:t>IEnumerable</a:t>
            </a:r>
            <a:r>
              <a:rPr lang="en-US" altLang="zh-TW" sz="2200" dirty="0"/>
              <a:t>&lt;T&gt; </a:t>
            </a:r>
            <a:r>
              <a:rPr lang="en-US" altLang="zh-TW" sz="2200" dirty="0" err="1"/>
              <a:t>selfs</a:t>
            </a:r>
            <a:r>
              <a:rPr lang="en-US" altLang="zh-TW" sz="2200" dirty="0"/>
              <a:t>, </a:t>
            </a:r>
            <a:r>
              <a:rPr lang="en-US" altLang="zh-TW" sz="2200" dirty="0" err="1"/>
              <a:t>IEnumerable</a:t>
            </a:r>
            <a:r>
              <a:rPr lang="en-US" altLang="zh-TW" sz="2200" dirty="0"/>
              <a:t>&lt;T&gt; others)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000" dirty="0"/>
              <a:t>檢查兩個集合物件的所有元素的屬性值是否相同</a:t>
            </a:r>
            <a:endParaRPr lang="en-US" altLang="zh-TW" sz="2000" dirty="0"/>
          </a:p>
          <a:p>
            <a:r>
              <a:rPr lang="en-US" altLang="zh-TW" sz="2400" dirty="0" err="1" smtClean="0"/>
              <a:t>AutoMapTo</a:t>
            </a:r>
            <a:r>
              <a:rPr lang="en-US" altLang="zh-TW" sz="2400" dirty="0" smtClean="0"/>
              <a:t>(object </a:t>
            </a:r>
            <a:r>
              <a:rPr lang="en-US" altLang="zh-TW" sz="2400" dirty="0"/>
              <a:t>source, object </a:t>
            </a:r>
            <a:r>
              <a:rPr lang="en-US" altLang="zh-TW" sz="2400" dirty="0" err="1" smtClean="0"/>
              <a:t>dest</a:t>
            </a:r>
            <a:r>
              <a:rPr lang="en-US" altLang="zh-TW" sz="2400" dirty="0" smtClean="0"/>
              <a:t>, </a:t>
            </a:r>
            <a:r>
              <a:rPr lang="en-US" altLang="zh-TW" sz="2400" dirty="0" err="1"/>
              <a:t>params</a:t>
            </a:r>
            <a:r>
              <a:rPr lang="en-US" altLang="zh-TW" sz="2400" dirty="0"/>
              <a:t> string[] </a:t>
            </a:r>
            <a:r>
              <a:rPr lang="en-US" altLang="zh-TW" sz="2400" dirty="0" err="1"/>
              <a:t>ignoreProps</a:t>
            </a:r>
            <a:r>
              <a:rPr lang="en-US" altLang="zh-TW" sz="2400" dirty="0" smtClean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/>
              <a:t>將不同型別物件</a:t>
            </a:r>
            <a:r>
              <a:rPr lang="en-US" altLang="zh-TW" sz="2000" dirty="0"/>
              <a:t>, </a:t>
            </a:r>
            <a:r>
              <a:rPr lang="zh-TW" altLang="en-US" sz="2000" dirty="0"/>
              <a:t>相同</a:t>
            </a:r>
            <a:r>
              <a:rPr lang="en-US" altLang="zh-TW" sz="2000" dirty="0"/>
              <a:t>Property </a:t>
            </a:r>
            <a:r>
              <a:rPr lang="zh-TW" altLang="en-US" sz="2000" dirty="0"/>
              <a:t>的值由 </a:t>
            </a:r>
            <a:r>
              <a:rPr lang="en-US" altLang="zh-TW" sz="2000" dirty="0"/>
              <a:t>source to </a:t>
            </a:r>
            <a:r>
              <a:rPr lang="en-US" altLang="zh-TW" sz="2000" dirty="0" smtClean="0"/>
              <a:t>destination</a:t>
            </a:r>
          </a:p>
          <a:p>
            <a:r>
              <a:rPr lang="en-US" altLang="zh-TW" sz="2000" dirty="0" err="1"/>
              <a:t>MapTo</a:t>
            </a:r>
            <a:r>
              <a:rPr lang="en-US" altLang="zh-TW" sz="2000" dirty="0"/>
              <a:t>(object source, string[] </a:t>
            </a:r>
            <a:r>
              <a:rPr lang="en-US" altLang="zh-TW" sz="2000" dirty="0" err="1" smtClean="0"/>
              <a:t>sourceProps</a:t>
            </a:r>
            <a:r>
              <a:rPr lang="en-US" altLang="zh-TW" sz="2000" dirty="0"/>
              <a:t>, object </a:t>
            </a:r>
            <a:r>
              <a:rPr lang="en-US" altLang="zh-TW" sz="2000" dirty="0" err="1" smtClean="0"/>
              <a:t>dest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string</a:t>
            </a:r>
            <a:r>
              <a:rPr lang="en-US" altLang="zh-TW" sz="2000" dirty="0" smtClean="0"/>
              <a:t>[] </a:t>
            </a:r>
            <a:r>
              <a:rPr lang="en-US" altLang="zh-TW" sz="2000" dirty="0" err="1" smtClean="0"/>
              <a:t>destProps</a:t>
            </a:r>
            <a:r>
              <a:rPr lang="en-US" altLang="zh-TW" sz="2000" dirty="0" smtClean="0"/>
              <a:t>)</a:t>
            </a:r>
            <a:br>
              <a:rPr lang="en-US" altLang="zh-TW" sz="2000" dirty="0" smtClean="0"/>
            </a:br>
            <a:r>
              <a:rPr lang="zh-TW" altLang="en-US" sz="2000" dirty="0"/>
              <a:t>不同型別物件</a:t>
            </a:r>
            <a:r>
              <a:rPr lang="en-US" altLang="zh-TW" sz="2000" dirty="0"/>
              <a:t>, </a:t>
            </a:r>
            <a:r>
              <a:rPr lang="zh-TW" altLang="en-US" sz="2000" dirty="0"/>
              <a:t>自行定義要複製的 </a:t>
            </a:r>
            <a:r>
              <a:rPr lang="en-US" altLang="zh-TW" sz="2000" dirty="0" smtClean="0"/>
              <a:t>Property</a:t>
            </a:r>
          </a:p>
          <a:p>
            <a:r>
              <a:rPr lang="en-US" altLang="zh-TW" sz="2400" dirty="0" err="1" smtClean="0"/>
              <a:t>ContainsKey</a:t>
            </a:r>
            <a:r>
              <a:rPr lang="en-US" altLang="zh-TW" sz="2400" dirty="0" smtClean="0"/>
              <a:t>(string </a:t>
            </a:r>
            <a:r>
              <a:rPr lang="en-US" altLang="zh-TW" sz="2400" dirty="0" err="1"/>
              <a:t>propertyName</a:t>
            </a:r>
            <a:r>
              <a:rPr lang="en-US" altLang="zh-TW" sz="2400" dirty="0" smtClean="0"/>
              <a:t>)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/>
              <a:t>檢查屬性名稱是否存在 </a:t>
            </a:r>
            <a:r>
              <a:rPr lang="en-US" altLang="zh-TW" sz="2000" dirty="0"/>
              <a:t>- </a:t>
            </a:r>
            <a:r>
              <a:rPr lang="en-US" altLang="zh-TW" sz="2000" dirty="0" err="1"/>
              <a:t>propertyName</a:t>
            </a:r>
            <a:r>
              <a:rPr lang="en-US" altLang="zh-TW" sz="2000" dirty="0"/>
              <a:t> </a:t>
            </a:r>
            <a:r>
              <a:rPr lang="zh-TW" altLang="en-US" sz="2000" dirty="0"/>
              <a:t>不分大</a:t>
            </a:r>
            <a:r>
              <a:rPr lang="zh-TW" altLang="en-US" sz="2000" dirty="0" smtClean="0"/>
              <a:t>小寫</a:t>
            </a:r>
            <a:endParaRPr lang="en-US" altLang="zh-TW" sz="2000" dirty="0"/>
          </a:p>
          <a:p>
            <a:r>
              <a:rPr lang="fr-FR" altLang="zh-TW" sz="2000" dirty="0"/>
              <a:t>Comparison&lt;T&gt;(T data1, T data2, string prop</a:t>
            </a:r>
            <a:r>
              <a:rPr lang="fr-FR" altLang="zh-TW" sz="2000" dirty="0" smtClean="0"/>
              <a:t>)</a:t>
            </a:r>
            <a:br>
              <a:rPr lang="fr-FR" altLang="zh-TW" sz="2000" dirty="0" smtClean="0"/>
            </a:br>
            <a:r>
              <a:rPr lang="zh-TW" altLang="en-US" sz="2000" dirty="0" smtClean="0"/>
              <a:t>針對兩個物件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屬性</a:t>
            </a:r>
            <a:r>
              <a:rPr lang="zh-TW" altLang="en-US" sz="2000" dirty="0"/>
              <a:t>值比較大小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1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zh-TW" altLang="en-US" dirty="0" smtClean="0"/>
              <a:t>範例暨測試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704215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33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範例暨測試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82304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0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範例暨測試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10" y="1756410"/>
            <a:ext cx="6621780" cy="39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18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範例暨測試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63944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390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</TotalTime>
  <Words>120</Words>
  <Application>Microsoft Office PowerPoint</Application>
  <PresentationFormat>如螢幕大小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公正</vt:lpstr>
      <vt:lpstr>PropertyAccessor.cs 屬性存取器</vt:lpstr>
      <vt:lpstr>PropertyAccessor.cs</vt:lpstr>
      <vt:lpstr>方法列表</vt:lpstr>
      <vt:lpstr>提供的靜態方法(1/2)</vt:lpstr>
      <vt:lpstr>提供的靜態方法(2/2)</vt:lpstr>
      <vt:lpstr>範例暨測試(1/4)</vt:lpstr>
      <vt:lpstr>範例暨測試(2/4)</vt:lpstr>
      <vt:lpstr>範例暨測試(3/4)</vt:lpstr>
      <vt:lpstr>範例暨測試(4/4)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PropertyAccessor.cs 屬性存取器</dc:title>
  <dc:creator>andy</dc:creator>
  <cp:lastModifiedBy>andy</cp:lastModifiedBy>
  <cp:revision>11</cp:revision>
  <dcterms:created xsi:type="dcterms:W3CDTF">2021-10-02T06:01:38Z</dcterms:created>
  <dcterms:modified xsi:type="dcterms:W3CDTF">2021-10-03T01:31:35Z</dcterms:modified>
</cp:coreProperties>
</file>