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osk" charset="1" panose="00000000000000000000"/>
      <p:regular r:id="rId17"/>
    </p:embeddedFont>
    <p:embeddedFont>
      <p:font typeface="Bryndan Write" charset="1" panose="02000503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42841" y="5143500"/>
            <a:ext cx="8932027" cy="7908904"/>
          </a:xfrm>
          <a:custGeom>
            <a:avLst/>
            <a:gdLst/>
            <a:ahLst/>
            <a:cxnLst/>
            <a:rect r="r" b="b" t="t" l="l"/>
            <a:pathLst>
              <a:path h="7908904" w="8932027">
                <a:moveTo>
                  <a:pt x="0" y="0"/>
                </a:moveTo>
                <a:lnTo>
                  <a:pt x="8932027" y="0"/>
                </a:lnTo>
                <a:lnTo>
                  <a:pt x="8932027" y="7908904"/>
                </a:lnTo>
                <a:lnTo>
                  <a:pt x="0" y="7908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36460" y="-4617631"/>
            <a:ext cx="11441347" cy="10411626"/>
          </a:xfrm>
          <a:custGeom>
            <a:avLst/>
            <a:gdLst/>
            <a:ahLst/>
            <a:cxnLst/>
            <a:rect r="r" b="b" t="t" l="l"/>
            <a:pathLst>
              <a:path h="10411626" w="11441347">
                <a:moveTo>
                  <a:pt x="0" y="0"/>
                </a:moveTo>
                <a:lnTo>
                  <a:pt x="11441347" y="0"/>
                </a:lnTo>
                <a:lnTo>
                  <a:pt x="11441347" y="10411625"/>
                </a:lnTo>
                <a:lnTo>
                  <a:pt x="0" y="10411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3458658" cy="3169914"/>
          </a:xfrm>
          <a:custGeom>
            <a:avLst/>
            <a:gdLst/>
            <a:ahLst/>
            <a:cxnLst/>
            <a:rect r="r" b="b" t="t" l="l"/>
            <a:pathLst>
              <a:path h="3169914" w="3458658">
                <a:moveTo>
                  <a:pt x="0" y="0"/>
                </a:moveTo>
                <a:lnTo>
                  <a:pt x="3458658" y="0"/>
                </a:lnTo>
                <a:lnTo>
                  <a:pt x="3458658" y="3169914"/>
                </a:lnTo>
                <a:lnTo>
                  <a:pt x="0" y="31699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526831">
            <a:off x="11819039" y="6519316"/>
            <a:ext cx="5576254" cy="3842546"/>
          </a:xfrm>
          <a:custGeom>
            <a:avLst/>
            <a:gdLst/>
            <a:ahLst/>
            <a:cxnLst/>
            <a:rect r="r" b="b" t="t" l="l"/>
            <a:pathLst>
              <a:path h="3842546" w="5576254">
                <a:moveTo>
                  <a:pt x="5576254" y="0"/>
                </a:moveTo>
                <a:lnTo>
                  <a:pt x="0" y="0"/>
                </a:lnTo>
                <a:lnTo>
                  <a:pt x="0" y="3842546"/>
                </a:lnTo>
                <a:lnTo>
                  <a:pt x="5576254" y="3842546"/>
                </a:lnTo>
                <a:lnTo>
                  <a:pt x="557625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10444" y="2718435"/>
            <a:ext cx="11129671" cy="210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79"/>
              </a:lnSpc>
              <a:spcBef>
                <a:spcPct val="0"/>
              </a:spcBef>
            </a:pPr>
            <a:r>
              <a:rPr lang="en-US" sz="12270">
                <a:solidFill>
                  <a:srgbClr val="374C7A"/>
                </a:solidFill>
                <a:latin typeface="Bosk"/>
              </a:rPr>
              <a:t>RESTAURANT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0444" y="5984749"/>
            <a:ext cx="8894372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6F90B4"/>
                </a:solidFill>
                <a:latin typeface="Bryndan Write"/>
              </a:rPr>
              <a:t>Presented By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1666" y="6916550"/>
            <a:ext cx="8894372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6F90B4"/>
                </a:solidFill>
                <a:latin typeface="Bryndan Write"/>
              </a:rPr>
              <a:t>Hospitality Hub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30923" y="4073568"/>
            <a:ext cx="11129671" cy="210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79"/>
              </a:lnSpc>
              <a:spcBef>
                <a:spcPct val="0"/>
              </a:spcBef>
            </a:pPr>
            <a:r>
              <a:rPr lang="en-US" sz="12270">
                <a:solidFill>
                  <a:srgbClr val="374C7A"/>
                </a:solidFill>
                <a:latin typeface="Bosk"/>
              </a:rPr>
              <a:t>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99172" y="5482572"/>
            <a:ext cx="11129671" cy="210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79"/>
              </a:lnSpc>
              <a:spcBef>
                <a:spcPct val="0"/>
              </a:spcBef>
            </a:pPr>
            <a:r>
              <a:rPr lang="en-US" sz="12270">
                <a:solidFill>
                  <a:srgbClr val="374C7A"/>
                </a:solidFill>
                <a:latin typeface="Bosk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801113" y="-2514237"/>
            <a:ext cx="13032076" cy="15315474"/>
          </a:xfrm>
          <a:custGeom>
            <a:avLst/>
            <a:gdLst/>
            <a:ahLst/>
            <a:cxnLst/>
            <a:rect r="r" b="b" t="t" l="l"/>
            <a:pathLst>
              <a:path h="15315474" w="13032076">
                <a:moveTo>
                  <a:pt x="0" y="0"/>
                </a:moveTo>
                <a:lnTo>
                  <a:pt x="13032076" y="0"/>
                </a:lnTo>
                <a:lnTo>
                  <a:pt x="13032076" y="15315474"/>
                </a:lnTo>
                <a:lnTo>
                  <a:pt x="0" y="15315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477617">
            <a:off x="15350219" y="-2514237"/>
            <a:ext cx="13032076" cy="15315474"/>
          </a:xfrm>
          <a:custGeom>
            <a:avLst/>
            <a:gdLst/>
            <a:ahLst/>
            <a:cxnLst/>
            <a:rect r="r" b="b" t="t" l="l"/>
            <a:pathLst>
              <a:path h="15315474" w="13032076">
                <a:moveTo>
                  <a:pt x="13032076" y="15315474"/>
                </a:moveTo>
                <a:lnTo>
                  <a:pt x="0" y="15315474"/>
                </a:lnTo>
                <a:lnTo>
                  <a:pt x="0" y="0"/>
                </a:lnTo>
                <a:lnTo>
                  <a:pt x="13032076" y="0"/>
                </a:lnTo>
                <a:lnTo>
                  <a:pt x="13032076" y="1531547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78531">
            <a:off x="14716848" y="481264"/>
            <a:ext cx="4576780" cy="3315755"/>
          </a:xfrm>
          <a:custGeom>
            <a:avLst/>
            <a:gdLst/>
            <a:ahLst/>
            <a:cxnLst/>
            <a:rect r="r" b="b" t="t" l="l"/>
            <a:pathLst>
              <a:path h="3315755" w="4576780">
                <a:moveTo>
                  <a:pt x="0" y="0"/>
                </a:moveTo>
                <a:lnTo>
                  <a:pt x="4576780" y="0"/>
                </a:lnTo>
                <a:lnTo>
                  <a:pt x="4576780" y="3315755"/>
                </a:lnTo>
                <a:lnTo>
                  <a:pt x="0" y="331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288679">
            <a:off x="-1069494" y="6769187"/>
            <a:ext cx="4576780" cy="3315755"/>
          </a:xfrm>
          <a:custGeom>
            <a:avLst/>
            <a:gdLst/>
            <a:ahLst/>
            <a:cxnLst/>
            <a:rect r="r" b="b" t="t" l="l"/>
            <a:pathLst>
              <a:path h="3315755" w="4576780">
                <a:moveTo>
                  <a:pt x="0" y="0"/>
                </a:moveTo>
                <a:lnTo>
                  <a:pt x="4576780" y="0"/>
                </a:lnTo>
                <a:lnTo>
                  <a:pt x="4576780" y="3315755"/>
                </a:lnTo>
                <a:lnTo>
                  <a:pt x="0" y="331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2785">
            <a:off x="14908114" y="72009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7" y="0"/>
                </a:lnTo>
                <a:lnTo>
                  <a:pt x="4194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82785">
            <a:off x="77016" y="-20574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7" y="0"/>
                </a:lnTo>
                <a:lnTo>
                  <a:pt x="4194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761842" y="4374529"/>
            <a:ext cx="6874780" cy="57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Inventory Management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0963" y="895350"/>
            <a:ext cx="1106175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FUTURE ENHANCEMENT PLANS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30963" y="5642844"/>
            <a:ext cx="6687807" cy="113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Customer Feedback and Interaction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57400" y="2921783"/>
            <a:ext cx="6407347" cy="113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Enhanced Customer Engagement Features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61842" y="6471149"/>
            <a:ext cx="5963285" cy="113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Enhanced Reservation and Waitlist Management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79431" y="8056581"/>
            <a:ext cx="5963285" cy="113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Advanced Analytics and Reporting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3504" y="0"/>
            <a:ext cx="11441347" cy="10411626"/>
          </a:xfrm>
          <a:custGeom>
            <a:avLst/>
            <a:gdLst/>
            <a:ahLst/>
            <a:cxnLst/>
            <a:rect r="r" b="b" t="t" l="l"/>
            <a:pathLst>
              <a:path h="10411626" w="11441347">
                <a:moveTo>
                  <a:pt x="0" y="0"/>
                </a:moveTo>
                <a:lnTo>
                  <a:pt x="11441347" y="0"/>
                </a:lnTo>
                <a:lnTo>
                  <a:pt x="11441347" y="10411626"/>
                </a:lnTo>
                <a:lnTo>
                  <a:pt x="0" y="10411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971918" y="-3126367"/>
            <a:ext cx="8932027" cy="7908904"/>
          </a:xfrm>
          <a:custGeom>
            <a:avLst/>
            <a:gdLst/>
            <a:ahLst/>
            <a:cxnLst/>
            <a:rect r="r" b="b" t="t" l="l"/>
            <a:pathLst>
              <a:path h="7908904" w="8932027">
                <a:moveTo>
                  <a:pt x="0" y="0"/>
                </a:moveTo>
                <a:lnTo>
                  <a:pt x="8932027" y="0"/>
                </a:lnTo>
                <a:lnTo>
                  <a:pt x="8932027" y="7908904"/>
                </a:lnTo>
                <a:lnTo>
                  <a:pt x="0" y="790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342694">
            <a:off x="15529971" y="7429871"/>
            <a:ext cx="3458658" cy="3169914"/>
          </a:xfrm>
          <a:custGeom>
            <a:avLst/>
            <a:gdLst/>
            <a:ahLst/>
            <a:cxnLst/>
            <a:rect r="r" b="b" t="t" l="l"/>
            <a:pathLst>
              <a:path h="3169914" w="3458658">
                <a:moveTo>
                  <a:pt x="0" y="0"/>
                </a:moveTo>
                <a:lnTo>
                  <a:pt x="3458658" y="0"/>
                </a:lnTo>
                <a:lnTo>
                  <a:pt x="3458658" y="3169913"/>
                </a:lnTo>
                <a:lnTo>
                  <a:pt x="0" y="31699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139845">
            <a:off x="-1191370" y="6606468"/>
            <a:ext cx="4440140" cy="4816719"/>
          </a:xfrm>
          <a:custGeom>
            <a:avLst/>
            <a:gdLst/>
            <a:ahLst/>
            <a:cxnLst/>
            <a:rect r="r" b="b" t="t" l="l"/>
            <a:pathLst>
              <a:path h="4816719" w="4440140">
                <a:moveTo>
                  <a:pt x="0" y="0"/>
                </a:moveTo>
                <a:lnTo>
                  <a:pt x="4440140" y="0"/>
                </a:lnTo>
                <a:lnTo>
                  <a:pt x="4440140" y="4816719"/>
                </a:lnTo>
                <a:lnTo>
                  <a:pt x="0" y="4816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836884">
            <a:off x="-468232" y="250613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7" y="0"/>
                </a:lnTo>
                <a:lnTo>
                  <a:pt x="4194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66924">
            <a:off x="3809017" y="7678218"/>
            <a:ext cx="2588752" cy="4250190"/>
          </a:xfrm>
          <a:custGeom>
            <a:avLst/>
            <a:gdLst/>
            <a:ahLst/>
            <a:cxnLst/>
            <a:rect r="r" b="b" t="t" l="l"/>
            <a:pathLst>
              <a:path h="4250190" w="2588752">
                <a:moveTo>
                  <a:pt x="0" y="0"/>
                </a:moveTo>
                <a:lnTo>
                  <a:pt x="2588752" y="0"/>
                </a:lnTo>
                <a:lnTo>
                  <a:pt x="2588752" y="4250190"/>
                </a:lnTo>
                <a:lnTo>
                  <a:pt x="0" y="42501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5272672" y="593863"/>
            <a:ext cx="7742655" cy="9099274"/>
          </a:xfrm>
          <a:custGeom>
            <a:avLst/>
            <a:gdLst/>
            <a:ahLst/>
            <a:cxnLst/>
            <a:rect r="r" b="b" t="t" l="l"/>
            <a:pathLst>
              <a:path h="9099274" w="7742655">
                <a:moveTo>
                  <a:pt x="0" y="0"/>
                </a:moveTo>
                <a:lnTo>
                  <a:pt x="7742656" y="0"/>
                </a:lnTo>
                <a:lnTo>
                  <a:pt x="7742656" y="9099274"/>
                </a:lnTo>
                <a:lnTo>
                  <a:pt x="0" y="90992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-225385">
            <a:off x="5753862" y="4752298"/>
            <a:ext cx="6832364" cy="13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8"/>
              </a:lnSpc>
            </a:pPr>
            <a:r>
              <a:rPr lang="en-US" sz="11859">
                <a:solidFill>
                  <a:srgbClr val="FFFFFF"/>
                </a:solidFill>
                <a:latin typeface="Bosk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C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525015" y="-2292297"/>
            <a:ext cx="12654375" cy="14871595"/>
          </a:xfrm>
          <a:custGeom>
            <a:avLst/>
            <a:gdLst/>
            <a:ahLst/>
            <a:cxnLst/>
            <a:rect r="r" b="b" t="t" l="l"/>
            <a:pathLst>
              <a:path h="14871595" w="12654375">
                <a:moveTo>
                  <a:pt x="0" y="0"/>
                </a:moveTo>
                <a:lnTo>
                  <a:pt x="12654375" y="0"/>
                </a:lnTo>
                <a:lnTo>
                  <a:pt x="12654375" y="14871594"/>
                </a:lnTo>
                <a:lnTo>
                  <a:pt x="0" y="1487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91871" y="6501421"/>
            <a:ext cx="4489613" cy="4114800"/>
          </a:xfrm>
          <a:custGeom>
            <a:avLst/>
            <a:gdLst/>
            <a:ahLst/>
            <a:cxnLst/>
            <a:rect r="r" b="b" t="t" l="l"/>
            <a:pathLst>
              <a:path h="4114800" w="4489613">
                <a:moveTo>
                  <a:pt x="0" y="0"/>
                </a:moveTo>
                <a:lnTo>
                  <a:pt x="4489614" y="0"/>
                </a:lnTo>
                <a:lnTo>
                  <a:pt x="44896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02486" y="0"/>
            <a:ext cx="4440140" cy="4816719"/>
          </a:xfrm>
          <a:custGeom>
            <a:avLst/>
            <a:gdLst/>
            <a:ahLst/>
            <a:cxnLst/>
            <a:rect r="r" b="b" t="t" l="l"/>
            <a:pathLst>
              <a:path h="4816719" w="4440140">
                <a:moveTo>
                  <a:pt x="0" y="0"/>
                </a:moveTo>
                <a:lnTo>
                  <a:pt x="4440139" y="0"/>
                </a:lnTo>
                <a:lnTo>
                  <a:pt x="4440139" y="4816719"/>
                </a:lnTo>
                <a:lnTo>
                  <a:pt x="0" y="4816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507591">
            <a:off x="-4595942" y="-497706"/>
            <a:ext cx="14086617" cy="12818822"/>
          </a:xfrm>
          <a:custGeom>
            <a:avLst/>
            <a:gdLst/>
            <a:ahLst/>
            <a:cxnLst/>
            <a:rect r="r" b="b" t="t" l="l"/>
            <a:pathLst>
              <a:path h="12818822" w="14086617">
                <a:moveTo>
                  <a:pt x="0" y="0"/>
                </a:moveTo>
                <a:lnTo>
                  <a:pt x="14086617" y="0"/>
                </a:lnTo>
                <a:lnTo>
                  <a:pt x="14086617" y="12818821"/>
                </a:lnTo>
                <a:lnTo>
                  <a:pt x="0" y="128188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96558" y="3601211"/>
            <a:ext cx="7984021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0"/>
              </a:lnSpc>
            </a:pPr>
            <a:r>
              <a:rPr lang="en-US" sz="5000">
                <a:solidFill>
                  <a:srgbClr val="6F90B4"/>
                </a:solidFill>
                <a:latin typeface="Bryndan Write"/>
              </a:rPr>
              <a:t>Ananda Neupane</a:t>
            </a:r>
          </a:p>
          <a:p>
            <a:pPr algn="l">
              <a:lnSpc>
                <a:spcPts val="5550"/>
              </a:lnSpc>
            </a:pPr>
            <a:r>
              <a:rPr lang="en-US" sz="5000">
                <a:solidFill>
                  <a:srgbClr val="6F90B4"/>
                </a:solidFill>
                <a:latin typeface="Bryndan Write"/>
              </a:rPr>
              <a:t>Smriti Karki</a:t>
            </a:r>
          </a:p>
          <a:p>
            <a:pPr algn="l">
              <a:lnSpc>
                <a:spcPts val="5550"/>
              </a:lnSpc>
            </a:pPr>
            <a:r>
              <a:rPr lang="en-US" sz="5000">
                <a:solidFill>
                  <a:srgbClr val="6F90B4"/>
                </a:solidFill>
                <a:latin typeface="Bryndan Write"/>
              </a:rPr>
              <a:t>Adam Pokhrel</a:t>
            </a:r>
          </a:p>
          <a:p>
            <a:pPr algn="l">
              <a:lnSpc>
                <a:spcPts val="5550"/>
              </a:lnSpc>
            </a:pPr>
            <a:r>
              <a:rPr lang="en-US" sz="5000">
                <a:solidFill>
                  <a:srgbClr val="6F90B4"/>
                </a:solidFill>
                <a:latin typeface="Bryndan Write"/>
              </a:rPr>
              <a:t>Piyush Phuyal</a:t>
            </a:r>
          </a:p>
          <a:p>
            <a:pPr algn="l">
              <a:lnSpc>
                <a:spcPts val="5550"/>
              </a:lnSpc>
            </a:pPr>
            <a:r>
              <a:rPr lang="en-US" sz="5000">
                <a:solidFill>
                  <a:srgbClr val="6F90B4"/>
                </a:solidFill>
                <a:latin typeface="Bryndan Write"/>
              </a:rPr>
              <a:t>Toya Chaudhary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77987" y="1744785"/>
            <a:ext cx="730695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OUR TEAM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74973" y="3818307"/>
            <a:ext cx="7984021" cy="47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0"/>
              </a:lnSpc>
            </a:pPr>
            <a:r>
              <a:rPr lang="en-US" sz="3000">
                <a:solidFill>
                  <a:srgbClr val="6F90B4"/>
                </a:solidFill>
                <a:latin typeface="Bryndan Write"/>
              </a:rPr>
              <a:t>(Project manager)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88568" y="4474258"/>
            <a:ext cx="7984021" cy="47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0"/>
              </a:lnSpc>
            </a:pPr>
            <a:r>
              <a:rPr lang="en-US" sz="3000">
                <a:solidFill>
                  <a:srgbClr val="6F90B4"/>
                </a:solidFill>
                <a:latin typeface="Bryndan Write"/>
              </a:rPr>
              <a:t>(Business analyst)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97464" y="5165216"/>
            <a:ext cx="7984021" cy="47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0"/>
              </a:lnSpc>
            </a:pPr>
            <a:r>
              <a:rPr lang="en-US" sz="3000">
                <a:solidFill>
                  <a:srgbClr val="6F90B4"/>
                </a:solidFill>
                <a:latin typeface="Bryndan Write"/>
              </a:rPr>
              <a:t>(Developer)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97464" y="5892655"/>
            <a:ext cx="7984021" cy="47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0"/>
              </a:lnSpc>
            </a:pPr>
            <a:r>
              <a:rPr lang="en-US" sz="3000">
                <a:solidFill>
                  <a:srgbClr val="6F90B4"/>
                </a:solidFill>
                <a:latin typeface="Bryndan Write"/>
              </a:rPr>
              <a:t>(Developer)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14957" y="6546070"/>
            <a:ext cx="7984021" cy="47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0"/>
              </a:lnSpc>
            </a:pPr>
            <a:r>
              <a:rPr lang="en-US" sz="3000">
                <a:solidFill>
                  <a:srgbClr val="6F90B4"/>
                </a:solidFill>
                <a:latin typeface="Bryndan Write"/>
              </a:rPr>
              <a:t>(Developer)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82960">
            <a:off x="-528412" y="72009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7" y="0"/>
                </a:lnTo>
                <a:lnTo>
                  <a:pt x="4194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7871">
            <a:off x="2300055" y="-2442398"/>
            <a:ext cx="13687891" cy="16086196"/>
          </a:xfrm>
          <a:custGeom>
            <a:avLst/>
            <a:gdLst/>
            <a:ahLst/>
            <a:cxnLst/>
            <a:rect r="r" b="b" t="t" l="l"/>
            <a:pathLst>
              <a:path h="16086196" w="13687891">
                <a:moveTo>
                  <a:pt x="0" y="0"/>
                </a:moveTo>
                <a:lnTo>
                  <a:pt x="13687890" y="0"/>
                </a:lnTo>
                <a:lnTo>
                  <a:pt x="13687890" y="16086196"/>
                </a:lnTo>
                <a:lnTo>
                  <a:pt x="0" y="16086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95279" y="1206619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Bosk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37781" y="3965164"/>
            <a:ext cx="12412438" cy="450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Build for a restaurant named One bite to adapt with mobile application technology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And also overcome the peak hour rushes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Comprehensive tools to provide streamline operation in restaurant industry.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Primarily focus on three aspects of order management from reservation, take-away and dine n customers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801113" y="-2514237"/>
            <a:ext cx="13032076" cy="15315474"/>
          </a:xfrm>
          <a:custGeom>
            <a:avLst/>
            <a:gdLst/>
            <a:ahLst/>
            <a:cxnLst/>
            <a:rect r="r" b="b" t="t" l="l"/>
            <a:pathLst>
              <a:path h="15315474" w="13032076">
                <a:moveTo>
                  <a:pt x="0" y="0"/>
                </a:moveTo>
                <a:lnTo>
                  <a:pt x="13032076" y="0"/>
                </a:lnTo>
                <a:lnTo>
                  <a:pt x="13032076" y="15315474"/>
                </a:lnTo>
                <a:lnTo>
                  <a:pt x="0" y="15315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477617">
            <a:off x="15350219" y="-2514237"/>
            <a:ext cx="13032076" cy="15315474"/>
          </a:xfrm>
          <a:custGeom>
            <a:avLst/>
            <a:gdLst/>
            <a:ahLst/>
            <a:cxnLst/>
            <a:rect r="r" b="b" t="t" l="l"/>
            <a:pathLst>
              <a:path h="15315474" w="13032076">
                <a:moveTo>
                  <a:pt x="13032076" y="15315474"/>
                </a:moveTo>
                <a:lnTo>
                  <a:pt x="0" y="15315474"/>
                </a:lnTo>
                <a:lnTo>
                  <a:pt x="0" y="0"/>
                </a:lnTo>
                <a:lnTo>
                  <a:pt x="13032076" y="0"/>
                </a:lnTo>
                <a:lnTo>
                  <a:pt x="13032076" y="1531547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78531">
            <a:off x="14716848" y="481264"/>
            <a:ext cx="4576780" cy="3315755"/>
          </a:xfrm>
          <a:custGeom>
            <a:avLst/>
            <a:gdLst/>
            <a:ahLst/>
            <a:cxnLst/>
            <a:rect r="r" b="b" t="t" l="l"/>
            <a:pathLst>
              <a:path h="3315755" w="4576780">
                <a:moveTo>
                  <a:pt x="0" y="0"/>
                </a:moveTo>
                <a:lnTo>
                  <a:pt x="4576780" y="0"/>
                </a:lnTo>
                <a:lnTo>
                  <a:pt x="4576780" y="3315755"/>
                </a:lnTo>
                <a:lnTo>
                  <a:pt x="0" y="331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288679">
            <a:off x="-1069494" y="6769187"/>
            <a:ext cx="4576780" cy="3315755"/>
          </a:xfrm>
          <a:custGeom>
            <a:avLst/>
            <a:gdLst/>
            <a:ahLst/>
            <a:cxnLst/>
            <a:rect r="r" b="b" t="t" l="l"/>
            <a:pathLst>
              <a:path h="3315755" w="4576780">
                <a:moveTo>
                  <a:pt x="0" y="0"/>
                </a:moveTo>
                <a:lnTo>
                  <a:pt x="4576780" y="0"/>
                </a:lnTo>
                <a:lnTo>
                  <a:pt x="4576780" y="3315755"/>
                </a:lnTo>
                <a:lnTo>
                  <a:pt x="0" y="331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2785">
            <a:off x="14908114" y="72009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7" y="0"/>
                </a:lnTo>
                <a:lnTo>
                  <a:pt x="4194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82785">
            <a:off x="77016" y="-20574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7" y="0"/>
                </a:lnTo>
                <a:lnTo>
                  <a:pt x="4194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24452" y="4503625"/>
            <a:ext cx="6874780" cy="57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Enhance Customer Experience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0963" y="895350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PROJECT GOAL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17939" y="5650988"/>
            <a:ext cx="6687807" cy="57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Efficient Menu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24452" y="3353025"/>
            <a:ext cx="6407347" cy="57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Streamline Order Processing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17939" y="6798352"/>
            <a:ext cx="5963285" cy="57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Optimize Staff Management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46483" y="7945716"/>
            <a:ext cx="5963285" cy="57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4C7A"/>
                </a:solidFill>
                <a:latin typeface="Bryndan Write"/>
              </a:rPr>
              <a:t>Reporting and Analytics: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139845">
            <a:off x="14187528" y="5833090"/>
            <a:ext cx="4440140" cy="4816719"/>
          </a:xfrm>
          <a:custGeom>
            <a:avLst/>
            <a:gdLst/>
            <a:ahLst/>
            <a:cxnLst/>
            <a:rect r="r" b="b" t="t" l="l"/>
            <a:pathLst>
              <a:path h="4816719" w="4440140">
                <a:moveTo>
                  <a:pt x="0" y="0"/>
                </a:moveTo>
                <a:lnTo>
                  <a:pt x="4440139" y="0"/>
                </a:lnTo>
                <a:lnTo>
                  <a:pt x="4440139" y="4816719"/>
                </a:lnTo>
                <a:lnTo>
                  <a:pt x="0" y="4816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07892" y="2707220"/>
            <a:ext cx="5625848" cy="5702116"/>
            <a:chOff x="0" y="0"/>
            <a:chExt cx="1481705" cy="1501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1705" cy="1501792"/>
            </a:xfrm>
            <a:custGeom>
              <a:avLst/>
              <a:gdLst/>
              <a:ahLst/>
              <a:cxnLst/>
              <a:rect r="r" b="b" t="t" l="l"/>
              <a:pathLst>
                <a:path h="1501792" w="1481705">
                  <a:moveTo>
                    <a:pt x="70183" y="0"/>
                  </a:moveTo>
                  <a:lnTo>
                    <a:pt x="1411522" y="0"/>
                  </a:lnTo>
                  <a:cubicBezTo>
                    <a:pt x="1450283" y="0"/>
                    <a:pt x="1481705" y="31422"/>
                    <a:pt x="1481705" y="70183"/>
                  </a:cubicBezTo>
                  <a:lnTo>
                    <a:pt x="1481705" y="1431609"/>
                  </a:lnTo>
                  <a:cubicBezTo>
                    <a:pt x="1481705" y="1450223"/>
                    <a:pt x="1474311" y="1468074"/>
                    <a:pt x="1461149" y="1481236"/>
                  </a:cubicBezTo>
                  <a:cubicBezTo>
                    <a:pt x="1447987" y="1494398"/>
                    <a:pt x="1430136" y="1501792"/>
                    <a:pt x="1411522" y="1501792"/>
                  </a:cubicBezTo>
                  <a:lnTo>
                    <a:pt x="70183" y="1501792"/>
                  </a:lnTo>
                  <a:cubicBezTo>
                    <a:pt x="51569" y="1501792"/>
                    <a:pt x="33718" y="1494398"/>
                    <a:pt x="20556" y="1481236"/>
                  </a:cubicBezTo>
                  <a:cubicBezTo>
                    <a:pt x="7394" y="1468074"/>
                    <a:pt x="0" y="1450223"/>
                    <a:pt x="0" y="1431609"/>
                  </a:cubicBezTo>
                  <a:lnTo>
                    <a:pt x="0" y="70183"/>
                  </a:lnTo>
                  <a:cubicBezTo>
                    <a:pt x="0" y="51569"/>
                    <a:pt x="7394" y="33718"/>
                    <a:pt x="20556" y="20556"/>
                  </a:cubicBezTo>
                  <a:cubicBezTo>
                    <a:pt x="33718" y="7394"/>
                    <a:pt x="51569" y="0"/>
                    <a:pt x="701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374C7A"/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81705" cy="1558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836884">
            <a:off x="-1068423" y="-10287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6" y="0"/>
                </a:lnTo>
                <a:lnTo>
                  <a:pt x="4194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241186">
            <a:off x="2589910" y="174524"/>
            <a:ext cx="2673382" cy="4389135"/>
          </a:xfrm>
          <a:custGeom>
            <a:avLst/>
            <a:gdLst/>
            <a:ahLst/>
            <a:cxnLst/>
            <a:rect r="r" b="b" t="t" l="l"/>
            <a:pathLst>
              <a:path h="4389135" w="2673382">
                <a:moveTo>
                  <a:pt x="0" y="0"/>
                </a:moveTo>
                <a:lnTo>
                  <a:pt x="2673382" y="0"/>
                </a:lnTo>
                <a:lnTo>
                  <a:pt x="2673382" y="4389134"/>
                </a:lnTo>
                <a:lnTo>
                  <a:pt x="0" y="43891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865780" y="2883268"/>
            <a:ext cx="5310074" cy="5350020"/>
            <a:chOff x="0" y="0"/>
            <a:chExt cx="1398538" cy="14090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8538" cy="1409059"/>
            </a:xfrm>
            <a:custGeom>
              <a:avLst/>
              <a:gdLst/>
              <a:ahLst/>
              <a:cxnLst/>
              <a:rect r="r" b="b" t="t" l="l"/>
              <a:pathLst>
                <a:path h="1409059" w="1398538">
                  <a:moveTo>
                    <a:pt x="74356" y="0"/>
                  </a:moveTo>
                  <a:lnTo>
                    <a:pt x="1324182" y="0"/>
                  </a:lnTo>
                  <a:cubicBezTo>
                    <a:pt x="1365247" y="0"/>
                    <a:pt x="1398538" y="33290"/>
                    <a:pt x="1398538" y="74356"/>
                  </a:cubicBezTo>
                  <a:lnTo>
                    <a:pt x="1398538" y="1334702"/>
                  </a:lnTo>
                  <a:cubicBezTo>
                    <a:pt x="1398538" y="1375768"/>
                    <a:pt x="1365247" y="1409059"/>
                    <a:pt x="1324182" y="1409059"/>
                  </a:cubicBezTo>
                  <a:lnTo>
                    <a:pt x="74356" y="1409059"/>
                  </a:lnTo>
                  <a:cubicBezTo>
                    <a:pt x="33290" y="1409059"/>
                    <a:pt x="0" y="1375768"/>
                    <a:pt x="0" y="1334702"/>
                  </a:cubicBezTo>
                  <a:lnTo>
                    <a:pt x="0" y="74356"/>
                  </a:lnTo>
                  <a:cubicBezTo>
                    <a:pt x="0" y="33290"/>
                    <a:pt x="33290" y="0"/>
                    <a:pt x="74356" y="0"/>
                  </a:cubicBezTo>
                  <a:close/>
                </a:path>
              </a:pathLst>
            </a:custGeom>
            <a:solidFill>
              <a:srgbClr val="6F90B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98538" cy="1466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25566" y="1175291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PROJECT FEATURES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470302" y="2707220"/>
            <a:ext cx="5625848" cy="5702116"/>
            <a:chOff x="0" y="0"/>
            <a:chExt cx="1481705" cy="15017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1705" cy="1501792"/>
            </a:xfrm>
            <a:custGeom>
              <a:avLst/>
              <a:gdLst/>
              <a:ahLst/>
              <a:cxnLst/>
              <a:rect r="r" b="b" t="t" l="l"/>
              <a:pathLst>
                <a:path h="1501792" w="1481705">
                  <a:moveTo>
                    <a:pt x="70183" y="0"/>
                  </a:moveTo>
                  <a:lnTo>
                    <a:pt x="1411522" y="0"/>
                  </a:lnTo>
                  <a:cubicBezTo>
                    <a:pt x="1450283" y="0"/>
                    <a:pt x="1481705" y="31422"/>
                    <a:pt x="1481705" y="70183"/>
                  </a:cubicBezTo>
                  <a:lnTo>
                    <a:pt x="1481705" y="1431609"/>
                  </a:lnTo>
                  <a:cubicBezTo>
                    <a:pt x="1481705" y="1450223"/>
                    <a:pt x="1474311" y="1468074"/>
                    <a:pt x="1461149" y="1481236"/>
                  </a:cubicBezTo>
                  <a:cubicBezTo>
                    <a:pt x="1447987" y="1494398"/>
                    <a:pt x="1430136" y="1501792"/>
                    <a:pt x="1411522" y="1501792"/>
                  </a:cubicBezTo>
                  <a:lnTo>
                    <a:pt x="70183" y="1501792"/>
                  </a:lnTo>
                  <a:cubicBezTo>
                    <a:pt x="51569" y="1501792"/>
                    <a:pt x="33718" y="1494398"/>
                    <a:pt x="20556" y="1481236"/>
                  </a:cubicBezTo>
                  <a:cubicBezTo>
                    <a:pt x="7394" y="1468074"/>
                    <a:pt x="0" y="1450223"/>
                    <a:pt x="0" y="1431609"/>
                  </a:cubicBezTo>
                  <a:lnTo>
                    <a:pt x="0" y="70183"/>
                  </a:lnTo>
                  <a:cubicBezTo>
                    <a:pt x="0" y="51569"/>
                    <a:pt x="7394" y="33718"/>
                    <a:pt x="20556" y="20556"/>
                  </a:cubicBezTo>
                  <a:cubicBezTo>
                    <a:pt x="33718" y="7394"/>
                    <a:pt x="51569" y="0"/>
                    <a:pt x="701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374C7A"/>
              </a:solidFill>
              <a:prstDash val="dash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481705" cy="1558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6258488">
            <a:off x="14213627" y="671718"/>
            <a:ext cx="2673382" cy="4389135"/>
          </a:xfrm>
          <a:custGeom>
            <a:avLst/>
            <a:gdLst/>
            <a:ahLst/>
            <a:cxnLst/>
            <a:rect r="r" b="b" t="t" l="l"/>
            <a:pathLst>
              <a:path h="4389135" w="2673382">
                <a:moveTo>
                  <a:pt x="0" y="0"/>
                </a:moveTo>
                <a:lnTo>
                  <a:pt x="2673382" y="0"/>
                </a:lnTo>
                <a:lnTo>
                  <a:pt x="2673382" y="4389135"/>
                </a:lnTo>
                <a:lnTo>
                  <a:pt x="0" y="43891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628189" y="2883268"/>
            <a:ext cx="5310074" cy="5350020"/>
            <a:chOff x="0" y="0"/>
            <a:chExt cx="1398538" cy="14090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98538" cy="1409059"/>
            </a:xfrm>
            <a:custGeom>
              <a:avLst/>
              <a:gdLst/>
              <a:ahLst/>
              <a:cxnLst/>
              <a:rect r="r" b="b" t="t" l="l"/>
              <a:pathLst>
                <a:path h="1409059" w="1398538">
                  <a:moveTo>
                    <a:pt x="74356" y="0"/>
                  </a:moveTo>
                  <a:lnTo>
                    <a:pt x="1324182" y="0"/>
                  </a:lnTo>
                  <a:cubicBezTo>
                    <a:pt x="1365247" y="0"/>
                    <a:pt x="1398538" y="33290"/>
                    <a:pt x="1398538" y="74356"/>
                  </a:cubicBezTo>
                  <a:lnTo>
                    <a:pt x="1398538" y="1334702"/>
                  </a:lnTo>
                  <a:cubicBezTo>
                    <a:pt x="1398538" y="1375768"/>
                    <a:pt x="1365247" y="1409059"/>
                    <a:pt x="1324182" y="1409059"/>
                  </a:cubicBezTo>
                  <a:lnTo>
                    <a:pt x="74356" y="1409059"/>
                  </a:lnTo>
                  <a:cubicBezTo>
                    <a:pt x="33290" y="1409059"/>
                    <a:pt x="0" y="1375768"/>
                    <a:pt x="0" y="1334702"/>
                  </a:cubicBezTo>
                  <a:lnTo>
                    <a:pt x="0" y="74356"/>
                  </a:lnTo>
                  <a:cubicBezTo>
                    <a:pt x="0" y="33290"/>
                    <a:pt x="33290" y="0"/>
                    <a:pt x="74356" y="0"/>
                  </a:cubicBezTo>
                  <a:close/>
                </a:path>
              </a:pathLst>
            </a:custGeom>
            <a:solidFill>
              <a:srgbClr val="6F90B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398538" cy="1466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236085" y="3425799"/>
            <a:ext cx="4000065" cy="6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Bryndan Write"/>
              </a:rPr>
              <a:t>Takeaway Orders: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36085" y="4335308"/>
            <a:ext cx="4000065" cy="450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User-friendly interface for customers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Multiple payment options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Order history and reordering options.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119526" y="3392793"/>
            <a:ext cx="4000065" cy="6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Bryndan Write"/>
              </a:rPr>
              <a:t>Dine - In Orders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74287" y="3991476"/>
            <a:ext cx="4355649" cy="3385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Easy user interface for staff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Manage tables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Order modification as per customer wish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139845">
            <a:off x="14187528" y="5833090"/>
            <a:ext cx="4440140" cy="4816719"/>
          </a:xfrm>
          <a:custGeom>
            <a:avLst/>
            <a:gdLst/>
            <a:ahLst/>
            <a:cxnLst/>
            <a:rect r="r" b="b" t="t" l="l"/>
            <a:pathLst>
              <a:path h="4816719" w="4440140">
                <a:moveTo>
                  <a:pt x="0" y="0"/>
                </a:moveTo>
                <a:lnTo>
                  <a:pt x="4440139" y="0"/>
                </a:lnTo>
                <a:lnTo>
                  <a:pt x="4440139" y="4816719"/>
                </a:lnTo>
                <a:lnTo>
                  <a:pt x="0" y="4816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07892" y="2707220"/>
            <a:ext cx="5625848" cy="5702116"/>
            <a:chOff x="0" y="0"/>
            <a:chExt cx="1481705" cy="1501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1705" cy="1501792"/>
            </a:xfrm>
            <a:custGeom>
              <a:avLst/>
              <a:gdLst/>
              <a:ahLst/>
              <a:cxnLst/>
              <a:rect r="r" b="b" t="t" l="l"/>
              <a:pathLst>
                <a:path h="1501792" w="1481705">
                  <a:moveTo>
                    <a:pt x="70183" y="0"/>
                  </a:moveTo>
                  <a:lnTo>
                    <a:pt x="1411522" y="0"/>
                  </a:lnTo>
                  <a:cubicBezTo>
                    <a:pt x="1450283" y="0"/>
                    <a:pt x="1481705" y="31422"/>
                    <a:pt x="1481705" y="70183"/>
                  </a:cubicBezTo>
                  <a:lnTo>
                    <a:pt x="1481705" y="1431609"/>
                  </a:lnTo>
                  <a:cubicBezTo>
                    <a:pt x="1481705" y="1450223"/>
                    <a:pt x="1474311" y="1468074"/>
                    <a:pt x="1461149" y="1481236"/>
                  </a:cubicBezTo>
                  <a:cubicBezTo>
                    <a:pt x="1447987" y="1494398"/>
                    <a:pt x="1430136" y="1501792"/>
                    <a:pt x="1411522" y="1501792"/>
                  </a:cubicBezTo>
                  <a:lnTo>
                    <a:pt x="70183" y="1501792"/>
                  </a:lnTo>
                  <a:cubicBezTo>
                    <a:pt x="51569" y="1501792"/>
                    <a:pt x="33718" y="1494398"/>
                    <a:pt x="20556" y="1481236"/>
                  </a:cubicBezTo>
                  <a:cubicBezTo>
                    <a:pt x="7394" y="1468074"/>
                    <a:pt x="0" y="1450223"/>
                    <a:pt x="0" y="1431609"/>
                  </a:cubicBezTo>
                  <a:lnTo>
                    <a:pt x="0" y="70183"/>
                  </a:lnTo>
                  <a:cubicBezTo>
                    <a:pt x="0" y="51569"/>
                    <a:pt x="7394" y="33718"/>
                    <a:pt x="20556" y="20556"/>
                  </a:cubicBezTo>
                  <a:cubicBezTo>
                    <a:pt x="33718" y="7394"/>
                    <a:pt x="51569" y="0"/>
                    <a:pt x="701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374C7A"/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81705" cy="1558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836884">
            <a:off x="-1068423" y="-10287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6" y="0"/>
                </a:lnTo>
                <a:lnTo>
                  <a:pt x="4194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241186">
            <a:off x="2589910" y="174524"/>
            <a:ext cx="2673382" cy="4389135"/>
          </a:xfrm>
          <a:custGeom>
            <a:avLst/>
            <a:gdLst/>
            <a:ahLst/>
            <a:cxnLst/>
            <a:rect r="r" b="b" t="t" l="l"/>
            <a:pathLst>
              <a:path h="4389135" w="2673382">
                <a:moveTo>
                  <a:pt x="0" y="0"/>
                </a:moveTo>
                <a:lnTo>
                  <a:pt x="2673382" y="0"/>
                </a:lnTo>
                <a:lnTo>
                  <a:pt x="2673382" y="4389134"/>
                </a:lnTo>
                <a:lnTo>
                  <a:pt x="0" y="43891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865780" y="2883268"/>
            <a:ext cx="5310074" cy="5350020"/>
            <a:chOff x="0" y="0"/>
            <a:chExt cx="1398538" cy="14090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8538" cy="1409059"/>
            </a:xfrm>
            <a:custGeom>
              <a:avLst/>
              <a:gdLst/>
              <a:ahLst/>
              <a:cxnLst/>
              <a:rect r="r" b="b" t="t" l="l"/>
              <a:pathLst>
                <a:path h="1409059" w="1398538">
                  <a:moveTo>
                    <a:pt x="74356" y="0"/>
                  </a:moveTo>
                  <a:lnTo>
                    <a:pt x="1324182" y="0"/>
                  </a:lnTo>
                  <a:cubicBezTo>
                    <a:pt x="1365247" y="0"/>
                    <a:pt x="1398538" y="33290"/>
                    <a:pt x="1398538" y="74356"/>
                  </a:cubicBezTo>
                  <a:lnTo>
                    <a:pt x="1398538" y="1334702"/>
                  </a:lnTo>
                  <a:cubicBezTo>
                    <a:pt x="1398538" y="1375768"/>
                    <a:pt x="1365247" y="1409059"/>
                    <a:pt x="1324182" y="1409059"/>
                  </a:cubicBezTo>
                  <a:lnTo>
                    <a:pt x="74356" y="1409059"/>
                  </a:lnTo>
                  <a:cubicBezTo>
                    <a:pt x="33290" y="1409059"/>
                    <a:pt x="0" y="1375768"/>
                    <a:pt x="0" y="1334702"/>
                  </a:cubicBezTo>
                  <a:lnTo>
                    <a:pt x="0" y="74356"/>
                  </a:lnTo>
                  <a:cubicBezTo>
                    <a:pt x="0" y="33290"/>
                    <a:pt x="33290" y="0"/>
                    <a:pt x="74356" y="0"/>
                  </a:cubicBezTo>
                  <a:close/>
                </a:path>
              </a:pathLst>
            </a:custGeom>
            <a:solidFill>
              <a:srgbClr val="6F90B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98538" cy="1466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25566" y="1175291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PROJECT FEATURES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470302" y="2707220"/>
            <a:ext cx="5625848" cy="5702116"/>
            <a:chOff x="0" y="0"/>
            <a:chExt cx="1481705" cy="15017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1705" cy="1501792"/>
            </a:xfrm>
            <a:custGeom>
              <a:avLst/>
              <a:gdLst/>
              <a:ahLst/>
              <a:cxnLst/>
              <a:rect r="r" b="b" t="t" l="l"/>
              <a:pathLst>
                <a:path h="1501792" w="1481705">
                  <a:moveTo>
                    <a:pt x="70183" y="0"/>
                  </a:moveTo>
                  <a:lnTo>
                    <a:pt x="1411522" y="0"/>
                  </a:lnTo>
                  <a:cubicBezTo>
                    <a:pt x="1450283" y="0"/>
                    <a:pt x="1481705" y="31422"/>
                    <a:pt x="1481705" y="70183"/>
                  </a:cubicBezTo>
                  <a:lnTo>
                    <a:pt x="1481705" y="1431609"/>
                  </a:lnTo>
                  <a:cubicBezTo>
                    <a:pt x="1481705" y="1450223"/>
                    <a:pt x="1474311" y="1468074"/>
                    <a:pt x="1461149" y="1481236"/>
                  </a:cubicBezTo>
                  <a:cubicBezTo>
                    <a:pt x="1447987" y="1494398"/>
                    <a:pt x="1430136" y="1501792"/>
                    <a:pt x="1411522" y="1501792"/>
                  </a:cubicBezTo>
                  <a:lnTo>
                    <a:pt x="70183" y="1501792"/>
                  </a:lnTo>
                  <a:cubicBezTo>
                    <a:pt x="51569" y="1501792"/>
                    <a:pt x="33718" y="1494398"/>
                    <a:pt x="20556" y="1481236"/>
                  </a:cubicBezTo>
                  <a:cubicBezTo>
                    <a:pt x="7394" y="1468074"/>
                    <a:pt x="0" y="1450223"/>
                    <a:pt x="0" y="1431609"/>
                  </a:cubicBezTo>
                  <a:lnTo>
                    <a:pt x="0" y="70183"/>
                  </a:lnTo>
                  <a:cubicBezTo>
                    <a:pt x="0" y="51569"/>
                    <a:pt x="7394" y="33718"/>
                    <a:pt x="20556" y="20556"/>
                  </a:cubicBezTo>
                  <a:cubicBezTo>
                    <a:pt x="33718" y="7394"/>
                    <a:pt x="51569" y="0"/>
                    <a:pt x="701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374C7A"/>
              </a:solidFill>
              <a:prstDash val="dash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481705" cy="1558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6258488">
            <a:off x="14213627" y="671718"/>
            <a:ext cx="2673382" cy="4389135"/>
          </a:xfrm>
          <a:custGeom>
            <a:avLst/>
            <a:gdLst/>
            <a:ahLst/>
            <a:cxnLst/>
            <a:rect r="r" b="b" t="t" l="l"/>
            <a:pathLst>
              <a:path h="4389135" w="2673382">
                <a:moveTo>
                  <a:pt x="0" y="0"/>
                </a:moveTo>
                <a:lnTo>
                  <a:pt x="2673382" y="0"/>
                </a:lnTo>
                <a:lnTo>
                  <a:pt x="2673382" y="4389135"/>
                </a:lnTo>
                <a:lnTo>
                  <a:pt x="0" y="43891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628189" y="2883268"/>
            <a:ext cx="5310074" cy="5350020"/>
            <a:chOff x="0" y="0"/>
            <a:chExt cx="1398538" cy="14090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98538" cy="1409059"/>
            </a:xfrm>
            <a:custGeom>
              <a:avLst/>
              <a:gdLst/>
              <a:ahLst/>
              <a:cxnLst/>
              <a:rect r="r" b="b" t="t" l="l"/>
              <a:pathLst>
                <a:path h="1409059" w="1398538">
                  <a:moveTo>
                    <a:pt x="74356" y="0"/>
                  </a:moveTo>
                  <a:lnTo>
                    <a:pt x="1324182" y="0"/>
                  </a:lnTo>
                  <a:cubicBezTo>
                    <a:pt x="1365247" y="0"/>
                    <a:pt x="1398538" y="33290"/>
                    <a:pt x="1398538" y="74356"/>
                  </a:cubicBezTo>
                  <a:lnTo>
                    <a:pt x="1398538" y="1334702"/>
                  </a:lnTo>
                  <a:cubicBezTo>
                    <a:pt x="1398538" y="1375768"/>
                    <a:pt x="1365247" y="1409059"/>
                    <a:pt x="1324182" y="1409059"/>
                  </a:cubicBezTo>
                  <a:lnTo>
                    <a:pt x="74356" y="1409059"/>
                  </a:lnTo>
                  <a:cubicBezTo>
                    <a:pt x="33290" y="1409059"/>
                    <a:pt x="0" y="1375768"/>
                    <a:pt x="0" y="1334702"/>
                  </a:cubicBezTo>
                  <a:lnTo>
                    <a:pt x="0" y="74356"/>
                  </a:lnTo>
                  <a:cubicBezTo>
                    <a:pt x="0" y="33290"/>
                    <a:pt x="33290" y="0"/>
                    <a:pt x="74356" y="0"/>
                  </a:cubicBezTo>
                  <a:close/>
                </a:path>
              </a:pathLst>
            </a:custGeom>
            <a:solidFill>
              <a:srgbClr val="6F90B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398538" cy="1466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236085" y="3425799"/>
            <a:ext cx="4000065" cy="1298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Bryndan Write"/>
              </a:rPr>
              <a:t>Reservation and preorder food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36085" y="4749180"/>
            <a:ext cx="4654472" cy="3385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Online reservation with date and time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Customize dine-in time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E-mail verification on confirmation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119526" y="3392793"/>
            <a:ext cx="4000065" cy="6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Bryndan Write"/>
              </a:rPr>
              <a:t>Dynamic menu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74287" y="3991476"/>
            <a:ext cx="4355649" cy="282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Admin can add and remove items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Bryndan Write"/>
              </a:rPr>
              <a:t>Real -time updates to customer site menu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92131">
            <a:off x="13154672" y="5114805"/>
            <a:ext cx="7245955" cy="6415964"/>
          </a:xfrm>
          <a:custGeom>
            <a:avLst/>
            <a:gdLst/>
            <a:ahLst/>
            <a:cxnLst/>
            <a:rect r="r" b="b" t="t" l="l"/>
            <a:pathLst>
              <a:path h="6415964" w="7245955">
                <a:moveTo>
                  <a:pt x="0" y="0"/>
                </a:moveTo>
                <a:lnTo>
                  <a:pt x="7245956" y="0"/>
                </a:lnTo>
                <a:lnTo>
                  <a:pt x="7245956" y="6415965"/>
                </a:lnTo>
                <a:lnTo>
                  <a:pt x="0" y="6415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66924">
            <a:off x="3667411" y="-1352705"/>
            <a:ext cx="2588752" cy="4250190"/>
          </a:xfrm>
          <a:custGeom>
            <a:avLst/>
            <a:gdLst/>
            <a:ahLst/>
            <a:cxnLst/>
            <a:rect r="r" b="b" t="t" l="l"/>
            <a:pathLst>
              <a:path h="4250190" w="2588752">
                <a:moveTo>
                  <a:pt x="0" y="0"/>
                </a:moveTo>
                <a:lnTo>
                  <a:pt x="2588752" y="0"/>
                </a:lnTo>
                <a:lnTo>
                  <a:pt x="2588752" y="4250190"/>
                </a:lnTo>
                <a:lnTo>
                  <a:pt x="0" y="4250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13215" y="7200900"/>
            <a:ext cx="4125113" cy="4114800"/>
          </a:xfrm>
          <a:custGeom>
            <a:avLst/>
            <a:gdLst/>
            <a:ahLst/>
            <a:cxnLst/>
            <a:rect r="r" b="b" t="t" l="l"/>
            <a:pathLst>
              <a:path h="4114800" w="4125113">
                <a:moveTo>
                  <a:pt x="0" y="0"/>
                </a:moveTo>
                <a:lnTo>
                  <a:pt x="4125113" y="0"/>
                </a:lnTo>
                <a:lnTo>
                  <a:pt x="41251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7127392">
            <a:off x="-805652" y="-2590452"/>
            <a:ext cx="3109988" cy="6503778"/>
          </a:xfrm>
          <a:custGeom>
            <a:avLst/>
            <a:gdLst/>
            <a:ahLst/>
            <a:cxnLst/>
            <a:rect r="r" b="b" t="t" l="l"/>
            <a:pathLst>
              <a:path h="6503778" w="3109988">
                <a:moveTo>
                  <a:pt x="3109988" y="0"/>
                </a:moveTo>
                <a:lnTo>
                  <a:pt x="0" y="0"/>
                </a:lnTo>
                <a:lnTo>
                  <a:pt x="0" y="6503778"/>
                </a:lnTo>
                <a:lnTo>
                  <a:pt x="3109988" y="6503778"/>
                </a:lnTo>
                <a:lnTo>
                  <a:pt x="310998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66924">
            <a:off x="3667411" y="7932443"/>
            <a:ext cx="2588752" cy="4250190"/>
          </a:xfrm>
          <a:custGeom>
            <a:avLst/>
            <a:gdLst/>
            <a:ahLst/>
            <a:cxnLst/>
            <a:rect r="r" b="b" t="t" l="l"/>
            <a:pathLst>
              <a:path h="4250190" w="2588752">
                <a:moveTo>
                  <a:pt x="0" y="0"/>
                </a:moveTo>
                <a:lnTo>
                  <a:pt x="2588752" y="0"/>
                </a:lnTo>
                <a:lnTo>
                  <a:pt x="2588752" y="4250190"/>
                </a:lnTo>
                <a:lnTo>
                  <a:pt x="0" y="4250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04235" y="2561038"/>
            <a:ext cx="6127606" cy="5707852"/>
          </a:xfrm>
          <a:custGeom>
            <a:avLst/>
            <a:gdLst/>
            <a:ahLst/>
            <a:cxnLst/>
            <a:rect r="r" b="b" t="t" l="l"/>
            <a:pathLst>
              <a:path h="5707852" w="6127606">
                <a:moveTo>
                  <a:pt x="0" y="0"/>
                </a:moveTo>
                <a:lnTo>
                  <a:pt x="6127606" y="0"/>
                </a:lnTo>
                <a:lnTo>
                  <a:pt x="6127606" y="5707852"/>
                </a:lnTo>
                <a:lnTo>
                  <a:pt x="0" y="57078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4625" t="0" r="-53068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31841" y="2661861"/>
            <a:ext cx="7572249" cy="5506205"/>
          </a:xfrm>
          <a:custGeom>
            <a:avLst/>
            <a:gdLst/>
            <a:ahLst/>
            <a:cxnLst/>
            <a:rect r="r" b="b" t="t" l="l"/>
            <a:pathLst>
              <a:path h="5506205" w="7572249">
                <a:moveTo>
                  <a:pt x="0" y="0"/>
                </a:moveTo>
                <a:lnTo>
                  <a:pt x="7572249" y="0"/>
                </a:lnTo>
                <a:lnTo>
                  <a:pt x="7572249" y="5506206"/>
                </a:lnTo>
                <a:lnTo>
                  <a:pt x="0" y="55062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4500" r="-69496" b="-1528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95279" y="1444313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DELIVERABLES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1971918" y="-3126367"/>
            <a:ext cx="8932027" cy="7908904"/>
          </a:xfrm>
          <a:custGeom>
            <a:avLst/>
            <a:gdLst/>
            <a:ahLst/>
            <a:cxnLst/>
            <a:rect r="r" b="b" t="t" l="l"/>
            <a:pathLst>
              <a:path h="7908904" w="8932027">
                <a:moveTo>
                  <a:pt x="0" y="0"/>
                </a:moveTo>
                <a:lnTo>
                  <a:pt x="8932027" y="0"/>
                </a:lnTo>
                <a:lnTo>
                  <a:pt x="8932027" y="7908904"/>
                </a:lnTo>
                <a:lnTo>
                  <a:pt x="0" y="7908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42694">
            <a:off x="15529971" y="7429871"/>
            <a:ext cx="3458658" cy="3169914"/>
          </a:xfrm>
          <a:custGeom>
            <a:avLst/>
            <a:gdLst/>
            <a:ahLst/>
            <a:cxnLst/>
            <a:rect r="r" b="b" t="t" l="l"/>
            <a:pathLst>
              <a:path h="3169914" w="3458658">
                <a:moveTo>
                  <a:pt x="0" y="0"/>
                </a:moveTo>
                <a:lnTo>
                  <a:pt x="3458658" y="0"/>
                </a:lnTo>
                <a:lnTo>
                  <a:pt x="3458658" y="3169913"/>
                </a:lnTo>
                <a:lnTo>
                  <a:pt x="0" y="316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139845">
            <a:off x="-1191370" y="6606468"/>
            <a:ext cx="4440140" cy="4816719"/>
          </a:xfrm>
          <a:custGeom>
            <a:avLst/>
            <a:gdLst/>
            <a:ahLst/>
            <a:cxnLst/>
            <a:rect r="r" b="b" t="t" l="l"/>
            <a:pathLst>
              <a:path h="4816719" w="4440140">
                <a:moveTo>
                  <a:pt x="0" y="0"/>
                </a:moveTo>
                <a:lnTo>
                  <a:pt x="4440140" y="0"/>
                </a:lnTo>
                <a:lnTo>
                  <a:pt x="4440140" y="4816719"/>
                </a:lnTo>
                <a:lnTo>
                  <a:pt x="0" y="4816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66924">
            <a:off x="3809017" y="7678218"/>
            <a:ext cx="2588752" cy="4250190"/>
          </a:xfrm>
          <a:custGeom>
            <a:avLst/>
            <a:gdLst/>
            <a:ahLst/>
            <a:cxnLst/>
            <a:rect r="r" b="b" t="t" l="l"/>
            <a:pathLst>
              <a:path h="4250190" w="2588752">
                <a:moveTo>
                  <a:pt x="0" y="0"/>
                </a:moveTo>
                <a:lnTo>
                  <a:pt x="2588752" y="0"/>
                </a:lnTo>
                <a:lnTo>
                  <a:pt x="2588752" y="4250190"/>
                </a:lnTo>
                <a:lnTo>
                  <a:pt x="0" y="42501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80422" y="2133747"/>
            <a:ext cx="5114904" cy="5297580"/>
          </a:xfrm>
          <a:custGeom>
            <a:avLst/>
            <a:gdLst/>
            <a:ahLst/>
            <a:cxnLst/>
            <a:rect r="r" b="b" t="t" l="l"/>
            <a:pathLst>
              <a:path h="5297580" w="5114904">
                <a:moveTo>
                  <a:pt x="0" y="0"/>
                </a:moveTo>
                <a:lnTo>
                  <a:pt x="5114904" y="0"/>
                </a:lnTo>
                <a:lnTo>
                  <a:pt x="5114904" y="5297580"/>
                </a:lnTo>
                <a:lnTo>
                  <a:pt x="0" y="52975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13091" y="2133747"/>
            <a:ext cx="9067331" cy="5297580"/>
          </a:xfrm>
          <a:custGeom>
            <a:avLst/>
            <a:gdLst/>
            <a:ahLst/>
            <a:cxnLst/>
            <a:rect r="r" b="b" t="t" l="l"/>
            <a:pathLst>
              <a:path h="5297580" w="9067331">
                <a:moveTo>
                  <a:pt x="0" y="0"/>
                </a:moveTo>
                <a:lnTo>
                  <a:pt x="9067331" y="0"/>
                </a:lnTo>
                <a:lnTo>
                  <a:pt x="9067331" y="5297580"/>
                </a:lnTo>
                <a:lnTo>
                  <a:pt x="0" y="52975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53504" y="694735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DELIVERABLES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139845">
            <a:off x="14187528" y="5833090"/>
            <a:ext cx="4440140" cy="4816719"/>
          </a:xfrm>
          <a:custGeom>
            <a:avLst/>
            <a:gdLst/>
            <a:ahLst/>
            <a:cxnLst/>
            <a:rect r="r" b="b" t="t" l="l"/>
            <a:pathLst>
              <a:path h="4816719" w="4440140">
                <a:moveTo>
                  <a:pt x="0" y="0"/>
                </a:moveTo>
                <a:lnTo>
                  <a:pt x="4440139" y="0"/>
                </a:lnTo>
                <a:lnTo>
                  <a:pt x="4440139" y="4816719"/>
                </a:lnTo>
                <a:lnTo>
                  <a:pt x="0" y="4816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836884">
            <a:off x="-1068423" y="-10287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6" y="0"/>
                </a:lnTo>
                <a:lnTo>
                  <a:pt x="4194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25566" y="1175291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4C7A"/>
                </a:solidFill>
                <a:latin typeface="Bosk"/>
              </a:rPr>
              <a:t>DELIVERABLES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258488">
            <a:off x="14213627" y="671718"/>
            <a:ext cx="2673382" cy="4389135"/>
          </a:xfrm>
          <a:custGeom>
            <a:avLst/>
            <a:gdLst/>
            <a:ahLst/>
            <a:cxnLst/>
            <a:rect r="r" b="b" t="t" l="l"/>
            <a:pathLst>
              <a:path h="4389135" w="2673382">
                <a:moveTo>
                  <a:pt x="0" y="0"/>
                </a:moveTo>
                <a:lnTo>
                  <a:pt x="2673382" y="0"/>
                </a:lnTo>
                <a:lnTo>
                  <a:pt x="2673382" y="4389135"/>
                </a:lnTo>
                <a:lnTo>
                  <a:pt x="0" y="43891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780406"/>
            <a:ext cx="6547051" cy="5091666"/>
          </a:xfrm>
          <a:custGeom>
            <a:avLst/>
            <a:gdLst/>
            <a:ahLst/>
            <a:cxnLst/>
            <a:rect r="r" b="b" t="t" l="l"/>
            <a:pathLst>
              <a:path h="5091666" w="6547051">
                <a:moveTo>
                  <a:pt x="0" y="0"/>
                </a:moveTo>
                <a:lnTo>
                  <a:pt x="6547051" y="0"/>
                </a:lnTo>
                <a:lnTo>
                  <a:pt x="6547051" y="5091666"/>
                </a:lnTo>
                <a:lnTo>
                  <a:pt x="0" y="50916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66755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31043" y="2369091"/>
            <a:ext cx="8276554" cy="5091666"/>
          </a:xfrm>
          <a:custGeom>
            <a:avLst/>
            <a:gdLst/>
            <a:ahLst/>
            <a:cxnLst/>
            <a:rect r="r" b="b" t="t" l="l"/>
            <a:pathLst>
              <a:path h="5091666" w="8276554">
                <a:moveTo>
                  <a:pt x="0" y="0"/>
                </a:moveTo>
                <a:lnTo>
                  <a:pt x="8276554" y="0"/>
                </a:lnTo>
                <a:lnTo>
                  <a:pt x="8276554" y="5091666"/>
                </a:lnTo>
                <a:lnTo>
                  <a:pt x="0" y="50916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31909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DAGFqm14pEw</dc:identifier>
  <dcterms:modified xsi:type="dcterms:W3CDTF">2011-08-01T06:04:30Z</dcterms:modified>
  <cp:revision>1</cp:revision>
  <dc:title>White and Dark Blue Abstract Illustration Group Project Presentation</dc:title>
</cp:coreProperties>
</file>