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A1E97-05DD-47F1-A249-895C7DE26F8D}" v="18" dt="2019-01-27T07:59:1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Wang" userId="2ebe1e08a1fcbbab" providerId="LiveId" clId="{58DA1E97-05DD-47F1-A249-895C7DE26F8D}"/>
    <pc:docChg chg="undo custSel addSld modSld">
      <pc:chgData name="Andy Wang" userId="2ebe1e08a1fcbbab" providerId="LiveId" clId="{58DA1E97-05DD-47F1-A249-895C7DE26F8D}" dt="2019-01-27T07:59:41.712" v="2485" actId="14838"/>
      <pc:docMkLst>
        <pc:docMk/>
      </pc:docMkLst>
      <pc:sldChg chg="addSp delSp modSp add">
        <pc:chgData name="Andy Wang" userId="2ebe1e08a1fcbbab" providerId="LiveId" clId="{58DA1E97-05DD-47F1-A249-895C7DE26F8D}" dt="2019-01-27T07:55:04.973" v="2477" actId="113"/>
        <pc:sldMkLst>
          <pc:docMk/>
          <pc:sldMk cId="950589692" sldId="257"/>
        </pc:sldMkLst>
        <pc:spChg chg="mod">
          <ac:chgData name="Andy Wang" userId="2ebe1e08a1fcbbab" providerId="LiveId" clId="{58DA1E97-05DD-47F1-A249-895C7DE26F8D}" dt="2019-01-27T07:55:04.973" v="2477" actId="113"/>
          <ac:spMkLst>
            <pc:docMk/>
            <pc:sldMk cId="950589692" sldId="257"/>
            <ac:spMk id="2" creationId="{9594D8CD-A854-4F4F-963E-963F6D0C6AE9}"/>
          </ac:spMkLst>
        </pc:spChg>
        <pc:spChg chg="mod">
          <ac:chgData name="Andy Wang" userId="2ebe1e08a1fcbbab" providerId="LiveId" clId="{58DA1E97-05DD-47F1-A249-895C7DE26F8D}" dt="2019-01-27T07:19:31.488" v="777" actId="20577"/>
          <ac:spMkLst>
            <pc:docMk/>
            <pc:sldMk cId="950589692" sldId="257"/>
            <ac:spMk id="3" creationId="{A9F03B8B-1E52-45C5-96C4-F01934D0772B}"/>
          </ac:spMkLst>
        </pc:spChg>
        <pc:picChg chg="add del mod">
          <ac:chgData name="Andy Wang" userId="2ebe1e08a1fcbbab" providerId="LiveId" clId="{58DA1E97-05DD-47F1-A249-895C7DE26F8D}" dt="2019-01-27T07:50:59.856" v="2398" actId="478"/>
          <ac:picMkLst>
            <pc:docMk/>
            <pc:sldMk cId="950589692" sldId="257"/>
            <ac:picMk id="5" creationId="{AB13EDF9-4062-4788-A7A2-3AF36ED59B46}"/>
          </ac:picMkLst>
        </pc:picChg>
        <pc:picChg chg="add mod">
          <ac:chgData name="Andy Wang" userId="2ebe1e08a1fcbbab" providerId="LiveId" clId="{58DA1E97-05DD-47F1-A249-895C7DE26F8D}" dt="2019-01-27T07:51:50.237" v="2404" actId="1076"/>
          <ac:picMkLst>
            <pc:docMk/>
            <pc:sldMk cId="950589692" sldId="257"/>
            <ac:picMk id="7" creationId="{9FA89BB3-B12B-48A7-A01A-442C53F26747}"/>
          </ac:picMkLst>
        </pc:picChg>
      </pc:sldChg>
      <pc:sldChg chg="addSp modSp add">
        <pc:chgData name="Andy Wang" userId="2ebe1e08a1fcbbab" providerId="LiveId" clId="{58DA1E97-05DD-47F1-A249-895C7DE26F8D}" dt="2019-01-27T07:54:57.895" v="2475" actId="113"/>
        <pc:sldMkLst>
          <pc:docMk/>
          <pc:sldMk cId="1160509060" sldId="258"/>
        </pc:sldMkLst>
        <pc:spChg chg="mod">
          <ac:chgData name="Andy Wang" userId="2ebe1e08a1fcbbab" providerId="LiveId" clId="{58DA1E97-05DD-47F1-A249-895C7DE26F8D}" dt="2019-01-27T07:54:57.895" v="2475" actId="113"/>
          <ac:spMkLst>
            <pc:docMk/>
            <pc:sldMk cId="1160509060" sldId="258"/>
            <ac:spMk id="2" creationId="{7C57D1C7-B4AE-437A-84D1-BA01A058090E}"/>
          </ac:spMkLst>
        </pc:spChg>
        <pc:spChg chg="mod">
          <ac:chgData name="Andy Wang" userId="2ebe1e08a1fcbbab" providerId="LiveId" clId="{58DA1E97-05DD-47F1-A249-895C7DE26F8D}" dt="2019-01-27T07:50:15.787" v="2396" actId="20577"/>
          <ac:spMkLst>
            <pc:docMk/>
            <pc:sldMk cId="1160509060" sldId="258"/>
            <ac:spMk id="3" creationId="{F786B39F-8EEA-478D-A8CB-8DA764BEC1F3}"/>
          </ac:spMkLst>
        </pc:spChg>
        <pc:picChg chg="add mod">
          <ac:chgData name="Andy Wang" userId="2ebe1e08a1fcbbab" providerId="LiveId" clId="{58DA1E97-05DD-47F1-A249-895C7DE26F8D}" dt="2019-01-27T07:52:24.829" v="2410"/>
          <ac:picMkLst>
            <pc:docMk/>
            <pc:sldMk cId="1160509060" sldId="258"/>
            <ac:picMk id="5" creationId="{DC05796C-8CDA-4C7A-8FCD-E911527975C7}"/>
          </ac:picMkLst>
        </pc:picChg>
        <pc:picChg chg="add mod">
          <ac:chgData name="Andy Wang" userId="2ebe1e08a1fcbbab" providerId="LiveId" clId="{58DA1E97-05DD-47F1-A249-895C7DE26F8D}" dt="2019-01-27T07:54:53.545" v="2474" actId="1076"/>
          <ac:picMkLst>
            <pc:docMk/>
            <pc:sldMk cId="1160509060" sldId="258"/>
            <ac:picMk id="7" creationId="{AB0FBA5E-4BCA-435D-ABA8-6D0569366B27}"/>
          </ac:picMkLst>
        </pc:picChg>
      </pc:sldChg>
      <pc:sldChg chg="addSp delSp modSp add">
        <pc:chgData name="Andy Wang" userId="2ebe1e08a1fcbbab" providerId="LiveId" clId="{58DA1E97-05DD-47F1-A249-895C7DE26F8D}" dt="2019-01-27T07:56:03.089" v="2481" actId="478"/>
        <pc:sldMkLst>
          <pc:docMk/>
          <pc:sldMk cId="2539825210" sldId="259"/>
        </pc:sldMkLst>
        <pc:spChg chg="mod">
          <ac:chgData name="Andy Wang" userId="2ebe1e08a1fcbbab" providerId="LiveId" clId="{58DA1E97-05DD-47F1-A249-895C7DE26F8D}" dt="2019-01-27T07:55:01.904" v="2476" actId="113"/>
          <ac:spMkLst>
            <pc:docMk/>
            <pc:sldMk cId="2539825210" sldId="259"/>
            <ac:spMk id="2" creationId="{BA7824FA-0CFB-4204-BEF0-282388D6D49C}"/>
          </ac:spMkLst>
        </pc:spChg>
        <pc:spChg chg="mod">
          <ac:chgData name="Andy Wang" userId="2ebe1e08a1fcbbab" providerId="LiveId" clId="{58DA1E97-05DD-47F1-A249-895C7DE26F8D}" dt="2019-01-27T07:53:30.195" v="2465" actId="20577"/>
          <ac:spMkLst>
            <pc:docMk/>
            <pc:sldMk cId="2539825210" sldId="259"/>
            <ac:spMk id="3" creationId="{CFD9D7FF-0B69-4CBA-BF01-AFDE89E9683C}"/>
          </ac:spMkLst>
        </pc:spChg>
        <pc:picChg chg="add del mod">
          <ac:chgData name="Andy Wang" userId="2ebe1e08a1fcbbab" providerId="LiveId" clId="{58DA1E97-05DD-47F1-A249-895C7DE26F8D}" dt="2019-01-27T07:55:56.821" v="2479" actId="478"/>
          <ac:picMkLst>
            <pc:docMk/>
            <pc:sldMk cId="2539825210" sldId="259"/>
            <ac:picMk id="5" creationId="{FDE69BDA-8FD8-4F04-A729-C460FBA2A4F1}"/>
          </ac:picMkLst>
        </pc:picChg>
        <pc:picChg chg="add del mod">
          <ac:chgData name="Andy Wang" userId="2ebe1e08a1fcbbab" providerId="LiveId" clId="{58DA1E97-05DD-47F1-A249-895C7DE26F8D}" dt="2019-01-27T07:56:03.089" v="2481" actId="478"/>
          <ac:picMkLst>
            <pc:docMk/>
            <pc:sldMk cId="2539825210" sldId="259"/>
            <ac:picMk id="7" creationId="{A306C422-AAFA-4012-8857-8773EF02C1C0}"/>
          </ac:picMkLst>
        </pc:picChg>
      </pc:sldChg>
      <pc:sldChg chg="addSp modSp add">
        <pc:chgData name="Andy Wang" userId="2ebe1e08a1fcbbab" providerId="LiveId" clId="{58DA1E97-05DD-47F1-A249-895C7DE26F8D}" dt="2019-01-27T07:59:19.998" v="2484" actId="1076"/>
        <pc:sldMkLst>
          <pc:docMk/>
          <pc:sldMk cId="2679039495" sldId="260"/>
        </pc:sldMkLst>
        <pc:spChg chg="mod">
          <ac:chgData name="Andy Wang" userId="2ebe1e08a1fcbbab" providerId="LiveId" clId="{58DA1E97-05DD-47F1-A249-895C7DE26F8D}" dt="2019-01-27T07:55:07.033" v="2478" actId="113"/>
          <ac:spMkLst>
            <pc:docMk/>
            <pc:sldMk cId="2679039495" sldId="260"/>
            <ac:spMk id="2" creationId="{89B348E9-A1A5-4553-BAC6-461A9D270749}"/>
          </ac:spMkLst>
        </pc:spChg>
        <pc:spChg chg="mod">
          <ac:chgData name="Andy Wang" userId="2ebe1e08a1fcbbab" providerId="LiveId" clId="{58DA1E97-05DD-47F1-A249-895C7DE26F8D}" dt="2019-01-27T07:45:58.378" v="2204" actId="1076"/>
          <ac:spMkLst>
            <pc:docMk/>
            <pc:sldMk cId="2679039495" sldId="260"/>
            <ac:spMk id="3" creationId="{0F884AA8-2923-47DE-A201-2B84A1E4C309}"/>
          </ac:spMkLst>
        </pc:spChg>
        <pc:picChg chg="add mod">
          <ac:chgData name="Andy Wang" userId="2ebe1e08a1fcbbab" providerId="LiveId" clId="{58DA1E97-05DD-47F1-A249-895C7DE26F8D}" dt="2019-01-27T07:59:19.998" v="2484" actId="1076"/>
          <ac:picMkLst>
            <pc:docMk/>
            <pc:sldMk cId="2679039495" sldId="260"/>
            <ac:picMk id="5" creationId="{FE58BD8F-F746-45C1-A3BC-4296E686D77B}"/>
          </ac:picMkLst>
        </pc:picChg>
      </pc:sldChg>
      <pc:sldChg chg="addSp delSp modSp add">
        <pc:chgData name="Andy Wang" userId="2ebe1e08a1fcbbab" providerId="LiveId" clId="{58DA1E97-05DD-47F1-A249-895C7DE26F8D}" dt="2019-01-27T07:59:41.712" v="2485" actId="14838"/>
        <pc:sldMkLst>
          <pc:docMk/>
          <pc:sldMk cId="3640368806" sldId="261"/>
        </pc:sldMkLst>
        <pc:spChg chg="del mod">
          <ac:chgData name="Andy Wang" userId="2ebe1e08a1fcbbab" providerId="LiveId" clId="{58DA1E97-05DD-47F1-A249-895C7DE26F8D}" dt="2019-01-27T07:39:35.344" v="2008" actId="478"/>
          <ac:spMkLst>
            <pc:docMk/>
            <pc:sldMk cId="3640368806" sldId="261"/>
            <ac:spMk id="2" creationId="{2A107FA4-1313-4C7A-9C1E-96115C3066A1}"/>
          </ac:spMkLst>
        </pc:spChg>
        <pc:spChg chg="del">
          <ac:chgData name="Andy Wang" userId="2ebe1e08a1fcbbab" providerId="LiveId" clId="{58DA1E97-05DD-47F1-A249-895C7DE26F8D}" dt="2019-01-27T07:39:35.344" v="2008" actId="478"/>
          <ac:spMkLst>
            <pc:docMk/>
            <pc:sldMk cId="3640368806" sldId="261"/>
            <ac:spMk id="3" creationId="{28E3E01D-D4C3-4EBF-8787-F9ADCA3610ED}"/>
          </ac:spMkLst>
        </pc:spChg>
        <pc:spChg chg="add mod">
          <ac:chgData name="Andy Wang" userId="2ebe1e08a1fcbbab" providerId="LiveId" clId="{58DA1E97-05DD-47F1-A249-895C7DE26F8D}" dt="2019-01-27T07:59:41.712" v="2485" actId="14838"/>
          <ac:spMkLst>
            <pc:docMk/>
            <pc:sldMk cId="3640368806" sldId="261"/>
            <ac:spMk id="5" creationId="{EB28AA54-EE72-4AA0-A8F1-362ED94779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91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3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11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8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8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70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34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5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89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91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11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81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7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20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70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67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00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808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80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90AF7-AE1A-4B5C-BE88-29849FE3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647116" cy="4149724"/>
          </a:xfrm>
        </p:spPr>
        <p:txBody>
          <a:bodyPr anchor="ctr">
            <a:normAutofit/>
          </a:bodyPr>
          <a:lstStyle/>
          <a:p>
            <a:r>
              <a:rPr lang="en-CA" sz="6000" dirty="0">
                <a:solidFill>
                  <a:schemeClr val="tx1">
                    <a:lumMod val="75000"/>
                  </a:schemeClr>
                </a:solidFill>
              </a:rPr>
              <a:t>Daisy intelligence Hackathon</a:t>
            </a:r>
            <a:br>
              <a:rPr lang="en-CA" sz="6000" dirty="0"/>
            </a:br>
            <a:br>
              <a:rPr lang="en-CA" sz="6000" dirty="0"/>
            </a:br>
            <a:r>
              <a:rPr lang="en-CA" sz="6000" b="1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29701-C86A-4FC3-A049-4F7A1E0E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chemeClr val="tx1"/>
                </a:solidFill>
              </a:rPr>
              <a:t>Andy Wang</a:t>
            </a:r>
          </a:p>
          <a:p>
            <a:pPr algn="r"/>
            <a:r>
              <a:rPr lang="en-CA" dirty="0">
                <a:solidFill>
                  <a:schemeClr val="tx1"/>
                </a:solidFill>
              </a:rPr>
              <a:t> Jake Sullivan</a:t>
            </a:r>
          </a:p>
        </p:txBody>
      </p:sp>
    </p:spTree>
    <p:extLst>
      <p:ext uri="{BB962C8B-B14F-4D97-AF65-F5344CB8AC3E}">
        <p14:creationId xmlns:p14="http://schemas.microsoft.com/office/powerpoint/2010/main" val="353737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D8CD-A854-4F4F-963E-963F6D0C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Problem 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B8B-1E52-45C5-96C4-F01934D0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2761"/>
            <a:ext cx="9905999" cy="3541714"/>
          </a:xfrm>
        </p:spPr>
        <p:txBody>
          <a:bodyPr/>
          <a:lstStyle/>
          <a:p>
            <a:r>
              <a:rPr lang="en-CA" dirty="0"/>
              <a:t>Given 8 race-car tracks, “design” a race-car that optimizes the speed to complete all tracks</a:t>
            </a:r>
          </a:p>
          <a:p>
            <a:r>
              <a:rPr lang="en-CA" dirty="0"/>
              <a:t>With limited budget, choose parts that most likely shorten drive duration</a:t>
            </a:r>
          </a:p>
          <a:p>
            <a:r>
              <a:rPr lang="en-CA" dirty="0"/>
              <a:t>Return a list of instructions for tangential acceleration at each point</a:t>
            </a:r>
          </a:p>
          <a:p>
            <a:r>
              <a:rPr lang="en-CA" dirty="0"/>
              <a:t>At its core a machine learning (ML)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9BB3-B12B-48A7-A01A-442C53F2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25" y="4599065"/>
            <a:ext cx="4460217" cy="22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D1C7-B4AE-437A-84D1-BA01A058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05" y="605100"/>
            <a:ext cx="9905998" cy="1478570"/>
          </a:xfrm>
        </p:spPr>
        <p:txBody>
          <a:bodyPr/>
          <a:lstStyle/>
          <a:p>
            <a:r>
              <a:rPr lang="en-CA" b="1" dirty="0"/>
              <a:t>Initial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B39F-8EEA-478D-A8CB-8DA764BE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304" y="2004558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Created an environment that allows for ML using TensorFlow library</a:t>
            </a:r>
          </a:p>
          <a:p>
            <a:r>
              <a:rPr lang="en-CA" dirty="0"/>
              <a:t>Adapted reinforcement learning code from Stack Exchange</a:t>
            </a:r>
          </a:p>
          <a:p>
            <a:r>
              <a:rPr lang="en-CA" dirty="0"/>
              <a:t>Gave positive incentive for accelerating, and negative incentive for crashing</a:t>
            </a:r>
          </a:p>
          <a:p>
            <a:r>
              <a:rPr lang="en-CA" dirty="0"/>
              <a:t>Used Bellman equation to iteratively update policy</a:t>
            </a:r>
          </a:p>
          <a:p>
            <a:r>
              <a:rPr lang="en-CA" dirty="0"/>
              <a:t>Challenges:</a:t>
            </a:r>
          </a:p>
          <a:p>
            <a:pPr lvl="1"/>
            <a:r>
              <a:rPr lang="en-CA" dirty="0"/>
              <a:t>Difficulty of programming an environment</a:t>
            </a:r>
          </a:p>
          <a:p>
            <a:pPr lvl="1"/>
            <a:r>
              <a:rPr lang="en-CA" dirty="0"/>
              <a:t>Novelty of ML to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5796C-8CDA-4C7A-8FCD-E911527975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20" y="4013730"/>
            <a:ext cx="3328457" cy="23299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B0FBA5E-4BCA-435D-ABA8-6D056936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6648" y="902535"/>
            <a:ext cx="3454029" cy="10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0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24FA-0CFB-4204-BEF0-282388D6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5232"/>
            <a:ext cx="9905998" cy="1478570"/>
          </a:xfrm>
        </p:spPr>
        <p:txBody>
          <a:bodyPr/>
          <a:lstStyle/>
          <a:p>
            <a:r>
              <a:rPr lang="en-CA" b="1" dirty="0"/>
              <a:t>Alternate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D7FF-0B69-4CBA-BF01-AFDE89E9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9630"/>
            <a:ext cx="9905999" cy="3541714"/>
          </a:xfrm>
        </p:spPr>
        <p:txBody>
          <a:bodyPr>
            <a:normAutofit/>
          </a:bodyPr>
          <a:lstStyle/>
          <a:p>
            <a:r>
              <a:rPr lang="en-CA" dirty="0"/>
              <a:t>Prioritize the vehicle stats that most directly decrease time, </a:t>
            </a:r>
            <a:r>
              <a:rPr lang="en-CA" dirty="0" err="1"/>
              <a:t>ie</a:t>
            </a:r>
            <a:r>
              <a:rPr lang="en-CA" dirty="0"/>
              <a:t> handling</a:t>
            </a:r>
          </a:p>
          <a:p>
            <a:r>
              <a:rPr lang="en-CA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Read CSV file as an array, and convert radius to maximum allowable speed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‘Smooth out’ speed, eliminates sudden changes that’re impossible to accelerate 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Calculate acceleration for each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For each segment, subtract away fuel and tire costs. Add pit stop when either is low.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Manually adjust the vehicle stats to achieve best time</a:t>
            </a:r>
          </a:p>
        </p:txBody>
      </p:sp>
    </p:spTree>
    <p:extLst>
      <p:ext uri="{BB962C8B-B14F-4D97-AF65-F5344CB8AC3E}">
        <p14:creationId xmlns:p14="http://schemas.microsoft.com/office/powerpoint/2010/main" val="253982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48E9-A1A5-4553-BAC6-461A9D27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Result for Alternate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4AA8-2923-47DE-A201-2B84A1E4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7" y="1849437"/>
            <a:ext cx="9905999" cy="3541714"/>
          </a:xfrm>
        </p:spPr>
        <p:txBody>
          <a:bodyPr/>
          <a:lstStyle/>
          <a:p>
            <a:r>
              <a:rPr lang="en-CA" dirty="0"/>
              <a:t>Stats:</a:t>
            </a:r>
          </a:p>
          <a:p>
            <a:pPr lvl="1"/>
            <a:r>
              <a:rPr lang="en-CA" dirty="0"/>
              <a:t>Tire: tier 4</a:t>
            </a:r>
          </a:p>
          <a:p>
            <a:pPr lvl="1"/>
            <a:r>
              <a:rPr lang="en-CA" dirty="0"/>
              <a:t>Gas: tier 5</a:t>
            </a:r>
          </a:p>
          <a:p>
            <a:pPr lvl="1"/>
            <a:r>
              <a:rPr lang="en-CA" dirty="0"/>
              <a:t>Handling: tier 5</a:t>
            </a:r>
          </a:p>
          <a:p>
            <a:pPr lvl="1"/>
            <a:r>
              <a:rPr lang="en-CA" dirty="0"/>
              <a:t>Max velocity: tier 2</a:t>
            </a:r>
          </a:p>
          <a:p>
            <a:pPr lvl="1"/>
            <a:r>
              <a:rPr lang="en-CA" dirty="0"/>
              <a:t>Acceleration and braking: tier 1</a:t>
            </a:r>
          </a:p>
          <a:p>
            <a:r>
              <a:rPr lang="en-CA" dirty="0"/>
              <a:t>Result: 723.715s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8BD8F-F746-45C1-A3BC-4296E686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2932771" cy="29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3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28AA54-EE72-4AA0-A8F1-362ED947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48" y="1950430"/>
            <a:ext cx="9905998" cy="1478570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prstTxWarp prst="textPlain">
              <a:avLst/>
            </a:prstTxWarp>
          </a:bodyPr>
          <a:lstStyle/>
          <a:p>
            <a:r>
              <a:rPr lang="en-CA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036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Daisy intelligence Hackathon  Presentation</vt:lpstr>
      <vt:lpstr>Problem / context</vt:lpstr>
      <vt:lpstr>Initial approaches</vt:lpstr>
      <vt:lpstr>Alternate approaches</vt:lpstr>
      <vt:lpstr>Result for Alternate approaches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Daisy intelligence Hackathon  Presentation</dc:title>
  <dc:creator>Andy Wang</dc:creator>
  <cp:lastModifiedBy>Andy Wang</cp:lastModifiedBy>
  <cp:revision>1</cp:revision>
  <dcterms:created xsi:type="dcterms:W3CDTF">2019-01-27T07:11:18Z</dcterms:created>
  <dcterms:modified xsi:type="dcterms:W3CDTF">2019-01-27T07:59:48Z</dcterms:modified>
</cp:coreProperties>
</file>