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DA1E97-05DD-47F1-A249-895C7DE26F8D}" v="24" dt="2019-01-27T13:29:43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7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Wang" userId="2ebe1e08a1fcbbab" providerId="LiveId" clId="{58DA1E97-05DD-47F1-A249-895C7DE26F8D}"/>
    <pc:docChg chg="undo custSel mod addSld modSld">
      <pc:chgData name="Andy Wang" userId="2ebe1e08a1fcbbab" providerId="LiveId" clId="{58DA1E97-05DD-47F1-A249-895C7DE26F8D}" dt="2019-01-27T13:30:18.215" v="2525" actId="26606"/>
      <pc:docMkLst>
        <pc:docMk/>
      </pc:docMkLst>
      <pc:sldChg chg="addSp delSp delDesignElem">
        <pc:chgData name="Andy Wang" userId="2ebe1e08a1fcbbab" providerId="LiveId" clId="{58DA1E97-05DD-47F1-A249-895C7DE26F8D}" dt="2019-01-27T13:28:28.830" v="2521"/>
        <pc:sldMkLst>
          <pc:docMk/>
          <pc:sldMk cId="3537370797" sldId="256"/>
        </pc:sldMkLst>
        <pc:spChg chg="add del">
          <ac:chgData name="Andy Wang" userId="2ebe1e08a1fcbbab" providerId="LiveId" clId="{58DA1E97-05DD-47F1-A249-895C7DE26F8D}" dt="2019-01-27T13:28:28.830" v="2521"/>
          <ac:spMkLst>
            <pc:docMk/>
            <pc:sldMk cId="3537370797" sldId="256"/>
            <ac:spMk id="78" creationId="{4D6A640B-6684-4338-9199-6EE758735581}"/>
          </ac:spMkLst>
        </pc:spChg>
        <pc:spChg chg="add del">
          <ac:chgData name="Andy Wang" userId="2ebe1e08a1fcbbab" providerId="LiveId" clId="{58DA1E97-05DD-47F1-A249-895C7DE26F8D}" dt="2019-01-27T13:28:28.830" v="2521"/>
          <ac:spMkLst>
            <pc:docMk/>
            <pc:sldMk cId="3537370797" sldId="256"/>
            <ac:spMk id="80" creationId="{FF5E4228-419E-44B9-B090-94A9540E5B3F}"/>
          </ac:spMkLst>
        </pc:spChg>
        <pc:grpChg chg="add del">
          <ac:chgData name="Andy Wang" userId="2ebe1e08a1fcbbab" providerId="LiveId" clId="{58DA1E97-05DD-47F1-A249-895C7DE26F8D}" dt="2019-01-27T13:28:28.830" v="2521"/>
          <ac:grpSpMkLst>
            <pc:docMk/>
            <pc:sldMk cId="3537370797" sldId="256"/>
            <ac:grpSpMk id="79" creationId="{5BAB052D-92E4-4715-895B-E423230754C2}"/>
          </ac:grpSpMkLst>
        </pc:grpChg>
      </pc:sldChg>
      <pc:sldChg chg="addSp delSp modSp add mod setBg">
        <pc:chgData name="Andy Wang" userId="2ebe1e08a1fcbbab" providerId="LiveId" clId="{58DA1E97-05DD-47F1-A249-895C7DE26F8D}" dt="2019-01-27T13:30:18.215" v="2525" actId="26606"/>
        <pc:sldMkLst>
          <pc:docMk/>
          <pc:sldMk cId="950589692" sldId="257"/>
        </pc:sldMkLst>
        <pc:spChg chg="mod">
          <ac:chgData name="Andy Wang" userId="2ebe1e08a1fcbbab" providerId="LiveId" clId="{58DA1E97-05DD-47F1-A249-895C7DE26F8D}" dt="2019-01-27T13:30:18.215" v="2525" actId="26606"/>
          <ac:spMkLst>
            <pc:docMk/>
            <pc:sldMk cId="950589692" sldId="257"/>
            <ac:spMk id="2" creationId="{9594D8CD-A854-4F4F-963E-963F6D0C6AE9}"/>
          </ac:spMkLst>
        </pc:spChg>
        <pc:spChg chg="mod">
          <ac:chgData name="Andy Wang" userId="2ebe1e08a1fcbbab" providerId="LiveId" clId="{58DA1E97-05DD-47F1-A249-895C7DE26F8D}" dt="2019-01-27T13:30:18.215" v="2525" actId="26606"/>
          <ac:spMkLst>
            <pc:docMk/>
            <pc:sldMk cId="950589692" sldId="257"/>
            <ac:spMk id="3" creationId="{A9F03B8B-1E52-45C5-96C4-F01934D0772B}"/>
          </ac:spMkLst>
        </pc:spChg>
        <pc:grpChg chg="add del">
          <ac:chgData name="Andy Wang" userId="2ebe1e08a1fcbbab" providerId="LiveId" clId="{58DA1E97-05DD-47F1-A249-895C7DE26F8D}" dt="2019-01-27T13:30:08.745" v="2523" actId="26606"/>
          <ac:grpSpMkLst>
            <pc:docMk/>
            <pc:sldMk cId="950589692" sldId="257"/>
            <ac:grpSpMk id="12" creationId="{A0B38558-5389-4817-936F-FD62560CAC11}"/>
          </ac:grpSpMkLst>
        </pc:grpChg>
        <pc:grpChg chg="add del">
          <ac:chgData name="Andy Wang" userId="2ebe1e08a1fcbbab" providerId="LiveId" clId="{58DA1E97-05DD-47F1-A249-895C7DE26F8D}" dt="2019-01-27T13:30:08.745" v="2523" actId="26606"/>
          <ac:grpSpMkLst>
            <pc:docMk/>
            <pc:sldMk cId="950589692" sldId="257"/>
            <ac:grpSpMk id="16" creationId="{15502586-682B-4EDF-9515-674BB4E1CD13}"/>
          </ac:grpSpMkLst>
        </pc:grpChg>
        <pc:grpChg chg="add del">
          <ac:chgData name="Andy Wang" userId="2ebe1e08a1fcbbab" providerId="LiveId" clId="{58DA1E97-05DD-47F1-A249-895C7DE26F8D}" dt="2019-01-27T13:30:18.215" v="2525" actId="26606"/>
          <ac:grpSpMkLst>
            <pc:docMk/>
            <pc:sldMk cId="950589692" sldId="257"/>
            <ac:grpSpMk id="43" creationId="{70A29ECD-D68F-4AC9-9FA0-BEF7663BC1F5}"/>
          </ac:grpSpMkLst>
        </pc:grpChg>
        <pc:grpChg chg="add del">
          <ac:chgData name="Andy Wang" userId="2ebe1e08a1fcbbab" providerId="LiveId" clId="{58DA1E97-05DD-47F1-A249-895C7DE26F8D}" dt="2019-01-27T13:30:18.215" v="2525" actId="26606"/>
          <ac:grpSpMkLst>
            <pc:docMk/>
            <pc:sldMk cId="950589692" sldId="257"/>
            <ac:grpSpMk id="44" creationId="{9B1032AD-1AE2-4F16-A732-9C0A6A744C85}"/>
          </ac:grpSpMkLst>
        </pc:grpChg>
        <pc:picChg chg="add del mod">
          <ac:chgData name="Andy Wang" userId="2ebe1e08a1fcbbab" providerId="LiveId" clId="{58DA1E97-05DD-47F1-A249-895C7DE26F8D}" dt="2019-01-27T07:50:59.856" v="2398" actId="478"/>
          <ac:picMkLst>
            <pc:docMk/>
            <pc:sldMk cId="950589692" sldId="257"/>
            <ac:picMk id="5" creationId="{AB13EDF9-4062-4788-A7A2-3AF36ED59B46}"/>
          </ac:picMkLst>
        </pc:picChg>
        <pc:picChg chg="add mod ord">
          <ac:chgData name="Andy Wang" userId="2ebe1e08a1fcbbab" providerId="LiveId" clId="{58DA1E97-05DD-47F1-A249-895C7DE26F8D}" dt="2019-01-27T13:30:18.215" v="2525" actId="26606"/>
          <ac:picMkLst>
            <pc:docMk/>
            <pc:sldMk cId="950589692" sldId="257"/>
            <ac:picMk id="7" creationId="{9FA89BB3-B12B-48A7-A01A-442C53F26747}"/>
          </ac:picMkLst>
        </pc:picChg>
      </pc:sldChg>
      <pc:sldChg chg="addSp modSp add">
        <pc:chgData name="Andy Wang" userId="2ebe1e08a1fcbbab" providerId="LiveId" clId="{58DA1E97-05DD-47F1-A249-895C7DE26F8D}" dt="2019-01-27T07:54:57.895" v="2475" actId="113"/>
        <pc:sldMkLst>
          <pc:docMk/>
          <pc:sldMk cId="1160509060" sldId="258"/>
        </pc:sldMkLst>
        <pc:spChg chg="mod">
          <ac:chgData name="Andy Wang" userId="2ebe1e08a1fcbbab" providerId="LiveId" clId="{58DA1E97-05DD-47F1-A249-895C7DE26F8D}" dt="2019-01-27T07:54:57.895" v="2475" actId="113"/>
          <ac:spMkLst>
            <pc:docMk/>
            <pc:sldMk cId="1160509060" sldId="258"/>
            <ac:spMk id="2" creationId="{7C57D1C7-B4AE-437A-84D1-BA01A058090E}"/>
          </ac:spMkLst>
        </pc:spChg>
        <pc:spChg chg="mod">
          <ac:chgData name="Andy Wang" userId="2ebe1e08a1fcbbab" providerId="LiveId" clId="{58DA1E97-05DD-47F1-A249-895C7DE26F8D}" dt="2019-01-27T07:50:15.787" v="2396" actId="20577"/>
          <ac:spMkLst>
            <pc:docMk/>
            <pc:sldMk cId="1160509060" sldId="258"/>
            <ac:spMk id="3" creationId="{F786B39F-8EEA-478D-A8CB-8DA764BEC1F3}"/>
          </ac:spMkLst>
        </pc:spChg>
        <pc:picChg chg="add mod">
          <ac:chgData name="Andy Wang" userId="2ebe1e08a1fcbbab" providerId="LiveId" clId="{58DA1E97-05DD-47F1-A249-895C7DE26F8D}" dt="2019-01-27T07:52:24.829" v="2410"/>
          <ac:picMkLst>
            <pc:docMk/>
            <pc:sldMk cId="1160509060" sldId="258"/>
            <ac:picMk id="5" creationId="{DC05796C-8CDA-4C7A-8FCD-E911527975C7}"/>
          </ac:picMkLst>
        </pc:picChg>
        <pc:picChg chg="add mod">
          <ac:chgData name="Andy Wang" userId="2ebe1e08a1fcbbab" providerId="LiveId" clId="{58DA1E97-05DD-47F1-A249-895C7DE26F8D}" dt="2019-01-27T07:54:53.545" v="2474" actId="1076"/>
          <ac:picMkLst>
            <pc:docMk/>
            <pc:sldMk cId="1160509060" sldId="258"/>
            <ac:picMk id="7" creationId="{AB0FBA5E-4BCA-435D-ABA8-6D0569366B27}"/>
          </ac:picMkLst>
        </pc:picChg>
      </pc:sldChg>
      <pc:sldChg chg="addSp delSp modSp add mod setBg setClrOvrMap delDesignElem">
        <pc:chgData name="Andy Wang" userId="2ebe1e08a1fcbbab" providerId="LiveId" clId="{58DA1E97-05DD-47F1-A249-895C7DE26F8D}" dt="2019-01-27T13:28:28.830" v="2521"/>
        <pc:sldMkLst>
          <pc:docMk/>
          <pc:sldMk cId="2539825210" sldId="259"/>
        </pc:sldMkLst>
        <pc:spChg chg="mod">
          <ac:chgData name="Andy Wang" userId="2ebe1e08a1fcbbab" providerId="LiveId" clId="{58DA1E97-05DD-47F1-A249-895C7DE26F8D}" dt="2019-01-27T13:27:24.306" v="2517" actId="26606"/>
          <ac:spMkLst>
            <pc:docMk/>
            <pc:sldMk cId="2539825210" sldId="259"/>
            <ac:spMk id="2" creationId="{BA7824FA-0CFB-4204-BEF0-282388D6D49C}"/>
          </ac:spMkLst>
        </pc:spChg>
        <pc:spChg chg="mod">
          <ac:chgData name="Andy Wang" userId="2ebe1e08a1fcbbab" providerId="LiveId" clId="{58DA1E97-05DD-47F1-A249-895C7DE26F8D}" dt="2019-01-27T13:27:24.306" v="2517" actId="26606"/>
          <ac:spMkLst>
            <pc:docMk/>
            <pc:sldMk cId="2539825210" sldId="259"/>
            <ac:spMk id="3" creationId="{CFD9D7FF-0B69-4CBA-BF01-AFDE89E9683C}"/>
          </ac:spMkLst>
        </pc:spChg>
        <pc:spChg chg="add del">
          <ac:chgData name="Andy Wang" userId="2ebe1e08a1fcbbab" providerId="LiveId" clId="{58DA1E97-05DD-47F1-A249-895C7DE26F8D}" dt="2019-01-27T13:27:24.250" v="2516" actId="26606"/>
          <ac:spMkLst>
            <pc:docMk/>
            <pc:sldMk cId="2539825210" sldId="259"/>
            <ac:spMk id="8" creationId="{6697F791-5FFA-4164-899F-EB52EA72B024}"/>
          </ac:spMkLst>
        </pc:spChg>
        <pc:spChg chg="add del">
          <ac:chgData name="Andy Wang" userId="2ebe1e08a1fcbbab" providerId="LiveId" clId="{58DA1E97-05DD-47F1-A249-895C7DE26F8D}" dt="2019-01-27T13:27:20.760" v="2512" actId="26606"/>
          <ac:spMkLst>
            <pc:docMk/>
            <pc:sldMk cId="2539825210" sldId="259"/>
            <ac:spMk id="10" creationId="{C2E4E997-8672-4FFD-B8EC-9932A8E4714B}"/>
          </ac:spMkLst>
        </pc:spChg>
        <pc:spChg chg="add del">
          <ac:chgData name="Andy Wang" userId="2ebe1e08a1fcbbab" providerId="LiveId" clId="{58DA1E97-05DD-47F1-A249-895C7DE26F8D}" dt="2019-01-27T13:27:24.250" v="2516" actId="26606"/>
          <ac:spMkLst>
            <pc:docMk/>
            <pc:sldMk cId="2539825210" sldId="259"/>
            <ac:spMk id="11" creationId="{B773AB25-A422-41AA-9737-5E04C1966DE1}"/>
          </ac:spMkLst>
        </pc:spChg>
        <pc:grpChg chg="add del">
          <ac:chgData name="Andy Wang" userId="2ebe1e08a1fcbbab" providerId="LiveId" clId="{58DA1E97-05DD-47F1-A249-895C7DE26F8D}" dt="2019-01-27T13:27:20.760" v="2512" actId="26606"/>
          <ac:grpSpMkLst>
            <pc:docMk/>
            <pc:sldMk cId="2539825210" sldId="259"/>
            <ac:grpSpMk id="14" creationId="{453E4DEE-E996-40F8-8635-0FF43D7348F9}"/>
          </ac:grpSpMkLst>
        </pc:grpChg>
        <pc:grpChg chg="add del">
          <ac:chgData name="Andy Wang" userId="2ebe1e08a1fcbbab" providerId="LiveId" clId="{58DA1E97-05DD-47F1-A249-895C7DE26F8D}" dt="2019-01-27T13:27:24.250" v="2516" actId="26606"/>
          <ac:grpSpMkLst>
            <pc:docMk/>
            <pc:sldMk cId="2539825210" sldId="259"/>
            <ac:grpSpMk id="18" creationId="{6AD0D387-1584-4477-B5F8-52B50D4F2205}"/>
          </ac:grpSpMkLst>
        </pc:grpChg>
        <pc:grpChg chg="add del">
          <ac:chgData name="Andy Wang" userId="2ebe1e08a1fcbbab" providerId="LiveId" clId="{58DA1E97-05DD-47F1-A249-895C7DE26F8D}" dt="2019-01-27T13:28:28.830" v="2521"/>
          <ac:grpSpMkLst>
            <pc:docMk/>
            <pc:sldMk cId="2539825210" sldId="259"/>
            <ac:grpSpMk id="47" creationId="{A0B38558-5389-4817-936F-FD62560CAC11}"/>
          </ac:grpSpMkLst>
        </pc:grpChg>
        <pc:grpChg chg="add del">
          <ac:chgData name="Andy Wang" userId="2ebe1e08a1fcbbab" providerId="LiveId" clId="{58DA1E97-05DD-47F1-A249-895C7DE26F8D}" dt="2019-01-27T13:28:28.830" v="2521"/>
          <ac:grpSpMkLst>
            <pc:docMk/>
            <pc:sldMk cId="2539825210" sldId="259"/>
            <ac:grpSpMk id="50" creationId="{15502586-682B-4EDF-9515-674BB4E1CD13}"/>
          </ac:grpSpMkLst>
        </pc:grpChg>
        <pc:picChg chg="add mod ord">
          <ac:chgData name="Andy Wang" userId="2ebe1e08a1fcbbab" providerId="LiveId" clId="{58DA1E97-05DD-47F1-A249-895C7DE26F8D}" dt="2019-01-27T13:27:24.306" v="2517" actId="26606"/>
          <ac:picMkLst>
            <pc:docMk/>
            <pc:sldMk cId="2539825210" sldId="259"/>
            <ac:picMk id="5" creationId="{BB9D75DF-5434-402A-9DE2-5316B40681BF}"/>
          </ac:picMkLst>
        </pc:picChg>
        <pc:picChg chg="add del mod">
          <ac:chgData name="Andy Wang" userId="2ebe1e08a1fcbbab" providerId="LiveId" clId="{58DA1E97-05DD-47F1-A249-895C7DE26F8D}" dt="2019-01-27T07:55:56.821" v="2479" actId="478"/>
          <ac:picMkLst>
            <pc:docMk/>
            <pc:sldMk cId="2539825210" sldId="259"/>
            <ac:picMk id="5" creationId="{FDE69BDA-8FD8-4F04-A729-C460FBA2A4F1}"/>
          </ac:picMkLst>
        </pc:picChg>
        <pc:picChg chg="add del mod">
          <ac:chgData name="Andy Wang" userId="2ebe1e08a1fcbbab" providerId="LiveId" clId="{58DA1E97-05DD-47F1-A249-895C7DE26F8D}" dt="2019-01-27T07:56:03.089" v="2481" actId="478"/>
          <ac:picMkLst>
            <pc:docMk/>
            <pc:sldMk cId="2539825210" sldId="259"/>
            <ac:picMk id="7" creationId="{A306C422-AAFA-4012-8857-8773EF02C1C0}"/>
          </ac:picMkLst>
        </pc:picChg>
        <pc:picChg chg="add del">
          <ac:chgData name="Andy Wang" userId="2ebe1e08a1fcbbab" providerId="LiveId" clId="{58DA1E97-05DD-47F1-A249-895C7DE26F8D}" dt="2019-01-27T13:27:24.250" v="2516" actId="26606"/>
          <ac:picMkLst>
            <pc:docMk/>
            <pc:sldMk cId="2539825210" sldId="259"/>
            <ac:picMk id="9" creationId="{4E28A1A9-FB81-4816-AAEA-C3B430946951}"/>
          </ac:picMkLst>
        </pc:picChg>
        <pc:picChg chg="add del">
          <ac:chgData name="Andy Wang" userId="2ebe1e08a1fcbbab" providerId="LiveId" clId="{58DA1E97-05DD-47F1-A249-895C7DE26F8D}" dt="2019-01-27T13:27:20.760" v="2512" actId="26606"/>
          <ac:picMkLst>
            <pc:docMk/>
            <pc:sldMk cId="2539825210" sldId="259"/>
            <ac:picMk id="12" creationId="{FE6BA9E6-1D9E-4D30-B528-D49FA1342E4E}"/>
          </ac:picMkLst>
        </pc:picChg>
        <pc:picChg chg="add del">
          <ac:chgData name="Andy Wang" userId="2ebe1e08a1fcbbab" providerId="LiveId" clId="{58DA1E97-05DD-47F1-A249-895C7DE26F8D}" dt="2019-01-27T13:27:24.250" v="2516" actId="26606"/>
          <ac:picMkLst>
            <pc:docMk/>
            <pc:sldMk cId="2539825210" sldId="259"/>
            <ac:picMk id="16" creationId="{AF0552B8-DE8C-40DF-B29F-1728E6A10619}"/>
          </ac:picMkLst>
        </pc:picChg>
      </pc:sldChg>
      <pc:sldChg chg="addSp modSp add">
        <pc:chgData name="Andy Wang" userId="2ebe1e08a1fcbbab" providerId="LiveId" clId="{58DA1E97-05DD-47F1-A249-895C7DE26F8D}" dt="2019-01-27T12:43:56.090" v="2493" actId="20577"/>
        <pc:sldMkLst>
          <pc:docMk/>
          <pc:sldMk cId="2679039495" sldId="260"/>
        </pc:sldMkLst>
        <pc:spChg chg="mod">
          <ac:chgData name="Andy Wang" userId="2ebe1e08a1fcbbab" providerId="LiveId" clId="{58DA1E97-05DD-47F1-A249-895C7DE26F8D}" dt="2019-01-27T07:55:07.033" v="2478" actId="113"/>
          <ac:spMkLst>
            <pc:docMk/>
            <pc:sldMk cId="2679039495" sldId="260"/>
            <ac:spMk id="2" creationId="{89B348E9-A1A5-4553-BAC6-461A9D270749}"/>
          </ac:spMkLst>
        </pc:spChg>
        <pc:spChg chg="mod">
          <ac:chgData name="Andy Wang" userId="2ebe1e08a1fcbbab" providerId="LiveId" clId="{58DA1E97-05DD-47F1-A249-895C7DE26F8D}" dt="2019-01-27T12:43:56.090" v="2493" actId="20577"/>
          <ac:spMkLst>
            <pc:docMk/>
            <pc:sldMk cId="2679039495" sldId="260"/>
            <ac:spMk id="3" creationId="{0F884AA8-2923-47DE-A201-2B84A1E4C309}"/>
          </ac:spMkLst>
        </pc:spChg>
        <pc:picChg chg="add mod">
          <ac:chgData name="Andy Wang" userId="2ebe1e08a1fcbbab" providerId="LiveId" clId="{58DA1E97-05DD-47F1-A249-895C7DE26F8D}" dt="2019-01-27T07:59:19.998" v="2484" actId="1076"/>
          <ac:picMkLst>
            <pc:docMk/>
            <pc:sldMk cId="2679039495" sldId="260"/>
            <ac:picMk id="5" creationId="{FE58BD8F-F746-45C1-A3BC-4296E686D77B}"/>
          </ac:picMkLst>
        </pc:picChg>
      </pc:sldChg>
      <pc:sldChg chg="addSp delSp modSp add">
        <pc:chgData name="Andy Wang" userId="2ebe1e08a1fcbbab" providerId="LiveId" clId="{58DA1E97-05DD-47F1-A249-895C7DE26F8D}" dt="2019-01-27T07:59:41.712" v="2485" actId="14838"/>
        <pc:sldMkLst>
          <pc:docMk/>
          <pc:sldMk cId="3640368806" sldId="261"/>
        </pc:sldMkLst>
        <pc:spChg chg="del mod">
          <ac:chgData name="Andy Wang" userId="2ebe1e08a1fcbbab" providerId="LiveId" clId="{58DA1E97-05DD-47F1-A249-895C7DE26F8D}" dt="2019-01-27T07:39:35.344" v="2008" actId="478"/>
          <ac:spMkLst>
            <pc:docMk/>
            <pc:sldMk cId="3640368806" sldId="261"/>
            <ac:spMk id="2" creationId="{2A107FA4-1313-4C7A-9C1E-96115C3066A1}"/>
          </ac:spMkLst>
        </pc:spChg>
        <pc:spChg chg="del">
          <ac:chgData name="Andy Wang" userId="2ebe1e08a1fcbbab" providerId="LiveId" clId="{58DA1E97-05DD-47F1-A249-895C7DE26F8D}" dt="2019-01-27T07:39:35.344" v="2008" actId="478"/>
          <ac:spMkLst>
            <pc:docMk/>
            <pc:sldMk cId="3640368806" sldId="261"/>
            <ac:spMk id="3" creationId="{28E3E01D-D4C3-4EBF-8787-F9ADCA3610ED}"/>
          </ac:spMkLst>
        </pc:spChg>
        <pc:spChg chg="add mod">
          <ac:chgData name="Andy Wang" userId="2ebe1e08a1fcbbab" providerId="LiveId" clId="{58DA1E97-05DD-47F1-A249-895C7DE26F8D}" dt="2019-01-27T07:59:41.712" v="2485" actId="14838"/>
          <ac:spMkLst>
            <pc:docMk/>
            <pc:sldMk cId="3640368806" sldId="261"/>
            <ac:spMk id="5" creationId="{EB28AA54-EE72-4AA0-A8F1-362ED94779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291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833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115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580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886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3704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234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159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896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4550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369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49184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5044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8736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32718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9855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77576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96270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4117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3097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3896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035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41116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62536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72749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35442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247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75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781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379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720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70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967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00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808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62A7E-20F3-4F18-98D4-EAE85C63CBFD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6555B-2C18-467A-91D0-6B7C2A1BE0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3685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80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90AF7-AE1A-4B5C-BE88-29849FE39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647116" cy="4149724"/>
          </a:xfrm>
        </p:spPr>
        <p:txBody>
          <a:bodyPr anchor="ctr">
            <a:normAutofit/>
          </a:bodyPr>
          <a:lstStyle/>
          <a:p>
            <a:r>
              <a:rPr lang="en-CA" sz="6000" dirty="0">
                <a:solidFill>
                  <a:schemeClr val="tx1">
                    <a:lumMod val="75000"/>
                  </a:schemeClr>
                </a:solidFill>
              </a:rPr>
              <a:t>Daisy intelligence Hackathon</a:t>
            </a:r>
            <a:br>
              <a:rPr lang="en-CA" sz="6000" dirty="0"/>
            </a:br>
            <a:br>
              <a:rPr lang="en-CA" sz="6000" dirty="0"/>
            </a:br>
            <a:r>
              <a:rPr lang="en-CA" sz="6000" b="1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29701-C86A-4FC3-A049-4F7A1E0E1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r>
              <a:rPr lang="en-CA" dirty="0">
                <a:solidFill>
                  <a:schemeClr val="tx1"/>
                </a:solidFill>
              </a:rPr>
              <a:t>Andy Wang</a:t>
            </a:r>
          </a:p>
          <a:p>
            <a:pPr algn="r"/>
            <a:r>
              <a:rPr lang="en-CA" dirty="0">
                <a:solidFill>
                  <a:schemeClr val="tx1"/>
                </a:solidFill>
              </a:rPr>
              <a:t> Jake Sullivan</a:t>
            </a:r>
          </a:p>
        </p:txBody>
      </p:sp>
    </p:spTree>
    <p:extLst>
      <p:ext uri="{BB962C8B-B14F-4D97-AF65-F5344CB8AC3E}">
        <p14:creationId xmlns:p14="http://schemas.microsoft.com/office/powerpoint/2010/main" val="353737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D8CD-A854-4F4F-963E-963F6D0C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b="1"/>
              <a:t>Problem / context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3B8B-1E52-45C5-96C4-F01934D07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2761"/>
            <a:ext cx="9905999" cy="3541714"/>
          </a:xfrm>
        </p:spPr>
        <p:txBody>
          <a:bodyPr/>
          <a:lstStyle/>
          <a:p>
            <a:r>
              <a:rPr lang="en-CA"/>
              <a:t>Given 8 race-car tracks, “design” a race-car that optimizes the speed to complete all tracks</a:t>
            </a:r>
          </a:p>
          <a:p>
            <a:r>
              <a:rPr lang="en-CA"/>
              <a:t>With limited budget, choose parts that most likely shorten drive duration</a:t>
            </a:r>
          </a:p>
          <a:p>
            <a:r>
              <a:rPr lang="en-CA"/>
              <a:t>Return a list of instructions for tangential acceleration at each point</a:t>
            </a:r>
          </a:p>
          <a:p>
            <a:r>
              <a:rPr lang="en-CA"/>
              <a:t>At its core a machine learning (ML) problem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89BB3-B12B-48A7-A01A-442C53F26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25" y="4599065"/>
            <a:ext cx="4460217" cy="225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8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D1C7-B4AE-437A-84D1-BA01A0580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305" y="605100"/>
            <a:ext cx="9905998" cy="1478570"/>
          </a:xfrm>
        </p:spPr>
        <p:txBody>
          <a:bodyPr/>
          <a:lstStyle/>
          <a:p>
            <a:r>
              <a:rPr lang="en-CA" b="1" dirty="0"/>
              <a:t>Initial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6B39F-8EEA-478D-A8CB-8DA764BE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304" y="2004558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CA" dirty="0"/>
              <a:t>Created an environment that allows for ML using TensorFlow library</a:t>
            </a:r>
          </a:p>
          <a:p>
            <a:r>
              <a:rPr lang="en-CA" dirty="0"/>
              <a:t>Adapted reinforcement learning code from Stack Exchange</a:t>
            </a:r>
          </a:p>
          <a:p>
            <a:r>
              <a:rPr lang="en-CA" dirty="0"/>
              <a:t>Gave positive incentive for accelerating, and negative incentive for crashing</a:t>
            </a:r>
          </a:p>
          <a:p>
            <a:r>
              <a:rPr lang="en-CA" dirty="0"/>
              <a:t>Used Bellman equation to iteratively update policy</a:t>
            </a:r>
          </a:p>
          <a:p>
            <a:r>
              <a:rPr lang="en-CA" dirty="0"/>
              <a:t>Challenges:</a:t>
            </a:r>
          </a:p>
          <a:p>
            <a:pPr lvl="1"/>
            <a:r>
              <a:rPr lang="en-CA" dirty="0"/>
              <a:t>Difficulty of programming an environment</a:t>
            </a:r>
          </a:p>
          <a:p>
            <a:pPr lvl="1"/>
            <a:r>
              <a:rPr lang="en-CA" dirty="0"/>
              <a:t>Novelty of ML to 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5796C-8CDA-4C7A-8FCD-E911527975C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20" y="4013730"/>
            <a:ext cx="3328457" cy="232992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B0FBA5E-4BCA-435D-ABA8-6D0569366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6648" y="902535"/>
            <a:ext cx="3454029" cy="102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0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9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8" name="Rectangle 10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B9D75DF-5434-402A-9DE2-5316B40681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9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50" name="Group 13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15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9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52" name="Group 17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7824FA-0CFB-4204-BEF0-282388D6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CA" b="1"/>
              <a:t>Alternate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9D7FF-0B69-4CBA-BF01-AFDE89E96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r>
              <a:rPr lang="en-CA" sz="2000"/>
              <a:t>Prioritize the vehicle stats that most directly decrease time, ie handling</a:t>
            </a:r>
          </a:p>
          <a:p>
            <a:r>
              <a:rPr lang="en-CA" sz="200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/>
              <a:t>Read CSV file as an array, and convert radius to maximum allowable speed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/>
              <a:t>‘Smooth out’ speed, eliminates sudden changes that’re impossible to accelerate to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/>
              <a:t>Calculate acceleration for each point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/>
              <a:t>For each segment, subtract away fuel and tire costs. Add pit stop when either is low.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/>
              <a:t>Manually adjust the vehicle stats to achieve best time, for each track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982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48E9-A1A5-4553-BAC6-461A9D27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Result for Alternate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84AA8-2923-47DE-A201-2B84A1E4C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097" y="1849437"/>
            <a:ext cx="9905999" cy="3541714"/>
          </a:xfrm>
        </p:spPr>
        <p:txBody>
          <a:bodyPr/>
          <a:lstStyle/>
          <a:p>
            <a:r>
              <a:rPr lang="en-CA" dirty="0"/>
              <a:t>Stats:</a:t>
            </a:r>
          </a:p>
          <a:p>
            <a:pPr lvl="1"/>
            <a:r>
              <a:rPr lang="en-CA" dirty="0"/>
              <a:t>Tire: tier 4</a:t>
            </a:r>
          </a:p>
          <a:p>
            <a:pPr lvl="1"/>
            <a:r>
              <a:rPr lang="en-CA" dirty="0"/>
              <a:t>Gas: tier 5</a:t>
            </a:r>
          </a:p>
          <a:p>
            <a:pPr lvl="1"/>
            <a:r>
              <a:rPr lang="en-CA" dirty="0"/>
              <a:t>Handling: tier 5</a:t>
            </a:r>
          </a:p>
          <a:p>
            <a:pPr lvl="1"/>
            <a:r>
              <a:rPr lang="en-CA" dirty="0"/>
              <a:t>Max velocity: tier 2</a:t>
            </a:r>
          </a:p>
          <a:p>
            <a:pPr lvl="1"/>
            <a:r>
              <a:rPr lang="en-CA" dirty="0"/>
              <a:t>Acceleration and braking: tier 1</a:t>
            </a:r>
          </a:p>
          <a:p>
            <a:r>
              <a:rPr lang="en-CA" dirty="0"/>
              <a:t>Result: 721.2s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8BD8F-F746-45C1-A3BC-4296E686D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097088"/>
            <a:ext cx="2932771" cy="293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3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28AA54-EE72-4AA0-A8F1-362ED947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948" y="1950430"/>
            <a:ext cx="9905998" cy="1478570"/>
          </a:xfr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>
            <a:prstTxWarp prst="textPlain">
              <a:avLst/>
            </a:prstTxWarp>
          </a:bodyPr>
          <a:lstStyle/>
          <a:p>
            <a:r>
              <a:rPr lang="en-CA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40368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Override1.xml><?xml version="1.0" encoding="utf-8"?>
<a:themeOverride xmlns:a="http://schemas.openxmlformats.org/drawingml/2006/main">
  <a:clrScheme name="Yellow Orang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226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Tw Cen MT</vt:lpstr>
      <vt:lpstr>Circuit</vt:lpstr>
      <vt:lpstr>1_Circuit</vt:lpstr>
      <vt:lpstr>Daisy intelligence Hackathon  Presentation</vt:lpstr>
      <vt:lpstr>Problem / context</vt:lpstr>
      <vt:lpstr>Initial approaches</vt:lpstr>
      <vt:lpstr>Alternate approaches</vt:lpstr>
      <vt:lpstr>Result for Alternate approaches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Daisy intelligence Hackathon  Presentation</dc:title>
  <dc:creator>Andy Wang</dc:creator>
  <cp:lastModifiedBy>Andy Wang</cp:lastModifiedBy>
  <cp:revision>1</cp:revision>
  <dcterms:created xsi:type="dcterms:W3CDTF">2019-01-27T13:27:24Z</dcterms:created>
  <dcterms:modified xsi:type="dcterms:W3CDTF">2019-01-27T13:30:27Z</dcterms:modified>
</cp:coreProperties>
</file>