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6" y="18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9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556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12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887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4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69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9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710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566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09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10329-E497-4684-8C56-1E7D175922BA}" type="datetimeFigureOut">
              <a:rPr lang="zh-TW" altLang="en-US" smtClean="0"/>
              <a:t>2025/5/8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67AD1-7114-449E-82FB-D4E3001EA2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15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48063" y="2087478"/>
            <a:ext cx="9144000" cy="1509963"/>
          </a:xfrm>
        </p:spPr>
        <p:txBody>
          <a:bodyPr>
            <a:normAutofit/>
          </a:bodyPr>
          <a:lstStyle/>
          <a:p>
            <a:r>
              <a:rPr lang="en-US" altLang="zh-TW" sz="8000" dirty="0" err="1" smtClean="0"/>
              <a:t>YungchingDemo</a:t>
            </a:r>
            <a:endParaRPr lang="zh-TW" altLang="en-US" sz="8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505826" y="3753853"/>
            <a:ext cx="2213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/>
              <a:t>報告人：林正杰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954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 </a:t>
            </a:r>
            <a:r>
              <a:rPr lang="en-US" altLang="zh-TW" dirty="0"/>
              <a:t>- </a:t>
            </a:r>
            <a:r>
              <a:rPr lang="en-US" altLang="zh-TW" dirty="0" err="1"/>
              <a:t>T_DropdownOptions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593358"/>
              </p:ext>
            </p:extLst>
          </p:nvPr>
        </p:nvGraphicFramePr>
        <p:xfrm>
          <a:off x="838200" y="1825625"/>
          <a:ext cx="105156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126">
                  <a:extLst>
                    <a:ext uri="{9D8B030D-6E8A-4147-A177-3AD203B41FA5}">
                      <a16:colId xmlns:a16="http://schemas.microsoft.com/office/drawing/2014/main" val="4150874624"/>
                    </a:ext>
                  </a:extLst>
                </a:gridCol>
                <a:gridCol w="1428506">
                  <a:extLst>
                    <a:ext uri="{9D8B030D-6E8A-4147-A177-3AD203B41FA5}">
                      <a16:colId xmlns:a16="http://schemas.microsoft.com/office/drawing/2014/main" val="147253071"/>
                    </a:ext>
                  </a:extLst>
                </a:gridCol>
                <a:gridCol w="2268055">
                  <a:extLst>
                    <a:ext uri="{9D8B030D-6E8A-4147-A177-3AD203B41FA5}">
                      <a16:colId xmlns:a16="http://schemas.microsoft.com/office/drawing/2014/main" val="25789753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192377901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3055252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40086335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9910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013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PK1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唯一辨識碼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1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GroupName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下拉選單群組名稱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664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選項代號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7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選項名稱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799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09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1179" y="2873710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 smtClean="0"/>
              <a:t>報告完畢，謝謝大家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5618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+mn-lt"/>
                <a:ea typeface="+mn-ea"/>
                <a:cs typeface="+mn-cs"/>
              </a:rPr>
              <a:t>使用技術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開發模型：</a:t>
            </a:r>
            <a:r>
              <a:rPr lang="en-US" altLang="zh-TW" dirty="0"/>
              <a:t>Razor Pages</a:t>
            </a:r>
          </a:p>
          <a:p>
            <a:r>
              <a:rPr lang="zh-TW" altLang="en-US" dirty="0"/>
              <a:t>前端畫面：</a:t>
            </a:r>
            <a:r>
              <a:rPr lang="en-US" altLang="zh-TW" dirty="0" smtClean="0"/>
              <a:t>CSHTML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bootstrap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ajax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jquery</a:t>
            </a:r>
            <a:endParaRPr lang="en-US" altLang="zh-TW" dirty="0"/>
          </a:p>
          <a:p>
            <a:r>
              <a:rPr lang="zh-TW" altLang="en-US" dirty="0"/>
              <a:t>後端</a:t>
            </a:r>
            <a:r>
              <a:rPr lang="en-US" altLang="zh-TW" dirty="0"/>
              <a:t>WEB API</a:t>
            </a:r>
            <a:r>
              <a:rPr lang="zh-TW" altLang="en-US" dirty="0"/>
              <a:t>：</a:t>
            </a:r>
            <a:r>
              <a:rPr lang="en-US" altLang="zh-TW" dirty="0"/>
              <a:t>C# .NET 8.0</a:t>
            </a:r>
          </a:p>
          <a:p>
            <a:r>
              <a:rPr lang="zh-TW" altLang="en-US" dirty="0"/>
              <a:t>資料庫串接：</a:t>
            </a:r>
            <a:r>
              <a:rPr lang="en-US" altLang="zh-TW" dirty="0"/>
              <a:t>DAPPER</a:t>
            </a:r>
          </a:p>
          <a:p>
            <a:r>
              <a:rPr lang="zh-TW" altLang="en-US" dirty="0"/>
              <a:t>輔助工具：</a:t>
            </a:r>
            <a:r>
              <a:rPr lang="en-US" altLang="zh-TW" dirty="0"/>
              <a:t>Copilot AI</a:t>
            </a:r>
          </a:p>
        </p:txBody>
      </p:sp>
    </p:spTree>
    <p:extLst>
      <p:ext uri="{BB962C8B-B14F-4D97-AF65-F5344CB8AC3E}">
        <p14:creationId xmlns:p14="http://schemas.microsoft.com/office/powerpoint/2010/main" val="40783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畫面介紹（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主頁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243" y="1413960"/>
            <a:ext cx="6353742" cy="47702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589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新增物件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46380"/>
            <a:ext cx="6372994" cy="478472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8917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畫面介紹（</a:t>
            </a:r>
            <a:r>
              <a:rPr lang="en-US" altLang="zh-TW" dirty="0" smtClean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物件維護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42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功能介紹（</a:t>
            </a:r>
            <a:r>
              <a:rPr lang="en-US" altLang="zh-TW" dirty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新增物件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46380"/>
            <a:ext cx="6372994" cy="4784725"/>
          </a:xfr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5" y="1424518"/>
            <a:ext cx="6429009" cy="4828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794" y="1424518"/>
            <a:ext cx="6429009" cy="48284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248" y="1446380"/>
            <a:ext cx="3820026" cy="13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介紹（</a:t>
            </a:r>
            <a:r>
              <a:rPr lang="en-US" altLang="zh-TW" dirty="0" smtClean="0"/>
              <a:t>2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修改物件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30" y="1377867"/>
            <a:ext cx="6530020" cy="490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63" y="1376173"/>
            <a:ext cx="3882782" cy="1330088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762" y="1368011"/>
            <a:ext cx="3893399" cy="133372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4" y="1368011"/>
            <a:ext cx="6532995" cy="4904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7635" y="1358694"/>
            <a:ext cx="3872834" cy="1326680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653" y="1366316"/>
            <a:ext cx="6545404" cy="49141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047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zh-TW" altLang="en-US" dirty="0" smtClean="0"/>
              <a:t>介紹（</a:t>
            </a:r>
            <a:r>
              <a:rPr lang="en-US" altLang="zh-TW" dirty="0"/>
              <a:t>3</a:t>
            </a:r>
            <a:r>
              <a:rPr lang="zh-TW" altLang="en-US" dirty="0" smtClean="0"/>
              <a:t> </a:t>
            </a:r>
            <a:r>
              <a:rPr lang="en-US" altLang="zh-TW" dirty="0" smtClean="0"/>
              <a:t>/ 3</a:t>
            </a:r>
            <a:r>
              <a:rPr lang="zh-TW" altLang="en-US" dirty="0" smtClean="0"/>
              <a:t>）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</a:t>
            </a:r>
            <a:r>
              <a:rPr lang="zh-TW" altLang="en-US" dirty="0"/>
              <a:t>刪除</a:t>
            </a:r>
            <a:r>
              <a:rPr lang="zh-TW" altLang="en-US" dirty="0" smtClean="0"/>
              <a:t>物件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77867"/>
            <a:ext cx="6530020" cy="4902617"/>
          </a:xfrm>
          <a:ln>
            <a:solidFill>
              <a:schemeClr val="tx1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30" y="1377867"/>
            <a:ext cx="6530020" cy="4904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540" y="1376173"/>
            <a:ext cx="3893399" cy="13337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629" y="1368011"/>
            <a:ext cx="6530020" cy="49026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539" y="1368011"/>
            <a:ext cx="3893400" cy="13337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7628" y="1358155"/>
            <a:ext cx="6530021" cy="49043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7539" y="1373627"/>
            <a:ext cx="3900832" cy="133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 </a:t>
            </a:r>
            <a:r>
              <a:rPr lang="en-US" altLang="zh-TW" dirty="0" smtClean="0"/>
              <a:t>- </a:t>
            </a:r>
            <a:r>
              <a:rPr lang="en-US" altLang="zh-TW" dirty="0" err="1" smtClean="0"/>
              <a:t>T_ESTATE_Data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879399"/>
              </p:ext>
            </p:extLst>
          </p:nvPr>
        </p:nvGraphicFramePr>
        <p:xfrm>
          <a:off x="669758" y="1873751"/>
          <a:ext cx="1097079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04">
                  <a:extLst>
                    <a:ext uri="{9D8B030D-6E8A-4147-A177-3AD203B41FA5}">
                      <a16:colId xmlns:a16="http://schemas.microsoft.com/office/drawing/2014/main" val="1971538986"/>
                    </a:ext>
                  </a:extLst>
                </a:gridCol>
                <a:gridCol w="1525115">
                  <a:extLst>
                    <a:ext uri="{9D8B030D-6E8A-4147-A177-3AD203B41FA5}">
                      <a16:colId xmlns:a16="http://schemas.microsoft.com/office/drawing/2014/main" val="60842610"/>
                    </a:ext>
                  </a:extLst>
                </a:gridCol>
                <a:gridCol w="1716339">
                  <a:extLst>
                    <a:ext uri="{9D8B030D-6E8A-4147-A177-3AD203B41FA5}">
                      <a16:colId xmlns:a16="http://schemas.microsoft.com/office/drawing/2014/main" val="3860785298"/>
                    </a:ext>
                  </a:extLst>
                </a:gridCol>
                <a:gridCol w="1552073">
                  <a:extLst>
                    <a:ext uri="{9D8B030D-6E8A-4147-A177-3AD203B41FA5}">
                      <a16:colId xmlns:a16="http://schemas.microsoft.com/office/drawing/2014/main" val="3323878026"/>
                    </a:ext>
                  </a:extLst>
                </a:gridCol>
                <a:gridCol w="1191127">
                  <a:extLst>
                    <a:ext uri="{9D8B030D-6E8A-4147-A177-3AD203B41FA5}">
                      <a16:colId xmlns:a16="http://schemas.microsoft.com/office/drawing/2014/main" val="39321234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40619610"/>
                    </a:ext>
                  </a:extLst>
                </a:gridCol>
                <a:gridCol w="3176337">
                  <a:extLst>
                    <a:ext uri="{9D8B030D-6E8A-4147-A177-3AD203B41FA5}">
                      <a16:colId xmlns:a16="http://schemas.microsoft.com/office/drawing/2014/main" val="3274868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欄位敘述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允許</a:t>
                      </a:r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備註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818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PK1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ProjectID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專案編號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23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ProjectName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專案名稱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(40)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44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住宅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02:</a:t>
                      </a:r>
                      <a:r>
                        <a:rPr lang="zh-TW" altLang="en-US" dirty="0" smtClean="0">
                          <a:solidFill>
                            <a:srgbClr val="000000"/>
                          </a:solidFill>
                          <a:latin typeface="細明體" panose="02020509000000000000" pitchFamily="49" charset="-120"/>
                          <a:ea typeface="細明體" panose="02020509000000000000" pitchFamily="49" charset="-120"/>
                        </a:rPr>
                        <a:t>商業 </a:t>
                      </a:r>
                      <a:r>
                        <a:rPr lang="en-US" altLang="zh-TW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03:</a:t>
                      </a:r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工業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67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Address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房屋地址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(40)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055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Square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房屋坪數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decimal(6, 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8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PublicRatio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公設比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decimal(4, 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01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房屋價錢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/>
                        <a:t>單位是</a:t>
                      </a:r>
                      <a:r>
                        <a:rPr lang="zh-TW" altLang="en-US" sz="1800" b="1" kern="120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萬</a:t>
                      </a:r>
                      <a:r>
                        <a:rPr lang="zh-TW" altLang="en-US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元</a:t>
                      </a:r>
                      <a:endParaRPr lang="zh-TW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1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HaveSpace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是否附停車位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0:</a:t>
                      </a:r>
                      <a:r>
                        <a:rPr lang="zh-TW" altLang="en-US" dirty="0" smtClean="0"/>
                        <a:t>否 </a:t>
                      </a:r>
                      <a:r>
                        <a:rPr lang="en-US" altLang="zh-TW" dirty="0" smtClean="0"/>
                        <a:t>1:</a:t>
                      </a:r>
                      <a:r>
                        <a:rPr lang="zh-TW" altLang="en-US" dirty="0" smtClean="0"/>
                        <a:t>是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5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Remark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備註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(MAX)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NOT 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0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9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226</Words>
  <Application>Microsoft Office PowerPoint</Application>
  <PresentationFormat>寬螢幕</PresentationFormat>
  <Paragraphs>76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細明體</vt:lpstr>
      <vt:lpstr>新細明體</vt:lpstr>
      <vt:lpstr>Arial</vt:lpstr>
      <vt:lpstr>Calibri</vt:lpstr>
      <vt:lpstr>Calibri Light</vt:lpstr>
      <vt:lpstr>Office 佈景主題</vt:lpstr>
      <vt:lpstr>YungchingDemo</vt:lpstr>
      <vt:lpstr>使用技術</vt:lpstr>
      <vt:lpstr>畫面介紹（1 / 3）– 主頁</vt:lpstr>
      <vt:lpstr>畫面介紹（2 / 3）– 新增物件</vt:lpstr>
      <vt:lpstr>畫面介紹（3 / 3）– 物件維護</vt:lpstr>
      <vt:lpstr>功能介紹（1 / 3）– 新增物件</vt:lpstr>
      <vt:lpstr>功能介紹（2 / 3）– 修改物件</vt:lpstr>
      <vt:lpstr>功能介紹（3 / 3）– 刪除物件</vt:lpstr>
      <vt:lpstr>資料庫 - T_ESTATE_Data</vt:lpstr>
      <vt:lpstr>資料庫 - T_DropdownOptions</vt:lpstr>
      <vt:lpstr>報告完畢，謝謝大家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2200210</dc:creator>
  <cp:lastModifiedBy>2200210</cp:lastModifiedBy>
  <cp:revision>17</cp:revision>
  <dcterms:created xsi:type="dcterms:W3CDTF">2025-05-08T02:00:57Z</dcterms:created>
  <dcterms:modified xsi:type="dcterms:W3CDTF">2025-05-08T07:46:30Z</dcterms:modified>
</cp:coreProperties>
</file>