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907D-3E85-4510-AB98-8EEE04C623B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888A-550B-4810-B1B3-14F8B9C5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907D-3E85-4510-AB98-8EEE04C623B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888A-550B-4810-B1B3-14F8B9C5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5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907D-3E85-4510-AB98-8EEE04C623B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888A-550B-4810-B1B3-14F8B9C5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2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907D-3E85-4510-AB98-8EEE04C623B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888A-550B-4810-B1B3-14F8B9C5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8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907D-3E85-4510-AB98-8EEE04C623B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888A-550B-4810-B1B3-14F8B9C5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3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907D-3E85-4510-AB98-8EEE04C623B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888A-550B-4810-B1B3-14F8B9C5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5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907D-3E85-4510-AB98-8EEE04C623B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888A-550B-4810-B1B3-14F8B9C5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9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907D-3E85-4510-AB98-8EEE04C623B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888A-550B-4810-B1B3-14F8B9C5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1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907D-3E85-4510-AB98-8EEE04C623B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888A-550B-4810-B1B3-14F8B9C5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907D-3E85-4510-AB98-8EEE04C623B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888A-550B-4810-B1B3-14F8B9C5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8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907D-3E85-4510-AB98-8EEE04C623B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888A-550B-4810-B1B3-14F8B9C5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9907D-3E85-4510-AB98-8EEE04C623B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D888A-550B-4810-B1B3-14F8B9C5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4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9147773">
            <a:off x="1841312" y="3621780"/>
            <a:ext cx="156591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9292844">
            <a:off x="826769" y="3582540"/>
            <a:ext cx="156591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StandBy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9044096">
            <a:off x="2882504" y="3724649"/>
            <a:ext cx="1565910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Shutdown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55280" y="5577840"/>
            <a:ext cx="310896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Horizontal Bar Graph of </a:t>
            </a:r>
            <a:r>
              <a:rPr lang="en-US" dirty="0" err="1" smtClean="0"/>
              <a:t>Accel</a:t>
            </a:r>
            <a:r>
              <a:rPr lang="en-US" dirty="0" smtClean="0"/>
              <a:t> (+/- 2g)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457950" y="3909315"/>
            <a:ext cx="1497330" cy="1668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38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Lenhart</dc:creator>
  <cp:lastModifiedBy>Andrew Lenhart</cp:lastModifiedBy>
  <cp:revision>3</cp:revision>
  <dcterms:created xsi:type="dcterms:W3CDTF">2017-09-21T21:02:32Z</dcterms:created>
  <dcterms:modified xsi:type="dcterms:W3CDTF">2017-09-21T21:05:58Z</dcterms:modified>
</cp:coreProperties>
</file>