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400A2-E055-4D0B-A900-AD289F40E215}" v="3" dt="2025-06-25T09:23:22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Nkole" userId="d331f62ac5d9bcac" providerId="LiveId" clId="{334400A2-E055-4D0B-A900-AD289F40E215}"/>
    <pc:docChg chg="undo custSel addSld modSld">
      <pc:chgData name="Andrew Nkole" userId="d331f62ac5d9bcac" providerId="LiveId" clId="{334400A2-E055-4D0B-A900-AD289F40E215}" dt="2025-06-25T09:23:29.581" v="11" actId="26606"/>
      <pc:docMkLst>
        <pc:docMk/>
      </pc:docMkLst>
      <pc:sldChg chg="addSp delSp modSp new mod setBg">
        <pc:chgData name="Andrew Nkole" userId="d331f62ac5d9bcac" providerId="LiveId" clId="{334400A2-E055-4D0B-A900-AD289F40E215}" dt="2025-06-25T09:23:29.581" v="11" actId="26606"/>
        <pc:sldMkLst>
          <pc:docMk/>
          <pc:sldMk cId="3712487323" sldId="268"/>
        </pc:sldMkLst>
        <pc:spChg chg="add del">
          <ac:chgData name="Andrew Nkole" userId="d331f62ac5d9bcac" providerId="LiveId" clId="{334400A2-E055-4D0B-A900-AD289F40E215}" dt="2025-06-25T09:23:29.581" v="11" actId="26606"/>
          <ac:spMkLst>
            <pc:docMk/>
            <pc:sldMk cId="3712487323" sldId="268"/>
            <ac:spMk id="2" creationId="{53895E5A-1EA3-6BB3-17F5-CC1DA3BF3C78}"/>
          </ac:spMkLst>
        </pc:spChg>
        <pc:spChg chg="add del">
          <ac:chgData name="Andrew Nkole" userId="d331f62ac5d9bcac" providerId="LiveId" clId="{334400A2-E055-4D0B-A900-AD289F40E215}" dt="2025-06-25T09:23:22.765" v="8" actId="931"/>
          <ac:spMkLst>
            <pc:docMk/>
            <pc:sldMk cId="3712487323" sldId="268"/>
            <ac:spMk id="3" creationId="{6240E2F8-E664-50E1-5AF0-EC0ABE75B091}"/>
          </ac:spMkLst>
        </pc:spChg>
        <pc:spChg chg="add del">
          <ac:chgData name="Andrew Nkole" userId="d331f62ac5d9bcac" providerId="LiveId" clId="{334400A2-E055-4D0B-A900-AD289F40E215}" dt="2025-06-25T09:22:34.832" v="5" actId="26606"/>
          <ac:spMkLst>
            <pc:docMk/>
            <pc:sldMk cId="3712487323" sldId="268"/>
            <ac:spMk id="10" creationId="{42A4FC2C-047E-45A5-965D-8E1E3BF09BC6}"/>
          </ac:spMkLst>
        </pc:spChg>
        <pc:spChg chg="add">
          <ac:chgData name="Andrew Nkole" userId="d331f62ac5d9bcac" providerId="LiveId" clId="{334400A2-E055-4D0B-A900-AD289F40E215}" dt="2025-06-25T09:23:29.581" v="11" actId="26606"/>
          <ac:spMkLst>
            <pc:docMk/>
            <pc:sldMk cId="3712487323" sldId="268"/>
            <ac:spMk id="12" creationId="{57845966-6EFC-468A-9CC7-BAB4B95854E7}"/>
          </ac:spMkLst>
        </pc:spChg>
        <pc:spChg chg="add">
          <ac:chgData name="Andrew Nkole" userId="d331f62ac5d9bcac" providerId="LiveId" clId="{334400A2-E055-4D0B-A900-AD289F40E215}" dt="2025-06-25T09:23:29.581" v="11" actId="26606"/>
          <ac:spMkLst>
            <pc:docMk/>
            <pc:sldMk cId="3712487323" sldId="268"/>
            <ac:spMk id="16" creationId="{ADAD1991-FFD1-4E94-ABAB-7560D33008E4}"/>
          </ac:spMkLst>
        </pc:spChg>
        <pc:picChg chg="add mod">
          <ac:chgData name="Andrew Nkole" userId="d331f62ac5d9bcac" providerId="LiveId" clId="{334400A2-E055-4D0B-A900-AD289F40E215}" dt="2025-06-25T09:22:35.394" v="7" actId="931"/>
          <ac:picMkLst>
            <pc:docMk/>
            <pc:sldMk cId="3712487323" sldId="268"/>
            <ac:picMk id="5" creationId="{C5F21CD1-E364-9ACE-75F0-C4E84AA02A41}"/>
          </ac:picMkLst>
        </pc:picChg>
        <pc:picChg chg="add mod">
          <ac:chgData name="Andrew Nkole" userId="d331f62ac5d9bcac" providerId="LiveId" clId="{334400A2-E055-4D0B-A900-AD289F40E215}" dt="2025-06-25T09:23:29.581" v="11" actId="26606"/>
          <ac:picMkLst>
            <pc:docMk/>
            <pc:sldMk cId="3712487323" sldId="268"/>
            <ac:picMk id="7" creationId="{EAAA78FF-045E-32C9-0FE8-AA70F7040236}"/>
          </ac:picMkLst>
        </pc:picChg>
        <pc:picChg chg="add">
          <ac:chgData name="Andrew Nkole" userId="d331f62ac5d9bcac" providerId="LiveId" clId="{334400A2-E055-4D0B-A900-AD289F40E215}" dt="2025-06-25T09:23:29.581" v="11" actId="26606"/>
          <ac:picMkLst>
            <pc:docMk/>
            <pc:sldMk cId="3712487323" sldId="268"/>
            <ac:picMk id="14" creationId="{75554383-98AF-4A47-BB65-705FAAA4BE6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9033A-A0E7-467D-931D-464FF3AA8FD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3D13C6-2897-4E5E-8930-1C5A17021EE6}">
      <dgm:prSet/>
      <dgm:spPr/>
      <dgm:t>
        <a:bodyPr/>
        <a:lstStyle/>
        <a:p>
          <a:r>
            <a:rPr lang="en-US" b="1" i="0" baseline="0"/>
            <a:t>weather_app.py</a:t>
          </a:r>
          <a:r>
            <a:rPr lang="en-US" b="0" i="0" baseline="0"/>
            <a:t>: Main GUI application</a:t>
          </a:r>
          <a:endParaRPr lang="en-US"/>
        </a:p>
      </dgm:t>
    </dgm:pt>
    <dgm:pt modelId="{D9E0895F-61F3-4842-B61C-C248C389860F}" type="parTrans" cxnId="{3B902833-12EA-431C-A611-EE02EC45BABD}">
      <dgm:prSet/>
      <dgm:spPr/>
      <dgm:t>
        <a:bodyPr/>
        <a:lstStyle/>
        <a:p>
          <a:endParaRPr lang="en-US"/>
        </a:p>
      </dgm:t>
    </dgm:pt>
    <dgm:pt modelId="{D2B0B34A-F6F6-4440-9143-2B270999035B}" type="sibTrans" cxnId="{3B902833-12EA-431C-A611-EE02EC45BABD}">
      <dgm:prSet/>
      <dgm:spPr/>
      <dgm:t>
        <a:bodyPr/>
        <a:lstStyle/>
        <a:p>
          <a:endParaRPr lang="en-US"/>
        </a:p>
      </dgm:t>
    </dgm:pt>
    <dgm:pt modelId="{CF3637CF-F2DD-4392-91A8-B0AD49608F3C}">
      <dgm:prSet/>
      <dgm:spPr/>
      <dgm:t>
        <a:bodyPr/>
        <a:lstStyle/>
        <a:p>
          <a:r>
            <a:rPr lang="en-US" b="1" i="0" baseline="0"/>
            <a:t>weather_bot.py</a:t>
          </a:r>
          <a:r>
            <a:rPr lang="en-US" b="0" i="0" baseline="0"/>
            <a:t>: Telegram bot implementation</a:t>
          </a:r>
          <a:endParaRPr lang="en-US"/>
        </a:p>
      </dgm:t>
    </dgm:pt>
    <dgm:pt modelId="{B9D16D92-BF7E-4D6B-A393-5D4A2B93D152}" type="parTrans" cxnId="{0E38BFA4-64CE-45FE-982C-B0A3DFEF5A9C}">
      <dgm:prSet/>
      <dgm:spPr/>
      <dgm:t>
        <a:bodyPr/>
        <a:lstStyle/>
        <a:p>
          <a:endParaRPr lang="en-US"/>
        </a:p>
      </dgm:t>
    </dgm:pt>
    <dgm:pt modelId="{0FF986B4-FB4B-48FE-B4D7-CE108A260C0E}" type="sibTrans" cxnId="{0E38BFA4-64CE-45FE-982C-B0A3DFEF5A9C}">
      <dgm:prSet/>
      <dgm:spPr/>
      <dgm:t>
        <a:bodyPr/>
        <a:lstStyle/>
        <a:p>
          <a:endParaRPr lang="en-US"/>
        </a:p>
      </dgm:t>
    </dgm:pt>
    <dgm:pt modelId="{19BD242E-332A-4D8D-98FF-83F619E06144}">
      <dgm:prSet/>
      <dgm:spPr/>
      <dgm:t>
        <a:bodyPr/>
        <a:lstStyle/>
        <a:p>
          <a:r>
            <a:rPr lang="en-US" b="1" i="0" baseline="0"/>
            <a:t>weather_data.py</a:t>
          </a:r>
          <a:r>
            <a:rPr lang="en-US" b="0" i="0" baseline="0"/>
            <a:t>: Shared weather data functions</a:t>
          </a:r>
          <a:endParaRPr lang="en-US"/>
        </a:p>
      </dgm:t>
    </dgm:pt>
    <dgm:pt modelId="{25287B80-2902-47D4-9C54-7B0EA8F811DA}" type="parTrans" cxnId="{212A805C-3DC3-428D-BB80-9389BD4CAF72}">
      <dgm:prSet/>
      <dgm:spPr/>
      <dgm:t>
        <a:bodyPr/>
        <a:lstStyle/>
        <a:p>
          <a:endParaRPr lang="en-US"/>
        </a:p>
      </dgm:t>
    </dgm:pt>
    <dgm:pt modelId="{B5258CAF-6627-4BA0-91E5-B44D9478AB94}" type="sibTrans" cxnId="{212A805C-3DC3-428D-BB80-9389BD4CAF72}">
      <dgm:prSet/>
      <dgm:spPr/>
      <dgm:t>
        <a:bodyPr/>
        <a:lstStyle/>
        <a:p>
          <a:endParaRPr lang="en-US"/>
        </a:p>
      </dgm:t>
    </dgm:pt>
    <dgm:pt modelId="{FC749EC0-1736-4ED5-BFF7-6F608ECEC5B0}">
      <dgm:prSet/>
      <dgm:spPr/>
      <dgm:t>
        <a:bodyPr/>
        <a:lstStyle/>
        <a:p>
          <a:r>
            <a:rPr lang="en-US" b="1" i="0" baseline="0"/>
            <a:t>Key Functions:</a:t>
          </a:r>
          <a:endParaRPr lang="en-US"/>
        </a:p>
      </dgm:t>
    </dgm:pt>
    <dgm:pt modelId="{5F40BFA1-DC85-439D-BDB0-1E230E204EBE}" type="parTrans" cxnId="{1E204B8A-D476-4514-B31D-AE62A676F50A}">
      <dgm:prSet/>
      <dgm:spPr/>
      <dgm:t>
        <a:bodyPr/>
        <a:lstStyle/>
        <a:p>
          <a:endParaRPr lang="en-US"/>
        </a:p>
      </dgm:t>
    </dgm:pt>
    <dgm:pt modelId="{6027384F-31A0-4235-9434-3590A8720E03}" type="sibTrans" cxnId="{1E204B8A-D476-4514-B31D-AE62A676F50A}">
      <dgm:prSet/>
      <dgm:spPr/>
      <dgm:t>
        <a:bodyPr/>
        <a:lstStyle/>
        <a:p>
          <a:endParaRPr lang="en-US"/>
        </a:p>
      </dgm:t>
    </dgm:pt>
    <dgm:pt modelId="{C09C2520-8FAC-48F4-806D-CB6AD5A9C39F}">
      <dgm:prSet/>
      <dgm:spPr/>
      <dgm:t>
        <a:bodyPr/>
        <a:lstStyle/>
        <a:p>
          <a:r>
            <a:rPr lang="en-US" b="0" i="0" baseline="0"/>
            <a:t>get_city_options() - City geolocation lookup</a:t>
          </a:r>
          <a:endParaRPr lang="en-US"/>
        </a:p>
      </dgm:t>
    </dgm:pt>
    <dgm:pt modelId="{905FB99F-1CE6-4E6C-8C01-31A5C0AC2933}" type="parTrans" cxnId="{28BC2694-8210-40E7-9D09-4A97CA67DA37}">
      <dgm:prSet/>
      <dgm:spPr/>
      <dgm:t>
        <a:bodyPr/>
        <a:lstStyle/>
        <a:p>
          <a:endParaRPr lang="en-US"/>
        </a:p>
      </dgm:t>
    </dgm:pt>
    <dgm:pt modelId="{7E6B1451-2E66-4211-8E03-F3F899E36A1C}" type="sibTrans" cxnId="{28BC2694-8210-40E7-9D09-4A97CA67DA37}">
      <dgm:prSet/>
      <dgm:spPr/>
      <dgm:t>
        <a:bodyPr/>
        <a:lstStyle/>
        <a:p>
          <a:endParaRPr lang="en-US"/>
        </a:p>
      </dgm:t>
    </dgm:pt>
    <dgm:pt modelId="{6E758918-B3FB-4E3B-B6EB-49D1F3747B7C}">
      <dgm:prSet/>
      <dgm:spPr/>
      <dgm:t>
        <a:bodyPr/>
        <a:lstStyle/>
        <a:p>
          <a:r>
            <a:rPr lang="en-US" b="0" i="0" baseline="0"/>
            <a:t>get_weather() - Forecast data retrieval</a:t>
          </a:r>
          <a:endParaRPr lang="en-US"/>
        </a:p>
      </dgm:t>
    </dgm:pt>
    <dgm:pt modelId="{D338FB78-B77A-4287-99F5-B85E8775A5CF}" type="parTrans" cxnId="{B36F2C6B-03A8-49A7-9E55-0BEED0C4BDC8}">
      <dgm:prSet/>
      <dgm:spPr/>
      <dgm:t>
        <a:bodyPr/>
        <a:lstStyle/>
        <a:p>
          <a:endParaRPr lang="en-US"/>
        </a:p>
      </dgm:t>
    </dgm:pt>
    <dgm:pt modelId="{1B9945C0-9DC7-4B53-A0F3-141EA7EF5C63}" type="sibTrans" cxnId="{B36F2C6B-03A8-49A7-9E55-0BEED0C4BDC8}">
      <dgm:prSet/>
      <dgm:spPr/>
      <dgm:t>
        <a:bodyPr/>
        <a:lstStyle/>
        <a:p>
          <a:endParaRPr lang="en-US"/>
        </a:p>
      </dgm:t>
    </dgm:pt>
    <dgm:pt modelId="{42693544-F0CD-4606-81E1-9FFB6EA7754B}">
      <dgm:prSet/>
      <dgm:spPr/>
      <dgm:t>
        <a:bodyPr/>
        <a:lstStyle/>
        <a:p>
          <a:r>
            <a:rPr lang="en-US" b="0" i="0" baseline="0"/>
            <a:t>group_forecast_by_day() - Data processing</a:t>
          </a:r>
          <a:endParaRPr lang="en-US"/>
        </a:p>
      </dgm:t>
    </dgm:pt>
    <dgm:pt modelId="{8345CF8B-A88D-45EB-8999-3B8B9D5143E2}" type="parTrans" cxnId="{F85AF2AF-ACC2-40CC-B7EF-3CA39FB8CDAA}">
      <dgm:prSet/>
      <dgm:spPr/>
      <dgm:t>
        <a:bodyPr/>
        <a:lstStyle/>
        <a:p>
          <a:endParaRPr lang="en-US"/>
        </a:p>
      </dgm:t>
    </dgm:pt>
    <dgm:pt modelId="{7A0DBC45-F2A7-4DC8-9E21-F91629B794E8}" type="sibTrans" cxnId="{F85AF2AF-ACC2-40CC-B7EF-3CA39FB8CDAA}">
      <dgm:prSet/>
      <dgm:spPr/>
      <dgm:t>
        <a:bodyPr/>
        <a:lstStyle/>
        <a:p>
          <a:endParaRPr lang="en-US"/>
        </a:p>
      </dgm:t>
    </dgm:pt>
    <dgm:pt modelId="{BD7C4401-7366-4B8A-8D88-53ADC8C13ABD}" type="pres">
      <dgm:prSet presAssocID="{3E69033A-A0E7-467D-931D-464FF3AA8FDA}" presName="linear" presStyleCnt="0">
        <dgm:presLayoutVars>
          <dgm:dir/>
          <dgm:animLvl val="lvl"/>
          <dgm:resizeHandles val="exact"/>
        </dgm:presLayoutVars>
      </dgm:prSet>
      <dgm:spPr/>
    </dgm:pt>
    <dgm:pt modelId="{21846DE4-0C44-4396-92FB-3203B91AC423}" type="pres">
      <dgm:prSet presAssocID="{8E3D13C6-2897-4E5E-8930-1C5A17021EE6}" presName="parentLin" presStyleCnt="0"/>
      <dgm:spPr/>
    </dgm:pt>
    <dgm:pt modelId="{86D093C7-9437-481B-84E5-F3E1F96AE1AB}" type="pres">
      <dgm:prSet presAssocID="{8E3D13C6-2897-4E5E-8930-1C5A17021EE6}" presName="parentLeftMargin" presStyleLbl="node1" presStyleIdx="0" presStyleCnt="4"/>
      <dgm:spPr/>
    </dgm:pt>
    <dgm:pt modelId="{71C503F4-38C4-496A-8870-2D4C8FABEE1A}" type="pres">
      <dgm:prSet presAssocID="{8E3D13C6-2897-4E5E-8930-1C5A17021E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650142-3AE8-461F-BB86-D1B79BE46B7C}" type="pres">
      <dgm:prSet presAssocID="{8E3D13C6-2897-4E5E-8930-1C5A17021EE6}" presName="negativeSpace" presStyleCnt="0"/>
      <dgm:spPr/>
    </dgm:pt>
    <dgm:pt modelId="{87F948C9-2B58-4FDA-93E0-7CEC9F66DF37}" type="pres">
      <dgm:prSet presAssocID="{8E3D13C6-2897-4E5E-8930-1C5A17021EE6}" presName="childText" presStyleLbl="conFgAcc1" presStyleIdx="0" presStyleCnt="4">
        <dgm:presLayoutVars>
          <dgm:bulletEnabled val="1"/>
        </dgm:presLayoutVars>
      </dgm:prSet>
      <dgm:spPr/>
    </dgm:pt>
    <dgm:pt modelId="{0BC37A92-3E83-4BB1-BA3B-4AF6A492077D}" type="pres">
      <dgm:prSet presAssocID="{D2B0B34A-F6F6-4440-9143-2B270999035B}" presName="spaceBetweenRectangles" presStyleCnt="0"/>
      <dgm:spPr/>
    </dgm:pt>
    <dgm:pt modelId="{90890017-07A5-499E-B79C-FD5DD2EECF93}" type="pres">
      <dgm:prSet presAssocID="{CF3637CF-F2DD-4392-91A8-B0AD49608F3C}" presName="parentLin" presStyleCnt="0"/>
      <dgm:spPr/>
    </dgm:pt>
    <dgm:pt modelId="{C25936A1-DA92-4FD7-B361-EC76399A3B09}" type="pres">
      <dgm:prSet presAssocID="{CF3637CF-F2DD-4392-91A8-B0AD49608F3C}" presName="parentLeftMargin" presStyleLbl="node1" presStyleIdx="0" presStyleCnt="4"/>
      <dgm:spPr/>
    </dgm:pt>
    <dgm:pt modelId="{124806AE-1170-4989-A30B-DA9FBAD80F35}" type="pres">
      <dgm:prSet presAssocID="{CF3637CF-F2DD-4392-91A8-B0AD49608F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E99800-17A9-49EF-AECB-395C7813F399}" type="pres">
      <dgm:prSet presAssocID="{CF3637CF-F2DD-4392-91A8-B0AD49608F3C}" presName="negativeSpace" presStyleCnt="0"/>
      <dgm:spPr/>
    </dgm:pt>
    <dgm:pt modelId="{18DE243C-C7C0-4F35-A6D4-41D8A92FC6D8}" type="pres">
      <dgm:prSet presAssocID="{CF3637CF-F2DD-4392-91A8-B0AD49608F3C}" presName="childText" presStyleLbl="conFgAcc1" presStyleIdx="1" presStyleCnt="4">
        <dgm:presLayoutVars>
          <dgm:bulletEnabled val="1"/>
        </dgm:presLayoutVars>
      </dgm:prSet>
      <dgm:spPr/>
    </dgm:pt>
    <dgm:pt modelId="{ABB47E32-5355-4ED7-A531-DF1CC176ED08}" type="pres">
      <dgm:prSet presAssocID="{0FF986B4-FB4B-48FE-B4D7-CE108A260C0E}" presName="spaceBetweenRectangles" presStyleCnt="0"/>
      <dgm:spPr/>
    </dgm:pt>
    <dgm:pt modelId="{B9C0049A-0F56-4747-BA83-B5F2263E5A8E}" type="pres">
      <dgm:prSet presAssocID="{19BD242E-332A-4D8D-98FF-83F619E06144}" presName="parentLin" presStyleCnt="0"/>
      <dgm:spPr/>
    </dgm:pt>
    <dgm:pt modelId="{2A92DA8B-C679-4B51-A8D0-3C7A79928AA8}" type="pres">
      <dgm:prSet presAssocID="{19BD242E-332A-4D8D-98FF-83F619E06144}" presName="parentLeftMargin" presStyleLbl="node1" presStyleIdx="1" presStyleCnt="4"/>
      <dgm:spPr/>
    </dgm:pt>
    <dgm:pt modelId="{002F906D-7B28-43EE-9B1F-9A8C0C884149}" type="pres">
      <dgm:prSet presAssocID="{19BD242E-332A-4D8D-98FF-83F619E061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94B1BC-DE5C-45D6-97A2-DF606C3DC892}" type="pres">
      <dgm:prSet presAssocID="{19BD242E-332A-4D8D-98FF-83F619E06144}" presName="negativeSpace" presStyleCnt="0"/>
      <dgm:spPr/>
    </dgm:pt>
    <dgm:pt modelId="{1C676A13-B262-4623-8635-04C5862EB1E2}" type="pres">
      <dgm:prSet presAssocID="{19BD242E-332A-4D8D-98FF-83F619E06144}" presName="childText" presStyleLbl="conFgAcc1" presStyleIdx="2" presStyleCnt="4">
        <dgm:presLayoutVars>
          <dgm:bulletEnabled val="1"/>
        </dgm:presLayoutVars>
      </dgm:prSet>
      <dgm:spPr/>
    </dgm:pt>
    <dgm:pt modelId="{8E6F3719-F87F-444B-B359-AD7B542F65C6}" type="pres">
      <dgm:prSet presAssocID="{B5258CAF-6627-4BA0-91E5-B44D9478AB94}" presName="spaceBetweenRectangles" presStyleCnt="0"/>
      <dgm:spPr/>
    </dgm:pt>
    <dgm:pt modelId="{F3568EEC-21D1-4EA4-AC5C-BBA6ACFDB99D}" type="pres">
      <dgm:prSet presAssocID="{FC749EC0-1736-4ED5-BFF7-6F608ECEC5B0}" presName="parentLin" presStyleCnt="0"/>
      <dgm:spPr/>
    </dgm:pt>
    <dgm:pt modelId="{0BC3236C-3FF6-4D5F-AABC-24720F35BB63}" type="pres">
      <dgm:prSet presAssocID="{FC749EC0-1736-4ED5-BFF7-6F608ECEC5B0}" presName="parentLeftMargin" presStyleLbl="node1" presStyleIdx="2" presStyleCnt="4"/>
      <dgm:spPr/>
    </dgm:pt>
    <dgm:pt modelId="{FF971233-759E-4D1D-96B3-6941439D8C0F}" type="pres">
      <dgm:prSet presAssocID="{FC749EC0-1736-4ED5-BFF7-6F608ECEC5B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FC3E7BB-A99D-4E20-91BB-1C0AEBA5DAD3}" type="pres">
      <dgm:prSet presAssocID="{FC749EC0-1736-4ED5-BFF7-6F608ECEC5B0}" presName="negativeSpace" presStyleCnt="0"/>
      <dgm:spPr/>
    </dgm:pt>
    <dgm:pt modelId="{0A65A542-0813-423F-849B-AA83B3340E55}" type="pres">
      <dgm:prSet presAssocID="{FC749EC0-1736-4ED5-BFF7-6F608ECEC5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9AE1B00-F4C0-4CD6-AAB7-AF7354EA353D}" type="presOf" srcId="{C09C2520-8FAC-48F4-806D-CB6AD5A9C39F}" destId="{0A65A542-0813-423F-849B-AA83B3340E55}" srcOrd="0" destOrd="0" presId="urn:microsoft.com/office/officeart/2005/8/layout/list1"/>
    <dgm:cxn modelId="{7C57B510-399E-4494-86B3-FD06F045FEA7}" type="presOf" srcId="{FC749EC0-1736-4ED5-BFF7-6F608ECEC5B0}" destId="{FF971233-759E-4D1D-96B3-6941439D8C0F}" srcOrd="1" destOrd="0" presId="urn:microsoft.com/office/officeart/2005/8/layout/list1"/>
    <dgm:cxn modelId="{8BA1BD24-B3C6-4350-A5FD-94A0BBA6C77A}" type="presOf" srcId="{6E758918-B3FB-4E3B-B6EB-49D1F3747B7C}" destId="{0A65A542-0813-423F-849B-AA83B3340E55}" srcOrd="0" destOrd="1" presId="urn:microsoft.com/office/officeart/2005/8/layout/list1"/>
    <dgm:cxn modelId="{1B6B752C-4EEE-4412-BD67-AC8A33ADFE95}" type="presOf" srcId="{CF3637CF-F2DD-4392-91A8-B0AD49608F3C}" destId="{C25936A1-DA92-4FD7-B361-EC76399A3B09}" srcOrd="0" destOrd="0" presId="urn:microsoft.com/office/officeart/2005/8/layout/list1"/>
    <dgm:cxn modelId="{3B902833-12EA-431C-A611-EE02EC45BABD}" srcId="{3E69033A-A0E7-467D-931D-464FF3AA8FDA}" destId="{8E3D13C6-2897-4E5E-8930-1C5A17021EE6}" srcOrd="0" destOrd="0" parTransId="{D9E0895F-61F3-4842-B61C-C248C389860F}" sibTransId="{D2B0B34A-F6F6-4440-9143-2B270999035B}"/>
    <dgm:cxn modelId="{F930453B-ADF3-447A-87BE-7D6F8253F7D4}" type="presOf" srcId="{8E3D13C6-2897-4E5E-8930-1C5A17021EE6}" destId="{86D093C7-9437-481B-84E5-F3E1F96AE1AB}" srcOrd="0" destOrd="0" presId="urn:microsoft.com/office/officeart/2005/8/layout/list1"/>
    <dgm:cxn modelId="{212A805C-3DC3-428D-BB80-9389BD4CAF72}" srcId="{3E69033A-A0E7-467D-931D-464FF3AA8FDA}" destId="{19BD242E-332A-4D8D-98FF-83F619E06144}" srcOrd="2" destOrd="0" parTransId="{25287B80-2902-47D4-9C54-7B0EA8F811DA}" sibTransId="{B5258CAF-6627-4BA0-91E5-B44D9478AB94}"/>
    <dgm:cxn modelId="{B36F2C6B-03A8-49A7-9E55-0BEED0C4BDC8}" srcId="{FC749EC0-1736-4ED5-BFF7-6F608ECEC5B0}" destId="{6E758918-B3FB-4E3B-B6EB-49D1F3747B7C}" srcOrd="1" destOrd="0" parTransId="{D338FB78-B77A-4287-99F5-B85E8775A5CF}" sibTransId="{1B9945C0-9DC7-4B53-A0F3-141EA7EF5C63}"/>
    <dgm:cxn modelId="{A4AC906D-17A1-4F96-B60F-B9CEEB615DEA}" type="presOf" srcId="{8E3D13C6-2897-4E5E-8930-1C5A17021EE6}" destId="{71C503F4-38C4-496A-8870-2D4C8FABEE1A}" srcOrd="1" destOrd="0" presId="urn:microsoft.com/office/officeart/2005/8/layout/list1"/>
    <dgm:cxn modelId="{1E204B8A-D476-4514-B31D-AE62A676F50A}" srcId="{3E69033A-A0E7-467D-931D-464FF3AA8FDA}" destId="{FC749EC0-1736-4ED5-BFF7-6F608ECEC5B0}" srcOrd="3" destOrd="0" parTransId="{5F40BFA1-DC85-439D-BDB0-1E230E204EBE}" sibTransId="{6027384F-31A0-4235-9434-3590A8720E03}"/>
    <dgm:cxn modelId="{1AD8D98D-C1E5-4B5A-BDF6-859B9DAFD752}" type="presOf" srcId="{CF3637CF-F2DD-4392-91A8-B0AD49608F3C}" destId="{124806AE-1170-4989-A30B-DA9FBAD80F35}" srcOrd="1" destOrd="0" presId="urn:microsoft.com/office/officeart/2005/8/layout/list1"/>
    <dgm:cxn modelId="{BB02A48F-5DA2-4431-84DA-3A74F0610EBC}" type="presOf" srcId="{3E69033A-A0E7-467D-931D-464FF3AA8FDA}" destId="{BD7C4401-7366-4B8A-8D88-53ADC8C13ABD}" srcOrd="0" destOrd="0" presId="urn:microsoft.com/office/officeart/2005/8/layout/list1"/>
    <dgm:cxn modelId="{28BC2694-8210-40E7-9D09-4A97CA67DA37}" srcId="{FC749EC0-1736-4ED5-BFF7-6F608ECEC5B0}" destId="{C09C2520-8FAC-48F4-806D-CB6AD5A9C39F}" srcOrd="0" destOrd="0" parTransId="{905FB99F-1CE6-4E6C-8C01-31A5C0AC2933}" sibTransId="{7E6B1451-2E66-4211-8E03-F3F899E36A1C}"/>
    <dgm:cxn modelId="{F8A92E97-C441-4E67-A7B3-DCB7DB9180E6}" type="presOf" srcId="{FC749EC0-1736-4ED5-BFF7-6F608ECEC5B0}" destId="{0BC3236C-3FF6-4D5F-AABC-24720F35BB63}" srcOrd="0" destOrd="0" presId="urn:microsoft.com/office/officeart/2005/8/layout/list1"/>
    <dgm:cxn modelId="{0E38BFA4-64CE-45FE-982C-B0A3DFEF5A9C}" srcId="{3E69033A-A0E7-467D-931D-464FF3AA8FDA}" destId="{CF3637CF-F2DD-4392-91A8-B0AD49608F3C}" srcOrd="1" destOrd="0" parTransId="{B9D16D92-BF7E-4D6B-A393-5D4A2B93D152}" sibTransId="{0FF986B4-FB4B-48FE-B4D7-CE108A260C0E}"/>
    <dgm:cxn modelId="{6302F0A7-C79E-4736-AA2C-A01700B6C982}" type="presOf" srcId="{19BD242E-332A-4D8D-98FF-83F619E06144}" destId="{002F906D-7B28-43EE-9B1F-9A8C0C884149}" srcOrd="1" destOrd="0" presId="urn:microsoft.com/office/officeart/2005/8/layout/list1"/>
    <dgm:cxn modelId="{F85AF2AF-ACC2-40CC-B7EF-3CA39FB8CDAA}" srcId="{FC749EC0-1736-4ED5-BFF7-6F608ECEC5B0}" destId="{42693544-F0CD-4606-81E1-9FFB6EA7754B}" srcOrd="2" destOrd="0" parTransId="{8345CF8B-A88D-45EB-8999-3B8B9D5143E2}" sibTransId="{7A0DBC45-F2A7-4DC8-9E21-F91629B794E8}"/>
    <dgm:cxn modelId="{90FA20BE-B7CE-47AB-96A9-B0EA048DC2D8}" type="presOf" srcId="{19BD242E-332A-4D8D-98FF-83F619E06144}" destId="{2A92DA8B-C679-4B51-A8D0-3C7A79928AA8}" srcOrd="0" destOrd="0" presId="urn:microsoft.com/office/officeart/2005/8/layout/list1"/>
    <dgm:cxn modelId="{69D37BE6-DD2A-47AF-8E00-0E992DDBB84A}" type="presOf" srcId="{42693544-F0CD-4606-81E1-9FFB6EA7754B}" destId="{0A65A542-0813-423F-849B-AA83B3340E55}" srcOrd="0" destOrd="2" presId="urn:microsoft.com/office/officeart/2005/8/layout/list1"/>
    <dgm:cxn modelId="{7B159518-A7A4-4638-AF81-137A31DEC934}" type="presParOf" srcId="{BD7C4401-7366-4B8A-8D88-53ADC8C13ABD}" destId="{21846DE4-0C44-4396-92FB-3203B91AC423}" srcOrd="0" destOrd="0" presId="urn:microsoft.com/office/officeart/2005/8/layout/list1"/>
    <dgm:cxn modelId="{0ECF2A2D-A64B-4F2F-90F7-ECED46FF7501}" type="presParOf" srcId="{21846DE4-0C44-4396-92FB-3203B91AC423}" destId="{86D093C7-9437-481B-84E5-F3E1F96AE1AB}" srcOrd="0" destOrd="0" presId="urn:microsoft.com/office/officeart/2005/8/layout/list1"/>
    <dgm:cxn modelId="{05AB44E9-B001-4D67-86DE-2A3A72A10036}" type="presParOf" srcId="{21846DE4-0C44-4396-92FB-3203B91AC423}" destId="{71C503F4-38C4-496A-8870-2D4C8FABEE1A}" srcOrd="1" destOrd="0" presId="urn:microsoft.com/office/officeart/2005/8/layout/list1"/>
    <dgm:cxn modelId="{1C06A282-77EA-42B0-B60E-817DA3B2A9F4}" type="presParOf" srcId="{BD7C4401-7366-4B8A-8D88-53ADC8C13ABD}" destId="{07650142-3AE8-461F-BB86-D1B79BE46B7C}" srcOrd="1" destOrd="0" presId="urn:microsoft.com/office/officeart/2005/8/layout/list1"/>
    <dgm:cxn modelId="{31FD56BF-2041-430C-BC63-3447901538FD}" type="presParOf" srcId="{BD7C4401-7366-4B8A-8D88-53ADC8C13ABD}" destId="{87F948C9-2B58-4FDA-93E0-7CEC9F66DF37}" srcOrd="2" destOrd="0" presId="urn:microsoft.com/office/officeart/2005/8/layout/list1"/>
    <dgm:cxn modelId="{B50DD195-3294-490B-A819-C2BBD9E8A29D}" type="presParOf" srcId="{BD7C4401-7366-4B8A-8D88-53ADC8C13ABD}" destId="{0BC37A92-3E83-4BB1-BA3B-4AF6A492077D}" srcOrd="3" destOrd="0" presId="urn:microsoft.com/office/officeart/2005/8/layout/list1"/>
    <dgm:cxn modelId="{1579E708-3D2A-4197-ADF7-3779F4303AD0}" type="presParOf" srcId="{BD7C4401-7366-4B8A-8D88-53ADC8C13ABD}" destId="{90890017-07A5-499E-B79C-FD5DD2EECF93}" srcOrd="4" destOrd="0" presId="urn:microsoft.com/office/officeart/2005/8/layout/list1"/>
    <dgm:cxn modelId="{E6FEC763-470A-4F8D-BDB9-5BF8E8E5D322}" type="presParOf" srcId="{90890017-07A5-499E-B79C-FD5DD2EECF93}" destId="{C25936A1-DA92-4FD7-B361-EC76399A3B09}" srcOrd="0" destOrd="0" presId="urn:microsoft.com/office/officeart/2005/8/layout/list1"/>
    <dgm:cxn modelId="{D3350D01-7D62-4995-9519-75E6CB8B0AC6}" type="presParOf" srcId="{90890017-07A5-499E-B79C-FD5DD2EECF93}" destId="{124806AE-1170-4989-A30B-DA9FBAD80F35}" srcOrd="1" destOrd="0" presId="urn:microsoft.com/office/officeart/2005/8/layout/list1"/>
    <dgm:cxn modelId="{D0FC9EA9-8927-4FFD-91B7-2C73369A3A5E}" type="presParOf" srcId="{BD7C4401-7366-4B8A-8D88-53ADC8C13ABD}" destId="{3CE99800-17A9-49EF-AECB-395C7813F399}" srcOrd="5" destOrd="0" presId="urn:microsoft.com/office/officeart/2005/8/layout/list1"/>
    <dgm:cxn modelId="{282FDD3C-76F8-479E-B8A7-D984F501291E}" type="presParOf" srcId="{BD7C4401-7366-4B8A-8D88-53ADC8C13ABD}" destId="{18DE243C-C7C0-4F35-A6D4-41D8A92FC6D8}" srcOrd="6" destOrd="0" presId="urn:microsoft.com/office/officeart/2005/8/layout/list1"/>
    <dgm:cxn modelId="{701F523C-32D4-42D4-8DFA-A3D3ABF9AC72}" type="presParOf" srcId="{BD7C4401-7366-4B8A-8D88-53ADC8C13ABD}" destId="{ABB47E32-5355-4ED7-A531-DF1CC176ED08}" srcOrd="7" destOrd="0" presId="urn:microsoft.com/office/officeart/2005/8/layout/list1"/>
    <dgm:cxn modelId="{087CAB2B-3C80-4985-9822-88730E4C9721}" type="presParOf" srcId="{BD7C4401-7366-4B8A-8D88-53ADC8C13ABD}" destId="{B9C0049A-0F56-4747-BA83-B5F2263E5A8E}" srcOrd="8" destOrd="0" presId="urn:microsoft.com/office/officeart/2005/8/layout/list1"/>
    <dgm:cxn modelId="{ACFEABA1-77D4-4E67-9F48-690C47051061}" type="presParOf" srcId="{B9C0049A-0F56-4747-BA83-B5F2263E5A8E}" destId="{2A92DA8B-C679-4B51-A8D0-3C7A79928AA8}" srcOrd="0" destOrd="0" presId="urn:microsoft.com/office/officeart/2005/8/layout/list1"/>
    <dgm:cxn modelId="{7EED56E3-320C-437D-8BC8-A5ACD0AD93C7}" type="presParOf" srcId="{B9C0049A-0F56-4747-BA83-B5F2263E5A8E}" destId="{002F906D-7B28-43EE-9B1F-9A8C0C884149}" srcOrd="1" destOrd="0" presId="urn:microsoft.com/office/officeart/2005/8/layout/list1"/>
    <dgm:cxn modelId="{F57EABE7-D798-4F6A-9944-3476145FDFC0}" type="presParOf" srcId="{BD7C4401-7366-4B8A-8D88-53ADC8C13ABD}" destId="{CA94B1BC-DE5C-45D6-97A2-DF606C3DC892}" srcOrd="9" destOrd="0" presId="urn:microsoft.com/office/officeart/2005/8/layout/list1"/>
    <dgm:cxn modelId="{0F46ED89-C507-4B24-8B0A-7D7F3417610C}" type="presParOf" srcId="{BD7C4401-7366-4B8A-8D88-53ADC8C13ABD}" destId="{1C676A13-B262-4623-8635-04C5862EB1E2}" srcOrd="10" destOrd="0" presId="urn:microsoft.com/office/officeart/2005/8/layout/list1"/>
    <dgm:cxn modelId="{81750032-23DB-4BAD-A311-FB8FD0F8C1A8}" type="presParOf" srcId="{BD7C4401-7366-4B8A-8D88-53ADC8C13ABD}" destId="{8E6F3719-F87F-444B-B359-AD7B542F65C6}" srcOrd="11" destOrd="0" presId="urn:microsoft.com/office/officeart/2005/8/layout/list1"/>
    <dgm:cxn modelId="{1F8626D4-2A44-4946-989C-3AD8E9E89426}" type="presParOf" srcId="{BD7C4401-7366-4B8A-8D88-53ADC8C13ABD}" destId="{F3568EEC-21D1-4EA4-AC5C-BBA6ACFDB99D}" srcOrd="12" destOrd="0" presId="urn:microsoft.com/office/officeart/2005/8/layout/list1"/>
    <dgm:cxn modelId="{B18725B4-58F3-42B0-8E0D-B16EF030C214}" type="presParOf" srcId="{F3568EEC-21D1-4EA4-AC5C-BBA6ACFDB99D}" destId="{0BC3236C-3FF6-4D5F-AABC-24720F35BB63}" srcOrd="0" destOrd="0" presId="urn:microsoft.com/office/officeart/2005/8/layout/list1"/>
    <dgm:cxn modelId="{BA877CFE-EF92-4176-9475-90BBFFF79C41}" type="presParOf" srcId="{F3568EEC-21D1-4EA4-AC5C-BBA6ACFDB99D}" destId="{FF971233-759E-4D1D-96B3-6941439D8C0F}" srcOrd="1" destOrd="0" presId="urn:microsoft.com/office/officeart/2005/8/layout/list1"/>
    <dgm:cxn modelId="{18172B84-E43E-4281-BC75-21122B2D2319}" type="presParOf" srcId="{BD7C4401-7366-4B8A-8D88-53ADC8C13ABD}" destId="{EFC3E7BB-A99D-4E20-91BB-1C0AEBA5DAD3}" srcOrd="13" destOrd="0" presId="urn:microsoft.com/office/officeart/2005/8/layout/list1"/>
    <dgm:cxn modelId="{96F51355-EDC1-4352-9B04-58F38374CF60}" type="presParOf" srcId="{BD7C4401-7366-4B8A-8D88-53ADC8C13ABD}" destId="{0A65A542-0813-423F-849B-AA83B3340E5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35E51-486E-46C3-91D1-52B66B535187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1460DC-336A-4A31-912B-77CA72CE66D1}">
      <dgm:prSet/>
      <dgm:spPr/>
      <dgm:t>
        <a:bodyPr/>
        <a:lstStyle/>
        <a:p>
          <a:r>
            <a:rPr lang="en-US" b="1"/>
            <a:t>Desktop App Demo:</a:t>
          </a:r>
          <a:endParaRPr lang="en-US"/>
        </a:p>
      </dgm:t>
    </dgm:pt>
    <dgm:pt modelId="{9E4DF271-3643-4F3B-A307-9A71A3232901}" type="parTrans" cxnId="{D3248771-C60C-4847-B422-3D7D1E1B04B0}">
      <dgm:prSet/>
      <dgm:spPr/>
      <dgm:t>
        <a:bodyPr/>
        <a:lstStyle/>
        <a:p>
          <a:endParaRPr lang="en-US"/>
        </a:p>
      </dgm:t>
    </dgm:pt>
    <dgm:pt modelId="{A74546F5-110D-4E43-B493-B083187ECF0D}" type="sibTrans" cxnId="{D3248771-C60C-4847-B422-3D7D1E1B04B0}">
      <dgm:prSet/>
      <dgm:spPr/>
      <dgm:t>
        <a:bodyPr/>
        <a:lstStyle/>
        <a:p>
          <a:endParaRPr lang="en-US"/>
        </a:p>
      </dgm:t>
    </dgm:pt>
    <dgm:pt modelId="{253EDC48-9F6B-43A7-A485-ABECE2F4F33F}">
      <dgm:prSet/>
      <dgm:spPr/>
      <dgm:t>
        <a:bodyPr/>
        <a:lstStyle/>
        <a:p>
          <a:r>
            <a:rPr lang="en-US"/>
            <a:t>Launch application</a:t>
          </a:r>
        </a:p>
      </dgm:t>
    </dgm:pt>
    <dgm:pt modelId="{CA7977C2-A464-4ADB-B216-ADDBE4336226}" type="parTrans" cxnId="{FEEA90B4-A6C9-4980-8AF4-688DF911E3F3}">
      <dgm:prSet/>
      <dgm:spPr/>
      <dgm:t>
        <a:bodyPr/>
        <a:lstStyle/>
        <a:p>
          <a:endParaRPr lang="en-US"/>
        </a:p>
      </dgm:t>
    </dgm:pt>
    <dgm:pt modelId="{F0D83035-55BA-4E45-86AA-3F465A8E757B}" type="sibTrans" cxnId="{FEEA90B4-A6C9-4980-8AF4-688DF911E3F3}">
      <dgm:prSet/>
      <dgm:spPr/>
      <dgm:t>
        <a:bodyPr/>
        <a:lstStyle/>
        <a:p>
          <a:endParaRPr lang="en-US"/>
        </a:p>
      </dgm:t>
    </dgm:pt>
    <dgm:pt modelId="{DEB6FB1D-1C2C-4A8A-B637-5B1069A4D2C4}">
      <dgm:prSet/>
      <dgm:spPr/>
      <dgm:t>
        <a:bodyPr/>
        <a:lstStyle/>
        <a:p>
          <a:r>
            <a:rPr lang="en-US"/>
            <a:t>Search for city (text or voice)</a:t>
          </a:r>
        </a:p>
      </dgm:t>
    </dgm:pt>
    <dgm:pt modelId="{E7B3E2C9-F744-4B86-BC86-293698297062}" type="parTrans" cxnId="{A71E4E04-0F87-45BA-BA0E-07BCA5483BFA}">
      <dgm:prSet/>
      <dgm:spPr/>
      <dgm:t>
        <a:bodyPr/>
        <a:lstStyle/>
        <a:p>
          <a:endParaRPr lang="en-US"/>
        </a:p>
      </dgm:t>
    </dgm:pt>
    <dgm:pt modelId="{9BC4FD30-AA5C-439E-9603-74832ABC8BB8}" type="sibTrans" cxnId="{A71E4E04-0F87-45BA-BA0E-07BCA5483BFA}">
      <dgm:prSet/>
      <dgm:spPr/>
      <dgm:t>
        <a:bodyPr/>
        <a:lstStyle/>
        <a:p>
          <a:endParaRPr lang="en-US"/>
        </a:p>
      </dgm:t>
    </dgm:pt>
    <dgm:pt modelId="{FDDEE11C-95C9-4CA6-B0BF-767F8171B0BA}">
      <dgm:prSet/>
      <dgm:spPr/>
      <dgm:t>
        <a:bodyPr/>
        <a:lstStyle/>
        <a:p>
          <a:r>
            <a:rPr lang="en-US"/>
            <a:t>Select from list</a:t>
          </a:r>
        </a:p>
      </dgm:t>
    </dgm:pt>
    <dgm:pt modelId="{9543E1EA-423F-46EE-8ADC-B571FEF7FF6A}" type="parTrans" cxnId="{E612B550-87E0-47DC-99DE-F1920A7C14B8}">
      <dgm:prSet/>
      <dgm:spPr/>
      <dgm:t>
        <a:bodyPr/>
        <a:lstStyle/>
        <a:p>
          <a:endParaRPr lang="en-US"/>
        </a:p>
      </dgm:t>
    </dgm:pt>
    <dgm:pt modelId="{2448676B-3416-40FC-AD8D-02FD0C250FC3}" type="sibTrans" cxnId="{E612B550-87E0-47DC-99DE-F1920A7C14B8}">
      <dgm:prSet/>
      <dgm:spPr/>
      <dgm:t>
        <a:bodyPr/>
        <a:lstStyle/>
        <a:p>
          <a:endParaRPr lang="en-US"/>
        </a:p>
      </dgm:t>
    </dgm:pt>
    <dgm:pt modelId="{66A17A3A-57CA-43A3-ABD0-189FA0D46563}">
      <dgm:prSet/>
      <dgm:spPr/>
      <dgm:t>
        <a:bodyPr/>
        <a:lstStyle/>
        <a:p>
          <a:r>
            <a:rPr lang="en-US"/>
            <a:t>View and hear forecast</a:t>
          </a:r>
        </a:p>
      </dgm:t>
    </dgm:pt>
    <dgm:pt modelId="{C20D08B3-6927-4218-809C-6771BA24C913}" type="parTrans" cxnId="{87C9D606-4DB8-4F3B-BCF0-E59F49F39260}">
      <dgm:prSet/>
      <dgm:spPr/>
      <dgm:t>
        <a:bodyPr/>
        <a:lstStyle/>
        <a:p>
          <a:endParaRPr lang="en-US"/>
        </a:p>
      </dgm:t>
    </dgm:pt>
    <dgm:pt modelId="{0E3920C1-C453-449B-B914-37437303CD1F}" type="sibTrans" cxnId="{87C9D606-4DB8-4F3B-BCF0-E59F49F39260}">
      <dgm:prSet/>
      <dgm:spPr/>
      <dgm:t>
        <a:bodyPr/>
        <a:lstStyle/>
        <a:p>
          <a:endParaRPr lang="en-US"/>
        </a:p>
      </dgm:t>
    </dgm:pt>
    <dgm:pt modelId="{BF60B9AE-0444-431F-9486-086D6681A4C6}">
      <dgm:prSet/>
      <dgm:spPr/>
      <dgm:t>
        <a:bodyPr/>
        <a:lstStyle/>
        <a:p>
          <a:r>
            <a:rPr lang="en-US" b="1"/>
            <a:t>Telegram Bot Demo:</a:t>
          </a:r>
          <a:endParaRPr lang="en-US"/>
        </a:p>
      </dgm:t>
    </dgm:pt>
    <dgm:pt modelId="{7540C677-B2C8-43B5-AAB5-08E6E111D75E}" type="parTrans" cxnId="{D7605F78-0F22-4F5E-B04A-742F9814B7D4}">
      <dgm:prSet/>
      <dgm:spPr/>
      <dgm:t>
        <a:bodyPr/>
        <a:lstStyle/>
        <a:p>
          <a:endParaRPr lang="en-US"/>
        </a:p>
      </dgm:t>
    </dgm:pt>
    <dgm:pt modelId="{8DC35206-DD47-4FC1-9565-4F9E9AFA191F}" type="sibTrans" cxnId="{D7605F78-0F22-4F5E-B04A-742F9814B7D4}">
      <dgm:prSet/>
      <dgm:spPr/>
      <dgm:t>
        <a:bodyPr/>
        <a:lstStyle/>
        <a:p>
          <a:endParaRPr lang="en-US"/>
        </a:p>
      </dgm:t>
    </dgm:pt>
    <dgm:pt modelId="{3F46877C-8036-46AF-9F1B-E8BACB83A0E3}">
      <dgm:prSet/>
      <dgm:spPr/>
      <dgm:t>
        <a:bodyPr/>
        <a:lstStyle/>
        <a:p>
          <a:r>
            <a:rPr lang="en-US"/>
            <a:t>Start chat with bot</a:t>
          </a:r>
        </a:p>
      </dgm:t>
    </dgm:pt>
    <dgm:pt modelId="{C1C1BA72-27DC-448A-B206-001FC1320AE7}" type="parTrans" cxnId="{E6032C80-0B5B-4F02-B21F-BC0D05ABECE9}">
      <dgm:prSet/>
      <dgm:spPr/>
      <dgm:t>
        <a:bodyPr/>
        <a:lstStyle/>
        <a:p>
          <a:endParaRPr lang="en-US"/>
        </a:p>
      </dgm:t>
    </dgm:pt>
    <dgm:pt modelId="{ED1F17A4-B551-4E4E-AF25-DF404AB00E9F}" type="sibTrans" cxnId="{E6032C80-0B5B-4F02-B21F-BC0D05ABECE9}">
      <dgm:prSet/>
      <dgm:spPr/>
      <dgm:t>
        <a:bodyPr/>
        <a:lstStyle/>
        <a:p>
          <a:endParaRPr lang="en-US"/>
        </a:p>
      </dgm:t>
    </dgm:pt>
    <dgm:pt modelId="{A9E0F0D0-0695-4FDE-A6BD-90B061DDA14E}">
      <dgm:prSet/>
      <dgm:spPr/>
      <dgm:t>
        <a:bodyPr/>
        <a:lstStyle/>
        <a:p>
          <a:r>
            <a:rPr lang="en-US"/>
            <a:t>Send city name</a:t>
          </a:r>
        </a:p>
      </dgm:t>
    </dgm:pt>
    <dgm:pt modelId="{5EDF5FBB-1B14-43CB-8E52-767D5BF847B1}" type="parTrans" cxnId="{05ECFB1C-0AF3-442E-8672-51170075DFB4}">
      <dgm:prSet/>
      <dgm:spPr/>
      <dgm:t>
        <a:bodyPr/>
        <a:lstStyle/>
        <a:p>
          <a:endParaRPr lang="en-US"/>
        </a:p>
      </dgm:t>
    </dgm:pt>
    <dgm:pt modelId="{276C0782-E87B-46F8-88A1-FFB24FCEC859}" type="sibTrans" cxnId="{05ECFB1C-0AF3-442E-8672-51170075DFB4}">
      <dgm:prSet/>
      <dgm:spPr/>
      <dgm:t>
        <a:bodyPr/>
        <a:lstStyle/>
        <a:p>
          <a:endParaRPr lang="en-US"/>
        </a:p>
      </dgm:t>
    </dgm:pt>
    <dgm:pt modelId="{90B90D93-67EC-4E03-8BA7-4AE8FE663C00}">
      <dgm:prSet/>
      <dgm:spPr/>
      <dgm:t>
        <a:bodyPr/>
        <a:lstStyle/>
        <a:p>
          <a:r>
            <a:rPr lang="en-US"/>
            <a:t>Receive forecast</a:t>
          </a:r>
        </a:p>
      </dgm:t>
    </dgm:pt>
    <dgm:pt modelId="{3270002A-1B6F-43F0-B278-C5D5AFFF1C95}" type="parTrans" cxnId="{7F39A92C-EE88-431E-9025-A96CB7EA057E}">
      <dgm:prSet/>
      <dgm:spPr/>
      <dgm:t>
        <a:bodyPr/>
        <a:lstStyle/>
        <a:p>
          <a:endParaRPr lang="en-US"/>
        </a:p>
      </dgm:t>
    </dgm:pt>
    <dgm:pt modelId="{8040EFF3-D0F5-4EC5-881A-354675ACE7A0}" type="sibTrans" cxnId="{7F39A92C-EE88-431E-9025-A96CB7EA057E}">
      <dgm:prSet/>
      <dgm:spPr/>
      <dgm:t>
        <a:bodyPr/>
        <a:lstStyle/>
        <a:p>
          <a:endParaRPr lang="en-US"/>
        </a:p>
      </dgm:t>
    </dgm:pt>
    <dgm:pt modelId="{CF263FA9-48B8-4CD3-9914-8D55CC29D161}" type="pres">
      <dgm:prSet presAssocID="{DC235E51-486E-46C3-91D1-52B66B535187}" presName="linear" presStyleCnt="0">
        <dgm:presLayoutVars>
          <dgm:dir/>
          <dgm:animLvl val="lvl"/>
          <dgm:resizeHandles val="exact"/>
        </dgm:presLayoutVars>
      </dgm:prSet>
      <dgm:spPr/>
    </dgm:pt>
    <dgm:pt modelId="{7BDA6A2B-1D49-4A51-A3EE-0141CDB00E23}" type="pres">
      <dgm:prSet presAssocID="{F11460DC-336A-4A31-912B-77CA72CE66D1}" presName="parentLin" presStyleCnt="0"/>
      <dgm:spPr/>
    </dgm:pt>
    <dgm:pt modelId="{26DFAC49-977F-4EB5-8D30-0E148AF0B093}" type="pres">
      <dgm:prSet presAssocID="{F11460DC-336A-4A31-912B-77CA72CE66D1}" presName="parentLeftMargin" presStyleLbl="node1" presStyleIdx="0" presStyleCnt="2"/>
      <dgm:spPr/>
    </dgm:pt>
    <dgm:pt modelId="{93C8578F-FCA1-4705-8619-7F4367324D87}" type="pres">
      <dgm:prSet presAssocID="{F11460DC-336A-4A31-912B-77CA72CE66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6B41CC-C683-4D93-9A91-D74ABAFAD832}" type="pres">
      <dgm:prSet presAssocID="{F11460DC-336A-4A31-912B-77CA72CE66D1}" presName="negativeSpace" presStyleCnt="0"/>
      <dgm:spPr/>
    </dgm:pt>
    <dgm:pt modelId="{3E010279-206D-435C-93D4-25E0846D8A73}" type="pres">
      <dgm:prSet presAssocID="{F11460DC-336A-4A31-912B-77CA72CE66D1}" presName="childText" presStyleLbl="conFgAcc1" presStyleIdx="0" presStyleCnt="2">
        <dgm:presLayoutVars>
          <dgm:bulletEnabled val="1"/>
        </dgm:presLayoutVars>
      </dgm:prSet>
      <dgm:spPr/>
    </dgm:pt>
    <dgm:pt modelId="{FCB5F82A-DD85-450E-8B53-16FAB759A12A}" type="pres">
      <dgm:prSet presAssocID="{A74546F5-110D-4E43-B493-B083187ECF0D}" presName="spaceBetweenRectangles" presStyleCnt="0"/>
      <dgm:spPr/>
    </dgm:pt>
    <dgm:pt modelId="{A2F1165B-3E0D-483E-8EB3-6AE63E5C5E05}" type="pres">
      <dgm:prSet presAssocID="{BF60B9AE-0444-431F-9486-086D6681A4C6}" presName="parentLin" presStyleCnt="0"/>
      <dgm:spPr/>
    </dgm:pt>
    <dgm:pt modelId="{4C6B4C6B-8E9C-4BA9-9AF2-13DB860F5A63}" type="pres">
      <dgm:prSet presAssocID="{BF60B9AE-0444-431F-9486-086D6681A4C6}" presName="parentLeftMargin" presStyleLbl="node1" presStyleIdx="0" presStyleCnt="2"/>
      <dgm:spPr/>
    </dgm:pt>
    <dgm:pt modelId="{26E91D51-5E30-46A3-9F51-0536C7185C0D}" type="pres">
      <dgm:prSet presAssocID="{BF60B9AE-0444-431F-9486-086D6681A4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1B63AA-EB7C-4B4A-B72E-3D5B5410C390}" type="pres">
      <dgm:prSet presAssocID="{BF60B9AE-0444-431F-9486-086D6681A4C6}" presName="negativeSpace" presStyleCnt="0"/>
      <dgm:spPr/>
    </dgm:pt>
    <dgm:pt modelId="{1EDC8335-451A-43C5-82B1-F28A4FC6E764}" type="pres">
      <dgm:prSet presAssocID="{BF60B9AE-0444-431F-9486-086D6681A4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1E4E04-0F87-45BA-BA0E-07BCA5483BFA}" srcId="{F11460DC-336A-4A31-912B-77CA72CE66D1}" destId="{DEB6FB1D-1C2C-4A8A-B637-5B1069A4D2C4}" srcOrd="1" destOrd="0" parTransId="{E7B3E2C9-F744-4B86-BC86-293698297062}" sibTransId="{9BC4FD30-AA5C-439E-9603-74832ABC8BB8}"/>
    <dgm:cxn modelId="{87C9D606-4DB8-4F3B-BCF0-E59F49F39260}" srcId="{F11460DC-336A-4A31-912B-77CA72CE66D1}" destId="{66A17A3A-57CA-43A3-ABD0-189FA0D46563}" srcOrd="3" destOrd="0" parTransId="{C20D08B3-6927-4218-809C-6771BA24C913}" sibTransId="{0E3920C1-C453-449B-B914-37437303CD1F}"/>
    <dgm:cxn modelId="{FFA9760A-27A4-407E-BB53-1A94FC82A1C0}" type="presOf" srcId="{BF60B9AE-0444-431F-9486-086D6681A4C6}" destId="{26E91D51-5E30-46A3-9F51-0536C7185C0D}" srcOrd="1" destOrd="0" presId="urn:microsoft.com/office/officeart/2005/8/layout/list1"/>
    <dgm:cxn modelId="{64004A1C-1DEB-42F9-A14F-772D5E345E42}" type="presOf" srcId="{66A17A3A-57CA-43A3-ABD0-189FA0D46563}" destId="{3E010279-206D-435C-93D4-25E0846D8A73}" srcOrd="0" destOrd="3" presId="urn:microsoft.com/office/officeart/2005/8/layout/list1"/>
    <dgm:cxn modelId="{05ECFB1C-0AF3-442E-8672-51170075DFB4}" srcId="{BF60B9AE-0444-431F-9486-086D6681A4C6}" destId="{A9E0F0D0-0695-4FDE-A6BD-90B061DDA14E}" srcOrd="1" destOrd="0" parTransId="{5EDF5FBB-1B14-43CB-8E52-767D5BF847B1}" sibTransId="{276C0782-E87B-46F8-88A1-FFB24FCEC859}"/>
    <dgm:cxn modelId="{7F39A92C-EE88-431E-9025-A96CB7EA057E}" srcId="{BF60B9AE-0444-431F-9486-086D6681A4C6}" destId="{90B90D93-67EC-4E03-8BA7-4AE8FE663C00}" srcOrd="2" destOrd="0" parTransId="{3270002A-1B6F-43F0-B278-C5D5AFFF1C95}" sibTransId="{8040EFF3-D0F5-4EC5-881A-354675ACE7A0}"/>
    <dgm:cxn modelId="{6F444D36-11F9-41BC-90AA-752D11AAC155}" type="presOf" srcId="{F11460DC-336A-4A31-912B-77CA72CE66D1}" destId="{26DFAC49-977F-4EB5-8D30-0E148AF0B093}" srcOrd="0" destOrd="0" presId="urn:microsoft.com/office/officeart/2005/8/layout/list1"/>
    <dgm:cxn modelId="{78BC9239-CAB8-451A-800A-B86A59D8F5D4}" type="presOf" srcId="{DC235E51-486E-46C3-91D1-52B66B535187}" destId="{CF263FA9-48B8-4CD3-9914-8D55CC29D161}" srcOrd="0" destOrd="0" presId="urn:microsoft.com/office/officeart/2005/8/layout/list1"/>
    <dgm:cxn modelId="{CCA8773A-CA67-4FF3-B0CC-64D6198CA4B8}" type="presOf" srcId="{DEB6FB1D-1C2C-4A8A-B637-5B1069A4D2C4}" destId="{3E010279-206D-435C-93D4-25E0846D8A73}" srcOrd="0" destOrd="1" presId="urn:microsoft.com/office/officeart/2005/8/layout/list1"/>
    <dgm:cxn modelId="{AFCC873B-D87D-459A-94DA-95E05EE2D306}" type="presOf" srcId="{90B90D93-67EC-4E03-8BA7-4AE8FE663C00}" destId="{1EDC8335-451A-43C5-82B1-F28A4FC6E764}" srcOrd="0" destOrd="2" presId="urn:microsoft.com/office/officeart/2005/8/layout/list1"/>
    <dgm:cxn modelId="{E0605844-6426-424F-9DE9-8F63274908A9}" type="presOf" srcId="{253EDC48-9F6B-43A7-A485-ABECE2F4F33F}" destId="{3E010279-206D-435C-93D4-25E0846D8A73}" srcOrd="0" destOrd="0" presId="urn:microsoft.com/office/officeart/2005/8/layout/list1"/>
    <dgm:cxn modelId="{1813CA4C-FFCA-4744-9324-A524DEF7995B}" type="presOf" srcId="{FDDEE11C-95C9-4CA6-B0BF-767F8171B0BA}" destId="{3E010279-206D-435C-93D4-25E0846D8A73}" srcOrd="0" destOrd="2" presId="urn:microsoft.com/office/officeart/2005/8/layout/list1"/>
    <dgm:cxn modelId="{E612B550-87E0-47DC-99DE-F1920A7C14B8}" srcId="{F11460DC-336A-4A31-912B-77CA72CE66D1}" destId="{FDDEE11C-95C9-4CA6-B0BF-767F8171B0BA}" srcOrd="2" destOrd="0" parTransId="{9543E1EA-423F-46EE-8ADC-B571FEF7FF6A}" sibTransId="{2448676B-3416-40FC-AD8D-02FD0C250FC3}"/>
    <dgm:cxn modelId="{DD462771-5793-4235-8502-EDBD0AA80AF4}" type="presOf" srcId="{BF60B9AE-0444-431F-9486-086D6681A4C6}" destId="{4C6B4C6B-8E9C-4BA9-9AF2-13DB860F5A63}" srcOrd="0" destOrd="0" presId="urn:microsoft.com/office/officeart/2005/8/layout/list1"/>
    <dgm:cxn modelId="{D3248771-C60C-4847-B422-3D7D1E1B04B0}" srcId="{DC235E51-486E-46C3-91D1-52B66B535187}" destId="{F11460DC-336A-4A31-912B-77CA72CE66D1}" srcOrd="0" destOrd="0" parTransId="{9E4DF271-3643-4F3B-A307-9A71A3232901}" sibTransId="{A74546F5-110D-4E43-B493-B083187ECF0D}"/>
    <dgm:cxn modelId="{DDFB6E76-52EE-4102-AF06-50AC051ABC36}" type="presOf" srcId="{A9E0F0D0-0695-4FDE-A6BD-90B061DDA14E}" destId="{1EDC8335-451A-43C5-82B1-F28A4FC6E764}" srcOrd="0" destOrd="1" presId="urn:microsoft.com/office/officeart/2005/8/layout/list1"/>
    <dgm:cxn modelId="{D7605F78-0F22-4F5E-B04A-742F9814B7D4}" srcId="{DC235E51-486E-46C3-91D1-52B66B535187}" destId="{BF60B9AE-0444-431F-9486-086D6681A4C6}" srcOrd="1" destOrd="0" parTransId="{7540C677-B2C8-43B5-AAB5-08E6E111D75E}" sibTransId="{8DC35206-DD47-4FC1-9565-4F9E9AFA191F}"/>
    <dgm:cxn modelId="{E6032C80-0B5B-4F02-B21F-BC0D05ABECE9}" srcId="{BF60B9AE-0444-431F-9486-086D6681A4C6}" destId="{3F46877C-8036-46AF-9F1B-E8BACB83A0E3}" srcOrd="0" destOrd="0" parTransId="{C1C1BA72-27DC-448A-B206-001FC1320AE7}" sibTransId="{ED1F17A4-B551-4E4E-AF25-DF404AB00E9F}"/>
    <dgm:cxn modelId="{385287B0-86C3-49E3-9E94-62FAC9E058A5}" type="presOf" srcId="{F11460DC-336A-4A31-912B-77CA72CE66D1}" destId="{93C8578F-FCA1-4705-8619-7F4367324D87}" srcOrd="1" destOrd="0" presId="urn:microsoft.com/office/officeart/2005/8/layout/list1"/>
    <dgm:cxn modelId="{FEEA90B4-A6C9-4980-8AF4-688DF911E3F3}" srcId="{F11460DC-336A-4A31-912B-77CA72CE66D1}" destId="{253EDC48-9F6B-43A7-A485-ABECE2F4F33F}" srcOrd="0" destOrd="0" parTransId="{CA7977C2-A464-4ADB-B216-ADDBE4336226}" sibTransId="{F0D83035-55BA-4E45-86AA-3F465A8E757B}"/>
    <dgm:cxn modelId="{00E079F9-EBBB-4130-B5B9-4C47813EA324}" type="presOf" srcId="{3F46877C-8036-46AF-9F1B-E8BACB83A0E3}" destId="{1EDC8335-451A-43C5-82B1-F28A4FC6E764}" srcOrd="0" destOrd="0" presId="urn:microsoft.com/office/officeart/2005/8/layout/list1"/>
    <dgm:cxn modelId="{1AD684AD-04ED-4B04-880B-B438503C3C37}" type="presParOf" srcId="{CF263FA9-48B8-4CD3-9914-8D55CC29D161}" destId="{7BDA6A2B-1D49-4A51-A3EE-0141CDB00E23}" srcOrd="0" destOrd="0" presId="urn:microsoft.com/office/officeart/2005/8/layout/list1"/>
    <dgm:cxn modelId="{884C9D58-555F-4685-A135-9FDBA1223C67}" type="presParOf" srcId="{7BDA6A2B-1D49-4A51-A3EE-0141CDB00E23}" destId="{26DFAC49-977F-4EB5-8D30-0E148AF0B093}" srcOrd="0" destOrd="0" presId="urn:microsoft.com/office/officeart/2005/8/layout/list1"/>
    <dgm:cxn modelId="{9A5F4D85-A15C-4780-A7F4-5C0C6E5F7322}" type="presParOf" srcId="{7BDA6A2B-1D49-4A51-A3EE-0141CDB00E23}" destId="{93C8578F-FCA1-4705-8619-7F4367324D87}" srcOrd="1" destOrd="0" presId="urn:microsoft.com/office/officeart/2005/8/layout/list1"/>
    <dgm:cxn modelId="{952456BD-897E-4322-812A-2080298060B7}" type="presParOf" srcId="{CF263FA9-48B8-4CD3-9914-8D55CC29D161}" destId="{236B41CC-C683-4D93-9A91-D74ABAFAD832}" srcOrd="1" destOrd="0" presId="urn:microsoft.com/office/officeart/2005/8/layout/list1"/>
    <dgm:cxn modelId="{B2DCC184-1FE4-4D25-93E2-07A575BAC955}" type="presParOf" srcId="{CF263FA9-48B8-4CD3-9914-8D55CC29D161}" destId="{3E010279-206D-435C-93D4-25E0846D8A73}" srcOrd="2" destOrd="0" presId="urn:microsoft.com/office/officeart/2005/8/layout/list1"/>
    <dgm:cxn modelId="{3E844565-55EC-4DBE-A967-559399AFC404}" type="presParOf" srcId="{CF263FA9-48B8-4CD3-9914-8D55CC29D161}" destId="{FCB5F82A-DD85-450E-8B53-16FAB759A12A}" srcOrd="3" destOrd="0" presId="urn:microsoft.com/office/officeart/2005/8/layout/list1"/>
    <dgm:cxn modelId="{6D869F3C-2B53-4782-AE0B-395D159156F2}" type="presParOf" srcId="{CF263FA9-48B8-4CD3-9914-8D55CC29D161}" destId="{A2F1165B-3E0D-483E-8EB3-6AE63E5C5E05}" srcOrd="4" destOrd="0" presId="urn:microsoft.com/office/officeart/2005/8/layout/list1"/>
    <dgm:cxn modelId="{BA00321C-6B1C-4E82-A3AC-CCCE9183A7CD}" type="presParOf" srcId="{A2F1165B-3E0D-483E-8EB3-6AE63E5C5E05}" destId="{4C6B4C6B-8E9C-4BA9-9AF2-13DB860F5A63}" srcOrd="0" destOrd="0" presId="urn:microsoft.com/office/officeart/2005/8/layout/list1"/>
    <dgm:cxn modelId="{FC5ACB23-51DB-49FB-928A-0508588B2CB1}" type="presParOf" srcId="{A2F1165B-3E0D-483E-8EB3-6AE63E5C5E05}" destId="{26E91D51-5E30-46A3-9F51-0536C7185C0D}" srcOrd="1" destOrd="0" presId="urn:microsoft.com/office/officeart/2005/8/layout/list1"/>
    <dgm:cxn modelId="{376AD267-8D9A-477D-8C84-85957CCAE0FB}" type="presParOf" srcId="{CF263FA9-48B8-4CD3-9914-8D55CC29D161}" destId="{8F1B63AA-EB7C-4B4A-B72E-3D5B5410C390}" srcOrd="5" destOrd="0" presId="urn:microsoft.com/office/officeart/2005/8/layout/list1"/>
    <dgm:cxn modelId="{F9D9DED3-8627-4EA5-90F8-EE1C2C8A1FCD}" type="presParOf" srcId="{CF263FA9-48B8-4CD3-9914-8D55CC29D161}" destId="{1EDC8335-451A-43C5-82B1-F28A4FC6E7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948C9-2B58-4FDA-93E0-7CEC9F66DF37}">
      <dsp:nvSpPr>
        <dsp:cNvPr id="0" name=""/>
        <dsp:cNvSpPr/>
      </dsp:nvSpPr>
      <dsp:spPr>
        <a:xfrm>
          <a:off x="0" y="304928"/>
          <a:ext cx="78867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503F4-38C4-496A-8870-2D4C8FABEE1A}">
      <dsp:nvSpPr>
        <dsp:cNvPr id="0" name=""/>
        <dsp:cNvSpPr/>
      </dsp:nvSpPr>
      <dsp:spPr>
        <a:xfrm>
          <a:off x="394335" y="24488"/>
          <a:ext cx="552069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weather_app.py</a:t>
          </a:r>
          <a:r>
            <a:rPr lang="en-US" sz="1900" b="0" i="0" kern="1200" baseline="0"/>
            <a:t>: Main GUI application</a:t>
          </a:r>
          <a:endParaRPr lang="en-US" sz="1900" kern="1200"/>
        </a:p>
      </dsp:txBody>
      <dsp:txXfrm>
        <a:off x="421715" y="51868"/>
        <a:ext cx="5465930" cy="506120"/>
      </dsp:txXfrm>
    </dsp:sp>
    <dsp:sp modelId="{18DE243C-C7C0-4F35-A6D4-41D8A92FC6D8}">
      <dsp:nvSpPr>
        <dsp:cNvPr id="0" name=""/>
        <dsp:cNvSpPr/>
      </dsp:nvSpPr>
      <dsp:spPr>
        <a:xfrm>
          <a:off x="0" y="1166769"/>
          <a:ext cx="78867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806AE-1170-4989-A30B-DA9FBAD80F35}">
      <dsp:nvSpPr>
        <dsp:cNvPr id="0" name=""/>
        <dsp:cNvSpPr/>
      </dsp:nvSpPr>
      <dsp:spPr>
        <a:xfrm>
          <a:off x="394335" y="886329"/>
          <a:ext cx="5520690" cy="56088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weather_bot.py</a:t>
          </a:r>
          <a:r>
            <a:rPr lang="en-US" sz="1900" b="0" i="0" kern="1200" baseline="0"/>
            <a:t>: Telegram bot implementation</a:t>
          </a:r>
          <a:endParaRPr lang="en-US" sz="1900" kern="1200"/>
        </a:p>
      </dsp:txBody>
      <dsp:txXfrm>
        <a:off x="421715" y="913709"/>
        <a:ext cx="5465930" cy="506120"/>
      </dsp:txXfrm>
    </dsp:sp>
    <dsp:sp modelId="{1C676A13-B262-4623-8635-04C5862EB1E2}">
      <dsp:nvSpPr>
        <dsp:cNvPr id="0" name=""/>
        <dsp:cNvSpPr/>
      </dsp:nvSpPr>
      <dsp:spPr>
        <a:xfrm>
          <a:off x="0" y="2028609"/>
          <a:ext cx="78867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F906D-7B28-43EE-9B1F-9A8C0C884149}">
      <dsp:nvSpPr>
        <dsp:cNvPr id="0" name=""/>
        <dsp:cNvSpPr/>
      </dsp:nvSpPr>
      <dsp:spPr>
        <a:xfrm>
          <a:off x="394335" y="1748169"/>
          <a:ext cx="5520690" cy="56088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weather_data.py</a:t>
          </a:r>
          <a:r>
            <a:rPr lang="en-US" sz="1900" b="0" i="0" kern="1200" baseline="0"/>
            <a:t>: Shared weather data functions</a:t>
          </a:r>
          <a:endParaRPr lang="en-US" sz="1900" kern="1200"/>
        </a:p>
      </dsp:txBody>
      <dsp:txXfrm>
        <a:off x="421715" y="1775549"/>
        <a:ext cx="5465930" cy="506120"/>
      </dsp:txXfrm>
    </dsp:sp>
    <dsp:sp modelId="{0A65A542-0813-423F-849B-AA83B3340E55}">
      <dsp:nvSpPr>
        <dsp:cNvPr id="0" name=""/>
        <dsp:cNvSpPr/>
      </dsp:nvSpPr>
      <dsp:spPr>
        <a:xfrm>
          <a:off x="0" y="2890449"/>
          <a:ext cx="78867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get_city_options() - City geolocation lookup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get_weather() - Forecast data retrieval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group_forecast_by_day() - Data processing</a:t>
          </a:r>
          <a:endParaRPr lang="en-US" sz="1900" kern="1200"/>
        </a:p>
      </dsp:txBody>
      <dsp:txXfrm>
        <a:off x="0" y="2890449"/>
        <a:ext cx="7886700" cy="1436400"/>
      </dsp:txXfrm>
    </dsp:sp>
    <dsp:sp modelId="{FF971233-759E-4D1D-96B3-6941439D8C0F}">
      <dsp:nvSpPr>
        <dsp:cNvPr id="0" name=""/>
        <dsp:cNvSpPr/>
      </dsp:nvSpPr>
      <dsp:spPr>
        <a:xfrm>
          <a:off x="394335" y="2610009"/>
          <a:ext cx="5520690" cy="5608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Key Functions:</a:t>
          </a:r>
          <a:endParaRPr lang="en-US" sz="1900" kern="1200"/>
        </a:p>
      </dsp:txBody>
      <dsp:txXfrm>
        <a:off x="421715" y="2637389"/>
        <a:ext cx="546593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10279-206D-435C-93D4-25E0846D8A73}">
      <dsp:nvSpPr>
        <dsp:cNvPr id="0" name=""/>
        <dsp:cNvSpPr/>
      </dsp:nvSpPr>
      <dsp:spPr>
        <a:xfrm>
          <a:off x="0" y="400234"/>
          <a:ext cx="5000124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562356" rIns="38806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Launch application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Search for city (text or voice)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Select from list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View and hear forecast</a:t>
          </a:r>
        </a:p>
      </dsp:txBody>
      <dsp:txXfrm>
        <a:off x="0" y="400234"/>
        <a:ext cx="5000124" cy="2466450"/>
      </dsp:txXfrm>
    </dsp:sp>
    <dsp:sp modelId="{93C8578F-FCA1-4705-8619-7F4367324D87}">
      <dsp:nvSpPr>
        <dsp:cNvPr id="0" name=""/>
        <dsp:cNvSpPr/>
      </dsp:nvSpPr>
      <dsp:spPr>
        <a:xfrm>
          <a:off x="250006" y="1714"/>
          <a:ext cx="3500086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Desktop App Demo:</a:t>
          </a:r>
          <a:endParaRPr lang="en-US" sz="2700" kern="1200"/>
        </a:p>
      </dsp:txBody>
      <dsp:txXfrm>
        <a:off x="288914" y="40622"/>
        <a:ext cx="3422270" cy="719224"/>
      </dsp:txXfrm>
    </dsp:sp>
    <dsp:sp modelId="{1EDC8335-451A-43C5-82B1-F28A4FC6E764}">
      <dsp:nvSpPr>
        <dsp:cNvPr id="0" name=""/>
        <dsp:cNvSpPr/>
      </dsp:nvSpPr>
      <dsp:spPr>
        <a:xfrm>
          <a:off x="0" y="3411005"/>
          <a:ext cx="5000124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562356" rIns="388065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Start chat with bot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Send city name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Receive forecast</a:t>
          </a:r>
        </a:p>
      </dsp:txBody>
      <dsp:txXfrm>
        <a:off x="0" y="3411005"/>
        <a:ext cx="5000124" cy="2041200"/>
      </dsp:txXfrm>
    </dsp:sp>
    <dsp:sp modelId="{26E91D51-5E30-46A3-9F51-0536C7185C0D}">
      <dsp:nvSpPr>
        <dsp:cNvPr id="0" name=""/>
        <dsp:cNvSpPr/>
      </dsp:nvSpPr>
      <dsp:spPr>
        <a:xfrm>
          <a:off x="250006" y="3012484"/>
          <a:ext cx="3500086" cy="7970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Telegram Bot Demo:</a:t>
          </a:r>
          <a:endParaRPr lang="en-US" sz="2700" kern="1200"/>
        </a:p>
      </dsp:txBody>
      <dsp:txXfrm>
        <a:off x="288914" y="3051392"/>
        <a:ext cx="342227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5A4CD-838A-37C0-84DF-E59D13FD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598246"/>
            <a:ext cx="3309314" cy="362621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900" dirty="0">
                <a:solidFill>
                  <a:srgbClr val="FFFFFF"/>
                </a:solidFill>
              </a:rPr>
              <a:t>Weather Application Project</a:t>
            </a:r>
            <a:br>
              <a:rPr lang="en-US" sz="4900" dirty="0">
                <a:solidFill>
                  <a:srgbClr val="FFFFFF"/>
                </a:solidFill>
              </a:rPr>
            </a:br>
            <a:endParaRPr lang="en-US" sz="4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9C464-064C-5D06-2E93-5C050D301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5350213"/>
            <a:ext cx="3309312" cy="1031537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rgbClr val="FFFFFF"/>
                </a:solidFill>
              </a:rPr>
              <a:t>Subtitle:</a:t>
            </a:r>
            <a:r>
              <a:rPr lang="en-US" sz="1500" dirty="0">
                <a:solidFill>
                  <a:srgbClr val="FFFFFF"/>
                </a:solidFill>
              </a:rPr>
              <a:t> A Python-based weather information system</a:t>
            </a:r>
          </a:p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rgbClr val="FFFFFF"/>
                </a:solidFill>
              </a:rPr>
              <a:t>Your Name: Nkole Andrew, Kaira Emmanuel, </a:t>
            </a:r>
            <a:r>
              <a:rPr lang="en-US" sz="1500" b="1" dirty="0" err="1">
                <a:solidFill>
                  <a:srgbClr val="FFFFFF"/>
                </a:solidFill>
              </a:rPr>
              <a:t>Mwenyo</a:t>
            </a:r>
            <a:r>
              <a:rPr lang="en-US" sz="1500" b="1" dirty="0">
                <a:solidFill>
                  <a:srgbClr val="FFFFFF"/>
                </a:solidFill>
              </a:rPr>
              <a:t> Christopher Mapalo, </a:t>
            </a:r>
            <a:r>
              <a:rPr lang="en-US" sz="1500" b="1" dirty="0" err="1">
                <a:solidFill>
                  <a:srgbClr val="FFFFFF"/>
                </a:solidFill>
              </a:rPr>
              <a:t>Ochwada</a:t>
            </a:r>
            <a:r>
              <a:rPr lang="en-US" sz="1500" b="1" dirty="0">
                <a:solidFill>
                  <a:srgbClr val="FFFFFF"/>
                </a:solidFill>
              </a:rPr>
              <a:t> Adil Asa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b="1" dirty="0">
                <a:solidFill>
                  <a:srgbClr val="FFFFFF"/>
                </a:solidFill>
              </a:rPr>
              <a:t>Date: 25 June 2025.</a:t>
            </a: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ather Forecast Project - GeeksforGeeks">
            <a:extLst>
              <a:ext uri="{FF2B5EF4-FFF2-40B4-BE49-F238E27FC236}">
                <a16:creationId xmlns:a16="http://schemas.microsoft.com/office/drawing/2014/main" id="{B8BEBC54-16D5-3AA5-445F-BCB738D30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193" y="2768655"/>
            <a:ext cx="4248100" cy="23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1267063"/>
            <a:ext cx="276361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03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14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38FE4-90AF-4315-91FF-40335FDE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 dirty="0">
                <a:solidFill>
                  <a:srgbClr val="FFFFFF"/>
                </a:solidFill>
              </a:rPr>
              <a:t>Project Overview</a:t>
            </a:r>
            <a:br>
              <a:rPr lang="en-US" sz="4900" dirty="0">
                <a:solidFill>
                  <a:srgbClr val="FFFFFF"/>
                </a:solidFill>
              </a:rPr>
            </a:br>
            <a:endParaRPr lang="en-US" sz="4900" dirty="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643C-17A4-0D71-CFA0-0F1B8B81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Purpose: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 Provide weather forecasts through multiple interfaces</a:t>
            </a: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Features: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Graphical desktop application with voice control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Telegram bot for mobile access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5-day weather forecasts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City selection with geolocation</a:t>
            </a: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Technologies: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Python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PyQt5 (GUI)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OpenWeatherMap API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Telegram Bot API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Speech recognition (pyttsx3,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speech_recognition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B65F71D9-0A0C-9967-C582-E80CED99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r="25000" b="-446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81CCD-EC40-287E-B55C-E52590AC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System Architecture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D86-B1CB-5EA9-D873-02213446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[Architecture Diagram] (conceptual diagram would show:)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Data Flow:</a:t>
            </a:r>
            <a:endParaRPr lang="en-US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User input (text/voice) → Application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Application → OpenWeatherMap API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API Response → Processing → User Output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Components:</a:t>
            </a:r>
            <a:endParaRPr lang="en-US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Desktop GUI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Telegram bot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Weather data processing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Voice interface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8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288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288" y="0"/>
            <a:ext cx="2414186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A5F71-E32F-082B-A105-AEE7025B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54" y="1608667"/>
            <a:ext cx="2117456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Desktop Application / Telegram Bot Features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3DBE058D-3B4B-7102-D70C-5AA8FECF9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10773" y="1608667"/>
            <a:ext cx="2566469" cy="450112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Commands: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/start - Welcome message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[city name] - Returns 5-day forecast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Advantages: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Accessible from anywhere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Simple text interface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Quick responses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Implementation: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python-telegram-bot library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Same OpenWeatherMap API integration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3B6583-29D3-B217-5BE7-97E72FE6221A}"/>
              </a:ext>
            </a:extLst>
          </p:cNvPr>
          <p:cNvSpPr txBox="1"/>
          <p:nvPr/>
        </p:nvSpPr>
        <p:spPr>
          <a:xfrm>
            <a:off x="6217272" y="1608667"/>
            <a:ext cx="256646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GUI Elements:</a:t>
            </a:r>
            <a:endParaRPr lang="en-US" sz="140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City search input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Voice command button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City selection list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Weather display area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Special Features:</a:t>
            </a:r>
            <a:endParaRPr lang="en-US" sz="140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Voice recognition ("weather in [city]")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Text-to-speech weather reports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5-day forecast display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Technologies:</a:t>
            </a:r>
            <a:endParaRPr lang="en-US" sz="140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PyQt5 for interface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pyttsx3 for TTS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speech_recognition for voice input</a:t>
            </a:r>
          </a:p>
        </p:txBody>
      </p:sp>
    </p:spTree>
    <p:extLst>
      <p:ext uri="{BB962C8B-B14F-4D97-AF65-F5344CB8AC3E}">
        <p14:creationId xmlns:p14="http://schemas.microsoft.com/office/powerpoint/2010/main" val="404715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E42806-837B-85E8-2E5E-A49F7D72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33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D0A0-3EAA-3926-6380-1D7377B1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Code Structure</a:t>
            </a:r>
            <a:br>
              <a:rPr lang="en-US" dirty="0"/>
            </a:b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26A9994-BFF0-1A49-59D2-912BB2F50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566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622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19AC2-919E-E373-0F0C-3369949C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Demonstration</a:t>
            </a:r>
            <a:br>
              <a:rPr lang="en-US" sz="2700">
                <a:solidFill>
                  <a:srgbClr val="FFFFFF"/>
                </a:solidFill>
              </a:rPr>
            </a:br>
            <a:endParaRPr lang="en-US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29FCD1-4709-37FF-10D4-5970749FA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18654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21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AEF34-7C4A-431B-BDDC-271BC718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CD28-BECE-1978-FBF8-1E5BFBE8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641" y="1412489"/>
            <a:ext cx="2570462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Future Enhancements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Add weather icons to GUI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Implement favorite cities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Add more detailed forecasts (hourly)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Include weather alerts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Expand voice command vocabulary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Add temperature unit switching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AEDCC3-B897-802A-24B4-3709CEBDE6A4}"/>
              </a:ext>
            </a:extLst>
          </p:cNvPr>
          <p:cNvSpPr txBox="1"/>
          <p:nvPr/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Summary:</a:t>
            </a:r>
            <a:r>
              <a:rPr lang="en-US" sz="1400"/>
              <a:t> Successful multi-interface weather application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Key Achievements:</a:t>
            </a:r>
            <a:endParaRPr lang="en-US" sz="140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Functional GUI with voice control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Working Telegram bot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Clean code organization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Learning Outcomes:</a:t>
            </a:r>
            <a:endParaRPr lang="en-US" sz="140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API integration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GUI development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Voice interface implementation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Bot creation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6" name="AutoShape 2" descr="Weatherapp - Forecast Weather – Apps on Google Play">
            <a:extLst>
              <a:ext uri="{FF2B5EF4-FFF2-40B4-BE49-F238E27FC236}">
                <a16:creationId xmlns:a16="http://schemas.microsoft.com/office/drawing/2014/main" id="{49ECF09F-AE1E-8B78-C47F-81BD9ECC2E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Weatherapp - Forecast Weather – Apps on Google Play">
            <a:extLst>
              <a:ext uri="{FF2B5EF4-FFF2-40B4-BE49-F238E27FC236}">
                <a16:creationId xmlns:a16="http://schemas.microsoft.com/office/drawing/2014/main" id="{841013C7-58FA-049A-DAD1-03A592647E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65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Content Placeholder 6" descr="A qr code with a logo&#10;&#10;AI-generated content may be incorrect.">
            <a:extLst>
              <a:ext uri="{FF2B5EF4-FFF2-40B4-BE49-F238E27FC236}">
                <a16:creationId xmlns:a16="http://schemas.microsoft.com/office/drawing/2014/main" id="{EAAA78FF-045E-32C9-0FE8-AA70F704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0195" y="1172029"/>
            <a:ext cx="4038790" cy="45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8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382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Weather Application Project </vt:lpstr>
      <vt:lpstr>Project Overview </vt:lpstr>
      <vt:lpstr>System Architecture </vt:lpstr>
      <vt:lpstr>Desktop Application / Telegram Bot Features   </vt:lpstr>
      <vt:lpstr>Code Structure </vt:lpstr>
      <vt:lpstr>Demonstration </vt:lpstr>
      <vt:lpstr>Conclusion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Andrew Nkole</dc:creator>
  <cp:keywords/>
  <dc:description>generated using python-pptx</dc:description>
  <cp:lastModifiedBy>Andrew Nkole</cp:lastModifiedBy>
  <cp:revision>2</cp:revision>
  <dcterms:created xsi:type="dcterms:W3CDTF">2013-01-27T09:14:16Z</dcterms:created>
  <dcterms:modified xsi:type="dcterms:W3CDTF">2025-06-25T09:23:31Z</dcterms:modified>
  <cp:category/>
</cp:coreProperties>
</file>