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44" r:id="rId5"/>
  </p:sldMasterIdLst>
  <p:notesMasterIdLst>
    <p:notesMasterId r:id="rId12"/>
  </p:notesMasterIdLst>
  <p:handoutMasterIdLst>
    <p:handoutMasterId r:id="rId13"/>
  </p:handoutMasterIdLst>
  <p:sldIdLst>
    <p:sldId id="256" r:id="rId6"/>
    <p:sldId id="2142532297" r:id="rId7"/>
    <p:sldId id="2142532283" r:id="rId8"/>
    <p:sldId id="2142532288" r:id="rId9"/>
    <p:sldId id="2142532292" r:id="rId10"/>
    <p:sldId id="1411688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AD7782-0FA5-4906-B4BB-A1418BF4FC6C}">
          <p14:sldIdLst>
            <p14:sldId id="256"/>
            <p14:sldId id="2142532297"/>
            <p14:sldId id="2142532283"/>
            <p14:sldId id="2142532288"/>
            <p14:sldId id="2142532292"/>
            <p14:sldId id="1411688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otr Gajos" initials="PG" lastIdx="128" clrIdx="0">
    <p:extLst>
      <p:ext uri="{19B8F6BF-5375-455C-9EA6-DF929625EA0E}">
        <p15:presenceInfo xmlns:p15="http://schemas.microsoft.com/office/powerpoint/2012/main" userId="S::piotr_gajos@persistent.co.in::a60724b5-5b84-4b64-8b4b-ca625be277a5" providerId="AD"/>
      </p:ext>
    </p:extLst>
  </p:cmAuthor>
  <p:cmAuthor id="2" name="Pankaj Dicholkar" initials="PD" lastIdx="46" clrIdx="1">
    <p:extLst>
      <p:ext uri="{19B8F6BF-5375-455C-9EA6-DF929625EA0E}">
        <p15:presenceInfo xmlns:p15="http://schemas.microsoft.com/office/powerpoint/2012/main" userId="S::pankajd@chittlesoft.onmicrosoft.com::973a90e5-58a8-4630-9e0e-8f3bc1686380" providerId="AD"/>
      </p:ext>
    </p:extLst>
  </p:cmAuthor>
  <p:cmAuthor id="3" name="Meeta Chopra" initials="MC" lastIdx="16" clrIdx="2">
    <p:extLst>
      <p:ext uri="{19B8F6BF-5375-455C-9EA6-DF929625EA0E}">
        <p15:presenceInfo xmlns:p15="http://schemas.microsoft.com/office/powerpoint/2012/main" userId="S::meetac@chittlesoft.onmicrosoft.com::33a4d04d-f765-46d6-8476-6810c69addeb" providerId="AD"/>
      </p:ext>
    </p:extLst>
  </p:cmAuthor>
  <p:cmAuthor id="4" name="Tanuj Joshi" initials="TJ" lastIdx="5" clrIdx="3">
    <p:extLst>
      <p:ext uri="{19B8F6BF-5375-455C-9EA6-DF929625EA0E}">
        <p15:presenceInfo xmlns:p15="http://schemas.microsoft.com/office/powerpoint/2012/main" userId="S::tanuj_joshi@persistent.co.in::b06d4362-bb7e-4f68-ab38-b0ce8717c4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FFA9"/>
    <a:srgbClr val="FFFFFF"/>
    <a:srgbClr val="7A777E"/>
    <a:srgbClr val="000000"/>
    <a:srgbClr val="00CC5C"/>
    <a:srgbClr val="9266B3"/>
    <a:srgbClr val="6AC0BC"/>
    <a:srgbClr val="FF8371"/>
    <a:srgbClr val="D3D1D4"/>
    <a:srgbClr val="221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795EF9-FB3E-49A6-8987-F644155AD8AF}" vWet="2" dt="2022-11-08T05:17:21.930"/>
    <p1510:client id="{526A627E-EA26-49FD-898E-7E8CE251194E}" v="1" dt="2022-11-07T06:41:01.234"/>
    <p1510:client id="{6697001B-47B3-4AFC-9209-4383033483BE}" v="10" dt="2022-11-08T05:29:20.751"/>
    <p1510:client id="{94884CC6-B7D6-4ED5-8288-6A4FD3B188EF}" v="170" dt="2022-11-08T05:29:09.084"/>
    <p1510:client id="{9C3EF424-1697-4C16-AFE3-8F6C2148638A}" v="4" dt="2022-11-08T04:57:58.178"/>
    <p1510:client id="{AABF3E93-6968-46AF-89FC-A0DC36082F94}" vWet="2" dt="2022-11-08T04:50:59.609"/>
    <p1510:client id="{AE58F0F2-9736-4316-95C5-B56F47A22060}" v="26" dt="2022-11-08T05:21:51.897"/>
    <p1510:client id="{B258DAEB-CAAE-4CD2-A5D2-A9882DC93346}" v="67" dt="2022-11-08T04:54:14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ham Pingat" userId="S::soham_pingat@persistent.com::06d8f495-afa5-4460-8660-d2f4573813e4" providerId="AD" clId="Web-{9C3EF424-1697-4C16-AFE3-8F6C2148638A}"/>
    <pc:docChg chg="modSld">
      <pc:chgData name="Soham Pingat" userId="S::soham_pingat@persistent.com::06d8f495-afa5-4460-8660-d2f4573813e4" providerId="AD" clId="Web-{9C3EF424-1697-4C16-AFE3-8F6C2148638A}" dt="2022-11-08T04:57:58.178" v="5" actId="20577"/>
      <pc:docMkLst>
        <pc:docMk/>
      </pc:docMkLst>
      <pc:sldChg chg="addSp delSp modSp">
        <pc:chgData name="Soham Pingat" userId="S::soham_pingat@persistent.com::06d8f495-afa5-4460-8660-d2f4573813e4" providerId="AD" clId="Web-{9C3EF424-1697-4C16-AFE3-8F6C2148638A}" dt="2022-11-08T04:57:58.178" v="5" actId="20577"/>
        <pc:sldMkLst>
          <pc:docMk/>
          <pc:sldMk cId="2949844443" sldId="2142532293"/>
        </pc:sldMkLst>
        <pc:spChg chg="add mod">
          <ac:chgData name="Soham Pingat" userId="S::soham_pingat@persistent.com::06d8f495-afa5-4460-8660-d2f4573813e4" providerId="AD" clId="Web-{9C3EF424-1697-4C16-AFE3-8F6C2148638A}" dt="2022-11-08T04:57:58.178" v="5" actId="20577"/>
          <ac:spMkLst>
            <pc:docMk/>
            <pc:sldMk cId="2949844443" sldId="2142532293"/>
            <ac:spMk id="6" creationId="{873CEC9A-F716-1E35-AE99-53C73E6E8AE3}"/>
          </ac:spMkLst>
        </pc:spChg>
        <pc:graphicFrameChg chg="del mod">
          <ac:chgData name="Soham Pingat" userId="S::soham_pingat@persistent.com::06d8f495-afa5-4460-8660-d2f4573813e4" providerId="AD" clId="Web-{9C3EF424-1697-4C16-AFE3-8F6C2148638A}" dt="2022-11-08T04:57:15.270" v="1"/>
          <ac:graphicFrameMkLst>
            <pc:docMk/>
            <pc:sldMk cId="2949844443" sldId="2142532293"/>
            <ac:graphicFrameMk id="3" creationId="{F40D6F34-FC40-4AB5-B2D5-146AEA3E9C3C}"/>
          </ac:graphicFrameMkLst>
        </pc:graphicFrameChg>
      </pc:sldChg>
    </pc:docChg>
  </pc:docChgLst>
  <pc:docChgLst>
    <pc:chgData name="Nayan Yadav" userId="S::nayan_yadav@persistent.com::64ecedef-1f7b-47f7-a9e2-bfb3e55ca802" providerId="AD" clId="Web-{6697001B-47B3-4AFC-9209-4383033483BE}"/>
    <pc:docChg chg="addSld modSld modSection">
      <pc:chgData name="Nayan Yadav" userId="S::nayan_yadav@persistent.com::64ecedef-1f7b-47f7-a9e2-bfb3e55ca802" providerId="AD" clId="Web-{6697001B-47B3-4AFC-9209-4383033483BE}" dt="2022-11-08T05:29:31.861" v="8" actId="20577"/>
      <pc:docMkLst>
        <pc:docMk/>
      </pc:docMkLst>
      <pc:sldChg chg="addSp delSp modSp">
        <pc:chgData name="Nayan Yadav" userId="S::nayan_yadav@persistent.com::64ecedef-1f7b-47f7-a9e2-bfb3e55ca802" providerId="AD" clId="Web-{6697001B-47B3-4AFC-9209-4383033483BE}" dt="2022-11-08T05:28:22.062" v="1"/>
        <pc:sldMkLst>
          <pc:docMk/>
          <pc:sldMk cId="2618570063" sldId="2142532286"/>
        </pc:sldMkLst>
        <pc:picChg chg="add del mod">
          <ac:chgData name="Nayan Yadav" userId="S::nayan_yadav@persistent.com::64ecedef-1f7b-47f7-a9e2-bfb3e55ca802" providerId="AD" clId="Web-{6697001B-47B3-4AFC-9209-4383033483BE}" dt="2022-11-08T05:28:22.062" v="1"/>
          <ac:picMkLst>
            <pc:docMk/>
            <pc:sldMk cId="2618570063" sldId="2142532286"/>
            <ac:picMk id="4" creationId="{36D25E1C-54AA-8491-15FF-0AA1EEFFF9A4}"/>
          </ac:picMkLst>
        </pc:picChg>
      </pc:sldChg>
      <pc:sldChg chg="addSp delSp modSp new">
        <pc:chgData name="Nayan Yadav" userId="S::nayan_yadav@persistent.com::64ecedef-1f7b-47f7-a9e2-bfb3e55ca802" providerId="AD" clId="Web-{6697001B-47B3-4AFC-9209-4383033483BE}" dt="2022-11-08T05:29:31.861" v="8" actId="20577"/>
        <pc:sldMkLst>
          <pc:docMk/>
          <pc:sldMk cId="3750978773" sldId="2142532294"/>
        </pc:sldMkLst>
        <pc:spChg chg="mod">
          <ac:chgData name="Nayan Yadav" userId="S::nayan_yadav@persistent.com::64ecedef-1f7b-47f7-a9e2-bfb3e55ca802" providerId="AD" clId="Web-{6697001B-47B3-4AFC-9209-4383033483BE}" dt="2022-11-08T05:29:20.751" v="7" actId="20577"/>
          <ac:spMkLst>
            <pc:docMk/>
            <pc:sldMk cId="3750978773" sldId="2142532294"/>
            <ac:spMk id="2" creationId="{1B80ECE7-2688-04C3-E179-E24D93DA58BB}"/>
          </ac:spMkLst>
        </pc:spChg>
        <pc:spChg chg="del">
          <ac:chgData name="Nayan Yadav" userId="S::nayan_yadav@persistent.com::64ecedef-1f7b-47f7-a9e2-bfb3e55ca802" providerId="AD" clId="Web-{6697001B-47B3-4AFC-9209-4383033483BE}" dt="2022-11-08T05:28:44.250" v="4"/>
          <ac:spMkLst>
            <pc:docMk/>
            <pc:sldMk cId="3750978773" sldId="2142532294"/>
            <ac:spMk id="3" creationId="{8619227F-A598-48D2-F3E3-D8830DA35B8E}"/>
          </ac:spMkLst>
        </pc:spChg>
        <pc:spChg chg="add mod">
          <ac:chgData name="Nayan Yadav" userId="S::nayan_yadav@persistent.com::64ecedef-1f7b-47f7-a9e2-bfb3e55ca802" providerId="AD" clId="Web-{6697001B-47B3-4AFC-9209-4383033483BE}" dt="2022-11-08T05:29:31.861" v="8" actId="20577"/>
          <ac:spMkLst>
            <pc:docMk/>
            <pc:sldMk cId="3750978773" sldId="2142532294"/>
            <ac:spMk id="7" creationId="{CE47C372-3DFA-9567-EBE0-269DDD36F1DF}"/>
          </ac:spMkLst>
        </pc:spChg>
        <pc:picChg chg="add del mod ord">
          <ac:chgData name="Nayan Yadav" userId="S::nayan_yadav@persistent.com::64ecedef-1f7b-47f7-a9e2-bfb3e55ca802" providerId="AD" clId="Web-{6697001B-47B3-4AFC-9209-4383033483BE}" dt="2022-11-08T05:28:59.922" v="5"/>
          <ac:picMkLst>
            <pc:docMk/>
            <pc:sldMk cId="3750978773" sldId="2142532294"/>
            <ac:picMk id="5" creationId="{57534250-6BDB-D2D0-40B3-08AB25AE3399}"/>
          </ac:picMkLst>
        </pc:picChg>
      </pc:sldChg>
      <pc:sldChg chg="new">
        <pc:chgData name="Nayan Yadav" userId="S::nayan_yadav@persistent.com::64ecedef-1f7b-47f7-a9e2-bfb3e55ca802" providerId="AD" clId="Web-{6697001B-47B3-4AFC-9209-4383033483BE}" dt="2022-11-08T05:28:40.234" v="3"/>
        <pc:sldMkLst>
          <pc:docMk/>
          <pc:sldMk cId="3927334408" sldId="2142532295"/>
        </pc:sldMkLst>
      </pc:sldChg>
    </pc:docChg>
  </pc:docChgLst>
  <pc:docChgLst>
    <pc:chgData name="Aman Raj" userId="S::aman_raj@persistent.com::1bb25db1-51b0-47c4-a6aa-42760860ae6e" providerId="AD" clId="Web-{AE58F0F2-9736-4316-95C5-B56F47A22060}"/>
    <pc:docChg chg="modSld">
      <pc:chgData name="Aman Raj" userId="S::aman_raj@persistent.com::1bb25db1-51b0-47c4-a6aa-42760860ae6e" providerId="AD" clId="Web-{AE58F0F2-9736-4316-95C5-B56F47A22060}" dt="2022-11-08T05:21:51.897" v="25" actId="20577"/>
      <pc:docMkLst>
        <pc:docMk/>
      </pc:docMkLst>
      <pc:sldChg chg="modSp">
        <pc:chgData name="Aman Raj" userId="S::aman_raj@persistent.com::1bb25db1-51b0-47c4-a6aa-42760860ae6e" providerId="AD" clId="Web-{AE58F0F2-9736-4316-95C5-B56F47A22060}" dt="2022-11-08T05:21:51.897" v="25" actId="20577"/>
        <pc:sldMkLst>
          <pc:docMk/>
          <pc:sldMk cId="219929833" sldId="2142532283"/>
        </pc:sldMkLst>
        <pc:spChg chg="mod">
          <ac:chgData name="Aman Raj" userId="S::aman_raj@persistent.com::1bb25db1-51b0-47c4-a6aa-42760860ae6e" providerId="AD" clId="Web-{AE58F0F2-9736-4316-95C5-B56F47A22060}" dt="2022-11-08T05:21:51.897" v="25" actId="20577"/>
          <ac:spMkLst>
            <pc:docMk/>
            <pc:sldMk cId="219929833" sldId="2142532283"/>
            <ac:spMk id="3" creationId="{07D61582-32CC-4654-97FC-356337E9A882}"/>
          </ac:spMkLst>
        </pc:spChg>
      </pc:sldChg>
    </pc:docChg>
  </pc:docChgLst>
  <pc:docChgLst>
    <pc:chgData name="Soham Pingat" userId="S::soham_pingat@persistent.com::06d8f495-afa5-4460-8660-d2f4573813e4" providerId="AD" clId="Web-{B258DAEB-CAAE-4CD2-A5D2-A9882DC93346}"/>
    <pc:docChg chg="addSld modSld modSection">
      <pc:chgData name="Soham Pingat" userId="S::soham_pingat@persistent.com::06d8f495-afa5-4460-8660-d2f4573813e4" providerId="AD" clId="Web-{B258DAEB-CAAE-4CD2-A5D2-A9882DC93346}" dt="2022-11-08T04:54:14.635" v="61" actId="20577"/>
      <pc:docMkLst>
        <pc:docMk/>
      </pc:docMkLst>
      <pc:sldChg chg="addSp delSp modSp new mod modClrScheme chgLayout">
        <pc:chgData name="Soham Pingat" userId="S::soham_pingat@persistent.com::06d8f495-afa5-4460-8660-d2f4573813e4" providerId="AD" clId="Web-{B258DAEB-CAAE-4CD2-A5D2-A9882DC93346}" dt="2022-11-08T04:54:14.635" v="61" actId="20577"/>
        <pc:sldMkLst>
          <pc:docMk/>
          <pc:sldMk cId="2949844443" sldId="2142532293"/>
        </pc:sldMkLst>
        <pc:spChg chg="mod">
          <ac:chgData name="Soham Pingat" userId="S::soham_pingat@persistent.com::06d8f495-afa5-4460-8660-d2f4573813e4" providerId="AD" clId="Web-{B258DAEB-CAAE-4CD2-A5D2-A9882DC93346}" dt="2022-11-08T04:53:11.414" v="47"/>
          <ac:spMkLst>
            <pc:docMk/>
            <pc:sldMk cId="2949844443" sldId="2142532293"/>
            <ac:spMk id="2" creationId="{7BA81334-6E90-911B-0F20-2F0E6ECC0705}"/>
          </ac:spMkLst>
        </pc:spChg>
        <pc:spChg chg="add del">
          <ac:chgData name="Soham Pingat" userId="S::soham_pingat@persistent.com::06d8f495-afa5-4460-8660-d2f4573813e4" providerId="AD" clId="Web-{B258DAEB-CAAE-4CD2-A5D2-A9882DC93346}" dt="2022-11-08T04:50:46.629" v="26"/>
          <ac:spMkLst>
            <pc:docMk/>
            <pc:sldMk cId="2949844443" sldId="2142532293"/>
            <ac:spMk id="3" creationId="{4060EA5B-42D3-0859-0504-25D295040AB7}"/>
          </ac:spMkLst>
        </pc:spChg>
        <pc:spChg chg="mod ord">
          <ac:chgData name="Soham Pingat" userId="S::soham_pingat@persistent.com::06d8f495-afa5-4460-8660-d2f4573813e4" providerId="AD" clId="Web-{B258DAEB-CAAE-4CD2-A5D2-A9882DC93346}" dt="2022-11-08T04:53:11.414" v="47"/>
          <ac:spMkLst>
            <pc:docMk/>
            <pc:sldMk cId="2949844443" sldId="2142532293"/>
            <ac:spMk id="4" creationId="{40278295-EB35-7A23-158C-116E9A7EB47D}"/>
          </ac:spMkLst>
        </pc:spChg>
        <pc:spChg chg="add del mod">
          <ac:chgData name="Soham Pingat" userId="S::soham_pingat@persistent.com::06d8f495-afa5-4460-8660-d2f4573813e4" providerId="AD" clId="Web-{B258DAEB-CAAE-4CD2-A5D2-A9882DC93346}" dt="2022-11-08T04:53:45.665" v="58"/>
          <ac:spMkLst>
            <pc:docMk/>
            <pc:sldMk cId="2949844443" sldId="2142532293"/>
            <ac:spMk id="8" creationId="{95B38EFC-42CA-52AA-38D7-79297ECED882}"/>
          </ac:spMkLst>
        </pc:spChg>
        <pc:spChg chg="add del mod">
          <ac:chgData name="Soham Pingat" userId="S::soham_pingat@persistent.com::06d8f495-afa5-4460-8660-d2f4573813e4" providerId="AD" clId="Web-{B258DAEB-CAAE-4CD2-A5D2-A9882DC93346}" dt="2022-11-08T04:54:14.635" v="61" actId="20577"/>
          <ac:spMkLst>
            <pc:docMk/>
            <pc:sldMk cId="2949844443" sldId="2142532293"/>
            <ac:spMk id="10" creationId="{A564F09E-4145-A375-69CA-F60D4F64E623}"/>
          </ac:spMkLst>
        </pc:spChg>
        <pc:spChg chg="add del mod">
          <ac:chgData name="Soham Pingat" userId="S::soham_pingat@persistent.com::06d8f495-afa5-4460-8660-d2f4573813e4" providerId="AD" clId="Web-{B258DAEB-CAAE-4CD2-A5D2-A9882DC93346}" dt="2022-11-08T04:53:11.414" v="47"/>
          <ac:spMkLst>
            <pc:docMk/>
            <pc:sldMk cId="2949844443" sldId="2142532293"/>
            <ac:spMk id="16" creationId="{7AADFDDD-ED80-6866-319C-CCA84ADCE14F}"/>
          </ac:spMkLst>
        </pc:spChg>
        <pc:picChg chg="add del mod ord">
          <ac:chgData name="Soham Pingat" userId="S::soham_pingat@persistent.com::06d8f495-afa5-4460-8660-d2f4573813e4" providerId="AD" clId="Web-{B258DAEB-CAAE-4CD2-A5D2-A9882DC93346}" dt="2022-11-08T04:50:39.394" v="24"/>
          <ac:picMkLst>
            <pc:docMk/>
            <pc:sldMk cId="2949844443" sldId="2142532293"/>
            <ac:picMk id="5" creationId="{834A2323-E86F-992F-B361-170DBD4566EC}"/>
          </ac:picMkLst>
        </pc:picChg>
        <pc:picChg chg="add del mod ord">
          <ac:chgData name="Soham Pingat" userId="S::soham_pingat@persistent.com::06d8f495-afa5-4460-8660-d2f4573813e4" providerId="AD" clId="Web-{B258DAEB-CAAE-4CD2-A5D2-A9882DC93346}" dt="2022-11-08T04:51:09.645" v="27"/>
          <ac:picMkLst>
            <pc:docMk/>
            <pc:sldMk cId="2949844443" sldId="2142532293"/>
            <ac:picMk id="6" creationId="{68AA5B93-F40D-1795-7EB3-D7752027596D}"/>
          </ac:picMkLst>
        </pc:picChg>
        <pc:picChg chg="add del mod ord">
          <ac:chgData name="Soham Pingat" userId="S::soham_pingat@persistent.com::06d8f495-afa5-4460-8660-d2f4573813e4" providerId="AD" clId="Web-{B258DAEB-CAAE-4CD2-A5D2-A9882DC93346}" dt="2022-11-08T04:53:43.743" v="56"/>
          <ac:picMkLst>
            <pc:docMk/>
            <pc:sldMk cId="2949844443" sldId="2142532293"/>
            <ac:picMk id="11" creationId="{15D5F397-66F6-BCF3-7E91-52C7DF434EBF}"/>
          </ac:picMkLst>
        </pc:picChg>
      </pc:sldChg>
    </pc:docChg>
  </pc:docChgLst>
  <pc:docChgLst>
    <pc:chgData name="Soham Pingat" userId="06d8f495-afa5-4460-8660-d2f4573813e4" providerId="ADAL" clId="{94884CC6-B7D6-4ED5-8288-6A4FD3B188EF}"/>
    <pc:docChg chg="undo redo custSel modSld sldOrd modSection">
      <pc:chgData name="Soham Pingat" userId="06d8f495-afa5-4460-8660-d2f4573813e4" providerId="ADAL" clId="{94884CC6-B7D6-4ED5-8288-6A4FD3B188EF}" dt="2022-11-08T05:29:09.084" v="168" actId="207"/>
      <pc:docMkLst>
        <pc:docMk/>
      </pc:docMkLst>
      <pc:sldChg chg="modSp mod">
        <pc:chgData name="Soham Pingat" userId="06d8f495-afa5-4460-8660-d2f4573813e4" providerId="ADAL" clId="{94884CC6-B7D6-4ED5-8288-6A4FD3B188EF}" dt="2022-11-08T05:17:55.091" v="146" actId="20577"/>
        <pc:sldMkLst>
          <pc:docMk/>
          <pc:sldMk cId="219929833" sldId="2142532283"/>
        </pc:sldMkLst>
        <pc:spChg chg="mod">
          <ac:chgData name="Soham Pingat" userId="06d8f495-afa5-4460-8660-d2f4573813e4" providerId="ADAL" clId="{94884CC6-B7D6-4ED5-8288-6A4FD3B188EF}" dt="2022-11-08T05:17:15.602" v="39" actId="20577"/>
          <ac:spMkLst>
            <pc:docMk/>
            <pc:sldMk cId="219929833" sldId="2142532283"/>
            <ac:spMk id="2" creationId="{CF46650C-5335-4050-9936-7B11A493379B}"/>
          </ac:spMkLst>
        </pc:spChg>
        <pc:spChg chg="mod">
          <ac:chgData name="Soham Pingat" userId="06d8f495-afa5-4460-8660-d2f4573813e4" providerId="ADAL" clId="{94884CC6-B7D6-4ED5-8288-6A4FD3B188EF}" dt="2022-11-08T05:17:55.091" v="146" actId="20577"/>
          <ac:spMkLst>
            <pc:docMk/>
            <pc:sldMk cId="219929833" sldId="2142532283"/>
            <ac:spMk id="3" creationId="{07D61582-32CC-4654-97FC-356337E9A882}"/>
          </ac:spMkLst>
        </pc:spChg>
      </pc:sldChg>
      <pc:sldChg chg="ord">
        <pc:chgData name="Soham Pingat" userId="06d8f495-afa5-4460-8660-d2f4573813e4" providerId="ADAL" clId="{94884CC6-B7D6-4ED5-8288-6A4FD3B188EF}" dt="2022-11-08T05:18:48.006" v="150"/>
        <pc:sldMkLst>
          <pc:docMk/>
          <pc:sldMk cId="1854603960" sldId="2142532289"/>
        </pc:sldMkLst>
      </pc:sldChg>
      <pc:sldChg chg="addSp delSp modSp mod ord">
        <pc:chgData name="Soham Pingat" userId="06d8f495-afa5-4460-8660-d2f4573813e4" providerId="ADAL" clId="{94884CC6-B7D6-4ED5-8288-6A4FD3B188EF}" dt="2022-11-08T05:29:09.084" v="168" actId="207"/>
        <pc:sldMkLst>
          <pc:docMk/>
          <pc:sldMk cId="2949844443" sldId="2142532293"/>
        </pc:sldMkLst>
        <pc:spChg chg="mod">
          <ac:chgData name="Soham Pingat" userId="06d8f495-afa5-4460-8660-d2f4573813e4" providerId="ADAL" clId="{94884CC6-B7D6-4ED5-8288-6A4FD3B188EF}" dt="2022-11-08T05:29:09.084" v="168" actId="207"/>
          <ac:spMkLst>
            <pc:docMk/>
            <pc:sldMk cId="2949844443" sldId="2142532293"/>
            <ac:spMk id="6" creationId="{873CEC9A-F716-1E35-AE99-53C73E6E8AE3}"/>
          </ac:spMkLst>
        </pc:spChg>
        <pc:spChg chg="del">
          <ac:chgData name="Soham Pingat" userId="06d8f495-afa5-4460-8660-d2f4573813e4" providerId="ADAL" clId="{94884CC6-B7D6-4ED5-8288-6A4FD3B188EF}" dt="2022-11-08T04:56:17.055" v="0"/>
          <ac:spMkLst>
            <pc:docMk/>
            <pc:sldMk cId="2949844443" sldId="2142532293"/>
            <ac:spMk id="10" creationId="{A564F09E-4145-A375-69CA-F60D4F64E623}"/>
          </ac:spMkLst>
        </pc:spChg>
        <pc:graphicFrameChg chg="add mod">
          <ac:chgData name="Soham Pingat" userId="06d8f495-afa5-4460-8660-d2f4573813e4" providerId="ADAL" clId="{94884CC6-B7D6-4ED5-8288-6A4FD3B188EF}" dt="2022-11-08T04:56:17.055" v="0"/>
          <ac:graphicFrameMkLst>
            <pc:docMk/>
            <pc:sldMk cId="2949844443" sldId="2142532293"/>
            <ac:graphicFrameMk id="3" creationId="{F40D6F34-FC40-4AB5-B2D5-146AEA3E9C3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4F54AB-150A-44E0-ACDF-C263BC5727D6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60C2EC-17E6-4FC6-891B-DFCA83E93D85}">
      <dgm:prSet phldrT="[Text]" phldr="0" custT="1"/>
      <dgm:spPr/>
      <dgm:t>
        <a:bodyPr/>
        <a:lstStyle/>
        <a:p>
          <a:pPr rtl="0"/>
          <a:r>
            <a:rPr lang="en-US" sz="2800" dirty="0"/>
            <a:t>Forms</a:t>
          </a:r>
        </a:p>
      </dgm:t>
    </dgm:pt>
    <dgm:pt modelId="{74DF2746-05E3-4C40-954D-A933A388352D}" type="parTrans" cxnId="{4D88DB3C-49A8-4DE7-8C8F-66AA0BF468EE}">
      <dgm:prSet/>
      <dgm:spPr/>
      <dgm:t>
        <a:bodyPr/>
        <a:lstStyle/>
        <a:p>
          <a:endParaRPr lang="en-US"/>
        </a:p>
      </dgm:t>
    </dgm:pt>
    <dgm:pt modelId="{DEAE64F4-2C93-4E25-A37A-244ED4E0BA46}" type="sibTrans" cxnId="{4D88DB3C-49A8-4DE7-8C8F-66AA0BF468EE}">
      <dgm:prSet custT="1"/>
      <dgm:spPr/>
      <dgm:t>
        <a:bodyPr/>
        <a:lstStyle/>
        <a:p>
          <a:endParaRPr lang="en-US" sz="2000"/>
        </a:p>
      </dgm:t>
    </dgm:pt>
    <dgm:pt modelId="{A7362517-EAC5-4A52-AA0C-F738438C2167}">
      <dgm:prSet phldrT="[Text]" phldr="0" custT="1"/>
      <dgm:spPr/>
      <dgm:t>
        <a:bodyPr/>
        <a:lstStyle/>
        <a:p>
          <a:pPr rtl="0"/>
          <a:r>
            <a:rPr lang="en-US" sz="2800" dirty="0"/>
            <a:t>Buttons</a:t>
          </a:r>
        </a:p>
      </dgm:t>
    </dgm:pt>
    <dgm:pt modelId="{84928388-0ABA-4960-B440-37E710A6136A}" type="parTrans" cxnId="{CB57D585-360E-4408-BCF0-9AD2230B421B}">
      <dgm:prSet/>
      <dgm:spPr/>
      <dgm:t>
        <a:bodyPr/>
        <a:lstStyle/>
        <a:p>
          <a:endParaRPr lang="en-US"/>
        </a:p>
      </dgm:t>
    </dgm:pt>
    <dgm:pt modelId="{0F18FC93-9C6B-4722-AEA5-B2B52657A6BB}" type="sibTrans" cxnId="{CB57D585-360E-4408-BCF0-9AD2230B421B}">
      <dgm:prSet custT="1"/>
      <dgm:spPr/>
      <dgm:t>
        <a:bodyPr/>
        <a:lstStyle/>
        <a:p>
          <a:endParaRPr lang="en-US" sz="2000"/>
        </a:p>
      </dgm:t>
    </dgm:pt>
    <dgm:pt modelId="{D2FF8B19-BCF8-4B6E-8F9C-8941E9967A75}">
      <dgm:prSet phldrT="[Text]" phldr="0" custT="1"/>
      <dgm:spPr/>
      <dgm:t>
        <a:bodyPr/>
        <a:lstStyle/>
        <a:p>
          <a:pPr rtl="0"/>
          <a:r>
            <a:rPr lang="en-US" sz="2800" dirty="0"/>
            <a:t>Modules</a:t>
          </a:r>
        </a:p>
      </dgm:t>
    </dgm:pt>
    <dgm:pt modelId="{1208B646-B6B9-41A7-890A-0DB086292260}" type="parTrans" cxnId="{32803FC3-6AFD-42F3-A4C9-307126418C2A}">
      <dgm:prSet/>
      <dgm:spPr/>
      <dgm:t>
        <a:bodyPr/>
        <a:lstStyle/>
        <a:p>
          <a:endParaRPr lang="en-US"/>
        </a:p>
      </dgm:t>
    </dgm:pt>
    <dgm:pt modelId="{C23CEDC7-58F5-42C4-A292-AB73B1B4CCD3}" type="sibTrans" cxnId="{32803FC3-6AFD-42F3-A4C9-307126418C2A}">
      <dgm:prSet custT="1"/>
      <dgm:spPr/>
      <dgm:t>
        <a:bodyPr/>
        <a:lstStyle/>
        <a:p>
          <a:endParaRPr lang="en-US" sz="2000"/>
        </a:p>
      </dgm:t>
    </dgm:pt>
    <dgm:pt modelId="{568EA6DE-B509-46E3-A544-05E901E41DE9}">
      <dgm:prSet phldrT="[Text]" phldr="0" custT="1"/>
      <dgm:spPr/>
      <dgm:t>
        <a:bodyPr/>
        <a:lstStyle/>
        <a:p>
          <a:pPr rtl="0"/>
          <a:r>
            <a:rPr lang="en-US" sz="2800" dirty="0"/>
            <a:t>Database</a:t>
          </a:r>
        </a:p>
      </dgm:t>
    </dgm:pt>
    <dgm:pt modelId="{9A7075FE-2B95-4A87-8067-F94FF3BED3C6}" type="parTrans" cxnId="{775588C7-3A5A-4AA6-929C-CB654D2EAD9D}">
      <dgm:prSet/>
      <dgm:spPr/>
      <dgm:t>
        <a:bodyPr/>
        <a:lstStyle/>
        <a:p>
          <a:endParaRPr lang="en-US"/>
        </a:p>
      </dgm:t>
    </dgm:pt>
    <dgm:pt modelId="{A2D7F3D3-395D-4458-BB9F-558512A54469}" type="sibTrans" cxnId="{775588C7-3A5A-4AA6-929C-CB654D2EAD9D}">
      <dgm:prSet custT="1"/>
      <dgm:spPr/>
      <dgm:t>
        <a:bodyPr/>
        <a:lstStyle/>
        <a:p>
          <a:endParaRPr lang="en-US" sz="2000"/>
        </a:p>
      </dgm:t>
    </dgm:pt>
    <dgm:pt modelId="{921CC25F-9EF2-45D1-BFF9-7418225DFDA7}">
      <dgm:prSet phldrT="[Text]" phldr="0" custT="1"/>
      <dgm:spPr/>
      <dgm:t>
        <a:bodyPr/>
        <a:lstStyle/>
        <a:p>
          <a:pPr rtl="0"/>
          <a:r>
            <a:rPr lang="en-US" sz="2800" dirty="0"/>
            <a:t>Store data</a:t>
          </a:r>
        </a:p>
      </dgm:t>
    </dgm:pt>
    <dgm:pt modelId="{B5B8648F-80AB-4722-8E86-6A9D99194200}" type="parTrans" cxnId="{A3DEDC4B-1BEE-43E9-9E65-9332AE1C9BD9}">
      <dgm:prSet/>
      <dgm:spPr/>
      <dgm:t>
        <a:bodyPr/>
        <a:lstStyle/>
        <a:p>
          <a:endParaRPr lang="en-US"/>
        </a:p>
      </dgm:t>
    </dgm:pt>
    <dgm:pt modelId="{0807E3E9-C44F-4BD2-AC97-1456CE9FAE7C}" type="sibTrans" cxnId="{A3DEDC4B-1BEE-43E9-9E65-9332AE1C9BD9}">
      <dgm:prSet custT="1"/>
      <dgm:spPr/>
      <dgm:t>
        <a:bodyPr/>
        <a:lstStyle/>
        <a:p>
          <a:endParaRPr lang="en-US" sz="2000"/>
        </a:p>
      </dgm:t>
    </dgm:pt>
    <dgm:pt modelId="{C53452F0-4351-4AB9-BD5D-5A778F2295D7}">
      <dgm:prSet phldrT="[Text]" phldr="0" custT="1"/>
      <dgm:spPr/>
      <dgm:t>
        <a:bodyPr/>
        <a:lstStyle/>
        <a:p>
          <a:pPr rtl="0"/>
          <a:r>
            <a:rPr lang="en-US" sz="2800" dirty="0"/>
            <a:t>UI</a:t>
          </a:r>
        </a:p>
      </dgm:t>
    </dgm:pt>
    <dgm:pt modelId="{454D2CE6-7FEC-4F97-AEFE-F31C8A8DD6B3}" type="parTrans" cxnId="{673EFD50-827A-4DF1-B257-D2DB97ACFA1D}">
      <dgm:prSet/>
      <dgm:spPr/>
      <dgm:t>
        <a:bodyPr/>
        <a:lstStyle/>
        <a:p>
          <a:endParaRPr lang="en-IN"/>
        </a:p>
      </dgm:t>
    </dgm:pt>
    <dgm:pt modelId="{6BE1E771-26C4-47C5-8F9E-42B262CB1064}" type="sibTrans" cxnId="{673EFD50-827A-4DF1-B257-D2DB97ACFA1D}">
      <dgm:prSet/>
      <dgm:spPr/>
      <dgm:t>
        <a:bodyPr/>
        <a:lstStyle/>
        <a:p>
          <a:endParaRPr lang="en-IN"/>
        </a:p>
      </dgm:t>
    </dgm:pt>
    <dgm:pt modelId="{9AC02AB7-0DF4-4E13-A9AA-F27CA82EC001}" type="pres">
      <dgm:prSet presAssocID="{B04F54AB-150A-44E0-ACDF-C263BC5727D6}" presName="diagram" presStyleCnt="0">
        <dgm:presLayoutVars>
          <dgm:dir/>
          <dgm:resizeHandles val="exact"/>
        </dgm:presLayoutVars>
      </dgm:prSet>
      <dgm:spPr/>
    </dgm:pt>
    <dgm:pt modelId="{D9DACC87-DA75-44C7-8515-53289E7E6991}" type="pres">
      <dgm:prSet presAssocID="{3560C2EC-17E6-4FC6-891B-DFCA83E93D85}" presName="node" presStyleLbl="node1" presStyleIdx="0" presStyleCnt="6">
        <dgm:presLayoutVars>
          <dgm:bulletEnabled val="1"/>
        </dgm:presLayoutVars>
      </dgm:prSet>
      <dgm:spPr/>
    </dgm:pt>
    <dgm:pt modelId="{3BA23699-8FDA-474B-A8F7-BCED011012CB}" type="pres">
      <dgm:prSet presAssocID="{DEAE64F4-2C93-4E25-A37A-244ED4E0BA46}" presName="sibTrans" presStyleLbl="sibTrans2D1" presStyleIdx="0" presStyleCnt="5"/>
      <dgm:spPr/>
    </dgm:pt>
    <dgm:pt modelId="{6720717E-F5D7-4489-B257-702A8FFE4330}" type="pres">
      <dgm:prSet presAssocID="{DEAE64F4-2C93-4E25-A37A-244ED4E0BA46}" presName="connectorText" presStyleLbl="sibTrans2D1" presStyleIdx="0" presStyleCnt="5"/>
      <dgm:spPr/>
    </dgm:pt>
    <dgm:pt modelId="{4CAD4A03-C896-4D22-B232-FAC58F8D7B16}" type="pres">
      <dgm:prSet presAssocID="{A7362517-EAC5-4A52-AA0C-F738438C2167}" presName="node" presStyleLbl="node1" presStyleIdx="1" presStyleCnt="6">
        <dgm:presLayoutVars>
          <dgm:bulletEnabled val="1"/>
        </dgm:presLayoutVars>
      </dgm:prSet>
      <dgm:spPr/>
    </dgm:pt>
    <dgm:pt modelId="{4E915A8D-C643-4182-839C-88BE97AFE024}" type="pres">
      <dgm:prSet presAssocID="{0F18FC93-9C6B-4722-AEA5-B2B52657A6BB}" presName="sibTrans" presStyleLbl="sibTrans2D1" presStyleIdx="1" presStyleCnt="5"/>
      <dgm:spPr/>
    </dgm:pt>
    <dgm:pt modelId="{215CD56C-A288-4DF8-9C56-D5C73E7A5F32}" type="pres">
      <dgm:prSet presAssocID="{0F18FC93-9C6B-4722-AEA5-B2B52657A6BB}" presName="connectorText" presStyleLbl="sibTrans2D1" presStyleIdx="1" presStyleCnt="5"/>
      <dgm:spPr/>
    </dgm:pt>
    <dgm:pt modelId="{0512BD8D-871C-465F-88F0-9CD38624B21C}" type="pres">
      <dgm:prSet presAssocID="{D2FF8B19-BCF8-4B6E-8F9C-8941E9967A75}" presName="node" presStyleLbl="node1" presStyleIdx="2" presStyleCnt="6">
        <dgm:presLayoutVars>
          <dgm:bulletEnabled val="1"/>
        </dgm:presLayoutVars>
      </dgm:prSet>
      <dgm:spPr/>
    </dgm:pt>
    <dgm:pt modelId="{DE8889A9-A19C-49C9-8CB4-3524BC37E9F1}" type="pres">
      <dgm:prSet presAssocID="{C23CEDC7-58F5-42C4-A292-AB73B1B4CCD3}" presName="sibTrans" presStyleLbl="sibTrans2D1" presStyleIdx="2" presStyleCnt="5"/>
      <dgm:spPr/>
    </dgm:pt>
    <dgm:pt modelId="{9CA3FA85-5240-49B0-92FB-D5A1FC901754}" type="pres">
      <dgm:prSet presAssocID="{C23CEDC7-58F5-42C4-A292-AB73B1B4CCD3}" presName="connectorText" presStyleLbl="sibTrans2D1" presStyleIdx="2" presStyleCnt="5"/>
      <dgm:spPr/>
    </dgm:pt>
    <dgm:pt modelId="{AA2C13FC-B451-46C2-A9A7-784BF8009E73}" type="pres">
      <dgm:prSet presAssocID="{568EA6DE-B509-46E3-A544-05E901E41DE9}" presName="node" presStyleLbl="node1" presStyleIdx="3" presStyleCnt="6">
        <dgm:presLayoutVars>
          <dgm:bulletEnabled val="1"/>
        </dgm:presLayoutVars>
      </dgm:prSet>
      <dgm:spPr/>
    </dgm:pt>
    <dgm:pt modelId="{0EB7BB7F-0DF6-4684-99CF-AD3DF4D53DF6}" type="pres">
      <dgm:prSet presAssocID="{A2D7F3D3-395D-4458-BB9F-558512A54469}" presName="sibTrans" presStyleLbl="sibTrans2D1" presStyleIdx="3" presStyleCnt="5"/>
      <dgm:spPr/>
    </dgm:pt>
    <dgm:pt modelId="{5FFDA89D-7B5A-41B2-BF08-16A136485981}" type="pres">
      <dgm:prSet presAssocID="{A2D7F3D3-395D-4458-BB9F-558512A54469}" presName="connectorText" presStyleLbl="sibTrans2D1" presStyleIdx="3" presStyleCnt="5"/>
      <dgm:spPr/>
    </dgm:pt>
    <dgm:pt modelId="{DC38F417-2C59-475E-A7BA-4B0434FED8E2}" type="pres">
      <dgm:prSet presAssocID="{921CC25F-9EF2-45D1-BFF9-7418225DFDA7}" presName="node" presStyleLbl="node1" presStyleIdx="4" presStyleCnt="6">
        <dgm:presLayoutVars>
          <dgm:bulletEnabled val="1"/>
        </dgm:presLayoutVars>
      </dgm:prSet>
      <dgm:spPr/>
    </dgm:pt>
    <dgm:pt modelId="{C4049D26-24FA-4F61-937E-6A8A0C20771B}" type="pres">
      <dgm:prSet presAssocID="{0807E3E9-C44F-4BD2-AC97-1456CE9FAE7C}" presName="sibTrans" presStyleLbl="sibTrans2D1" presStyleIdx="4" presStyleCnt="5"/>
      <dgm:spPr/>
    </dgm:pt>
    <dgm:pt modelId="{F47A22A4-4C3F-44E5-BB83-7E3FA81C78B3}" type="pres">
      <dgm:prSet presAssocID="{0807E3E9-C44F-4BD2-AC97-1456CE9FAE7C}" presName="connectorText" presStyleLbl="sibTrans2D1" presStyleIdx="4" presStyleCnt="5"/>
      <dgm:spPr/>
    </dgm:pt>
    <dgm:pt modelId="{CD1AA91B-B7EC-4451-9DD8-95044E79B74E}" type="pres">
      <dgm:prSet presAssocID="{C53452F0-4351-4AB9-BD5D-5A778F2295D7}" presName="node" presStyleLbl="node1" presStyleIdx="5" presStyleCnt="6">
        <dgm:presLayoutVars>
          <dgm:bulletEnabled val="1"/>
        </dgm:presLayoutVars>
      </dgm:prSet>
      <dgm:spPr/>
    </dgm:pt>
  </dgm:ptLst>
  <dgm:cxnLst>
    <dgm:cxn modelId="{D3532903-1CC9-4148-AB92-FF365212CD2D}" type="presOf" srcId="{B04F54AB-150A-44E0-ACDF-C263BC5727D6}" destId="{9AC02AB7-0DF4-4E13-A9AA-F27CA82EC001}" srcOrd="0" destOrd="0" presId="urn:microsoft.com/office/officeart/2005/8/layout/process5"/>
    <dgm:cxn modelId="{203D4205-43BC-417D-9E0F-980DDD6F0DBF}" type="presOf" srcId="{D2FF8B19-BCF8-4B6E-8F9C-8941E9967A75}" destId="{0512BD8D-871C-465F-88F0-9CD38624B21C}" srcOrd="0" destOrd="0" presId="urn:microsoft.com/office/officeart/2005/8/layout/process5"/>
    <dgm:cxn modelId="{D7527E0B-E0ED-4D80-BC9C-99E7D85C4316}" type="presOf" srcId="{DEAE64F4-2C93-4E25-A37A-244ED4E0BA46}" destId="{3BA23699-8FDA-474B-A8F7-BCED011012CB}" srcOrd="0" destOrd="0" presId="urn:microsoft.com/office/officeart/2005/8/layout/process5"/>
    <dgm:cxn modelId="{AC13F519-98C8-4E7A-BFF3-D5C78227A214}" type="presOf" srcId="{A2D7F3D3-395D-4458-BB9F-558512A54469}" destId="{5FFDA89D-7B5A-41B2-BF08-16A136485981}" srcOrd="1" destOrd="0" presId="urn:microsoft.com/office/officeart/2005/8/layout/process5"/>
    <dgm:cxn modelId="{A1FBAB20-0397-407E-9661-1DF47B53C605}" type="presOf" srcId="{C23CEDC7-58F5-42C4-A292-AB73B1B4CCD3}" destId="{9CA3FA85-5240-49B0-92FB-D5A1FC901754}" srcOrd="1" destOrd="0" presId="urn:microsoft.com/office/officeart/2005/8/layout/process5"/>
    <dgm:cxn modelId="{263D602B-028E-4151-8718-9CC8BFCD3D9B}" type="presOf" srcId="{3560C2EC-17E6-4FC6-891B-DFCA83E93D85}" destId="{D9DACC87-DA75-44C7-8515-53289E7E6991}" srcOrd="0" destOrd="0" presId="urn:microsoft.com/office/officeart/2005/8/layout/process5"/>
    <dgm:cxn modelId="{4D88DB3C-49A8-4DE7-8C8F-66AA0BF468EE}" srcId="{B04F54AB-150A-44E0-ACDF-C263BC5727D6}" destId="{3560C2EC-17E6-4FC6-891B-DFCA83E93D85}" srcOrd="0" destOrd="0" parTransId="{74DF2746-05E3-4C40-954D-A933A388352D}" sibTransId="{DEAE64F4-2C93-4E25-A37A-244ED4E0BA46}"/>
    <dgm:cxn modelId="{95F1F83F-DAE7-4A9F-A3C1-AE354C654D21}" type="presOf" srcId="{DEAE64F4-2C93-4E25-A37A-244ED4E0BA46}" destId="{6720717E-F5D7-4489-B257-702A8FFE4330}" srcOrd="1" destOrd="0" presId="urn:microsoft.com/office/officeart/2005/8/layout/process5"/>
    <dgm:cxn modelId="{A600F55F-B5A8-4CFA-B84C-AF1CB39C88D1}" type="presOf" srcId="{C23CEDC7-58F5-42C4-A292-AB73B1B4CCD3}" destId="{DE8889A9-A19C-49C9-8CB4-3524BC37E9F1}" srcOrd="0" destOrd="0" presId="urn:microsoft.com/office/officeart/2005/8/layout/process5"/>
    <dgm:cxn modelId="{B2167C45-E755-49DC-9D8D-C3465554320D}" type="presOf" srcId="{C53452F0-4351-4AB9-BD5D-5A778F2295D7}" destId="{CD1AA91B-B7EC-4451-9DD8-95044E79B74E}" srcOrd="0" destOrd="0" presId="urn:microsoft.com/office/officeart/2005/8/layout/process5"/>
    <dgm:cxn modelId="{A3DEDC4B-1BEE-43E9-9E65-9332AE1C9BD9}" srcId="{B04F54AB-150A-44E0-ACDF-C263BC5727D6}" destId="{921CC25F-9EF2-45D1-BFF9-7418225DFDA7}" srcOrd="4" destOrd="0" parTransId="{B5B8648F-80AB-4722-8E86-6A9D99194200}" sibTransId="{0807E3E9-C44F-4BD2-AC97-1456CE9FAE7C}"/>
    <dgm:cxn modelId="{673EFD50-827A-4DF1-B257-D2DB97ACFA1D}" srcId="{B04F54AB-150A-44E0-ACDF-C263BC5727D6}" destId="{C53452F0-4351-4AB9-BD5D-5A778F2295D7}" srcOrd="5" destOrd="0" parTransId="{454D2CE6-7FEC-4F97-AEFE-F31C8A8DD6B3}" sibTransId="{6BE1E771-26C4-47C5-8F9E-42B262CB1064}"/>
    <dgm:cxn modelId="{74274551-5E40-4C9C-A2E3-349D33BAED59}" type="presOf" srcId="{0807E3E9-C44F-4BD2-AC97-1456CE9FAE7C}" destId="{F47A22A4-4C3F-44E5-BB83-7E3FA81C78B3}" srcOrd="1" destOrd="0" presId="urn:microsoft.com/office/officeart/2005/8/layout/process5"/>
    <dgm:cxn modelId="{CB57D585-360E-4408-BCF0-9AD2230B421B}" srcId="{B04F54AB-150A-44E0-ACDF-C263BC5727D6}" destId="{A7362517-EAC5-4A52-AA0C-F738438C2167}" srcOrd="1" destOrd="0" parTransId="{84928388-0ABA-4960-B440-37E710A6136A}" sibTransId="{0F18FC93-9C6B-4722-AEA5-B2B52657A6BB}"/>
    <dgm:cxn modelId="{C3BD8E8A-D89C-4FDF-81A4-9B23103BC603}" type="presOf" srcId="{A2D7F3D3-395D-4458-BB9F-558512A54469}" destId="{0EB7BB7F-0DF6-4684-99CF-AD3DF4D53DF6}" srcOrd="0" destOrd="0" presId="urn:microsoft.com/office/officeart/2005/8/layout/process5"/>
    <dgm:cxn modelId="{CEAB3C98-9982-4E60-A352-55177B06D83F}" type="presOf" srcId="{568EA6DE-B509-46E3-A544-05E901E41DE9}" destId="{AA2C13FC-B451-46C2-A9A7-784BF8009E73}" srcOrd="0" destOrd="0" presId="urn:microsoft.com/office/officeart/2005/8/layout/process5"/>
    <dgm:cxn modelId="{23A5A199-17D2-4F0F-A0FF-D1D0FD081628}" type="presOf" srcId="{A7362517-EAC5-4A52-AA0C-F738438C2167}" destId="{4CAD4A03-C896-4D22-B232-FAC58F8D7B16}" srcOrd="0" destOrd="0" presId="urn:microsoft.com/office/officeart/2005/8/layout/process5"/>
    <dgm:cxn modelId="{F7F8C0C1-071A-4F89-8B50-085E5D901949}" type="presOf" srcId="{0F18FC93-9C6B-4722-AEA5-B2B52657A6BB}" destId="{4E915A8D-C643-4182-839C-88BE97AFE024}" srcOrd="0" destOrd="0" presId="urn:microsoft.com/office/officeart/2005/8/layout/process5"/>
    <dgm:cxn modelId="{32803FC3-6AFD-42F3-A4C9-307126418C2A}" srcId="{B04F54AB-150A-44E0-ACDF-C263BC5727D6}" destId="{D2FF8B19-BCF8-4B6E-8F9C-8941E9967A75}" srcOrd="2" destOrd="0" parTransId="{1208B646-B6B9-41A7-890A-0DB086292260}" sibTransId="{C23CEDC7-58F5-42C4-A292-AB73B1B4CCD3}"/>
    <dgm:cxn modelId="{775588C7-3A5A-4AA6-929C-CB654D2EAD9D}" srcId="{B04F54AB-150A-44E0-ACDF-C263BC5727D6}" destId="{568EA6DE-B509-46E3-A544-05E901E41DE9}" srcOrd="3" destOrd="0" parTransId="{9A7075FE-2B95-4A87-8067-F94FF3BED3C6}" sibTransId="{A2D7F3D3-395D-4458-BB9F-558512A54469}"/>
    <dgm:cxn modelId="{FE9977D6-ED69-4B17-B415-C0E602F28992}" type="presOf" srcId="{0F18FC93-9C6B-4722-AEA5-B2B52657A6BB}" destId="{215CD56C-A288-4DF8-9C56-D5C73E7A5F32}" srcOrd="1" destOrd="0" presId="urn:microsoft.com/office/officeart/2005/8/layout/process5"/>
    <dgm:cxn modelId="{83328FD7-CD2D-4183-BB1D-5FFB42882870}" type="presOf" srcId="{921CC25F-9EF2-45D1-BFF9-7418225DFDA7}" destId="{DC38F417-2C59-475E-A7BA-4B0434FED8E2}" srcOrd="0" destOrd="0" presId="urn:microsoft.com/office/officeart/2005/8/layout/process5"/>
    <dgm:cxn modelId="{78C06CEF-6C24-4C1E-9E36-ECDD0F296D13}" type="presOf" srcId="{0807E3E9-C44F-4BD2-AC97-1456CE9FAE7C}" destId="{C4049D26-24FA-4F61-937E-6A8A0C20771B}" srcOrd="0" destOrd="0" presId="urn:microsoft.com/office/officeart/2005/8/layout/process5"/>
    <dgm:cxn modelId="{DE5A971C-4AF0-4847-8C55-0EFC0DEF9B4E}" type="presParOf" srcId="{9AC02AB7-0DF4-4E13-A9AA-F27CA82EC001}" destId="{D9DACC87-DA75-44C7-8515-53289E7E6991}" srcOrd="0" destOrd="0" presId="urn:microsoft.com/office/officeart/2005/8/layout/process5"/>
    <dgm:cxn modelId="{5BC75340-FDB5-4144-A359-DA613DC7AEB9}" type="presParOf" srcId="{9AC02AB7-0DF4-4E13-A9AA-F27CA82EC001}" destId="{3BA23699-8FDA-474B-A8F7-BCED011012CB}" srcOrd="1" destOrd="0" presId="urn:microsoft.com/office/officeart/2005/8/layout/process5"/>
    <dgm:cxn modelId="{BF5203A1-36BE-4629-A618-BFAE29DFFF10}" type="presParOf" srcId="{3BA23699-8FDA-474B-A8F7-BCED011012CB}" destId="{6720717E-F5D7-4489-B257-702A8FFE4330}" srcOrd="0" destOrd="0" presId="urn:microsoft.com/office/officeart/2005/8/layout/process5"/>
    <dgm:cxn modelId="{9E74877F-5106-4E91-8CBB-71650EFED4E2}" type="presParOf" srcId="{9AC02AB7-0DF4-4E13-A9AA-F27CA82EC001}" destId="{4CAD4A03-C896-4D22-B232-FAC58F8D7B16}" srcOrd="2" destOrd="0" presId="urn:microsoft.com/office/officeart/2005/8/layout/process5"/>
    <dgm:cxn modelId="{D60B775B-2545-4AAB-939C-29A2871C62D4}" type="presParOf" srcId="{9AC02AB7-0DF4-4E13-A9AA-F27CA82EC001}" destId="{4E915A8D-C643-4182-839C-88BE97AFE024}" srcOrd="3" destOrd="0" presId="urn:microsoft.com/office/officeart/2005/8/layout/process5"/>
    <dgm:cxn modelId="{F73BBDEE-49EF-4CCD-8104-A119A59656EF}" type="presParOf" srcId="{4E915A8D-C643-4182-839C-88BE97AFE024}" destId="{215CD56C-A288-4DF8-9C56-D5C73E7A5F32}" srcOrd="0" destOrd="0" presId="urn:microsoft.com/office/officeart/2005/8/layout/process5"/>
    <dgm:cxn modelId="{2C4D3530-DC4F-40A0-AFCA-EBB10CACDE0F}" type="presParOf" srcId="{9AC02AB7-0DF4-4E13-A9AA-F27CA82EC001}" destId="{0512BD8D-871C-465F-88F0-9CD38624B21C}" srcOrd="4" destOrd="0" presId="urn:microsoft.com/office/officeart/2005/8/layout/process5"/>
    <dgm:cxn modelId="{E6162394-2506-463C-8A87-13FC561AF463}" type="presParOf" srcId="{9AC02AB7-0DF4-4E13-A9AA-F27CA82EC001}" destId="{DE8889A9-A19C-49C9-8CB4-3524BC37E9F1}" srcOrd="5" destOrd="0" presId="urn:microsoft.com/office/officeart/2005/8/layout/process5"/>
    <dgm:cxn modelId="{70B0DDAE-96C7-4483-B260-D3B67FF0F1AE}" type="presParOf" srcId="{DE8889A9-A19C-49C9-8CB4-3524BC37E9F1}" destId="{9CA3FA85-5240-49B0-92FB-D5A1FC901754}" srcOrd="0" destOrd="0" presId="urn:microsoft.com/office/officeart/2005/8/layout/process5"/>
    <dgm:cxn modelId="{7CA7F4E8-E3BD-443C-BEEB-D8A6FD9CD4C3}" type="presParOf" srcId="{9AC02AB7-0DF4-4E13-A9AA-F27CA82EC001}" destId="{AA2C13FC-B451-46C2-A9A7-784BF8009E73}" srcOrd="6" destOrd="0" presId="urn:microsoft.com/office/officeart/2005/8/layout/process5"/>
    <dgm:cxn modelId="{558D52A7-A457-4CE5-8A24-4FAB6A12DDD2}" type="presParOf" srcId="{9AC02AB7-0DF4-4E13-A9AA-F27CA82EC001}" destId="{0EB7BB7F-0DF6-4684-99CF-AD3DF4D53DF6}" srcOrd="7" destOrd="0" presId="urn:microsoft.com/office/officeart/2005/8/layout/process5"/>
    <dgm:cxn modelId="{B768A265-FFE0-4D20-ABBC-6088CEBDA65B}" type="presParOf" srcId="{0EB7BB7F-0DF6-4684-99CF-AD3DF4D53DF6}" destId="{5FFDA89D-7B5A-41B2-BF08-16A136485981}" srcOrd="0" destOrd="0" presId="urn:microsoft.com/office/officeart/2005/8/layout/process5"/>
    <dgm:cxn modelId="{BA43839C-2ACA-46C2-950E-F985FCC4D46A}" type="presParOf" srcId="{9AC02AB7-0DF4-4E13-A9AA-F27CA82EC001}" destId="{DC38F417-2C59-475E-A7BA-4B0434FED8E2}" srcOrd="8" destOrd="0" presId="urn:microsoft.com/office/officeart/2005/8/layout/process5"/>
    <dgm:cxn modelId="{4C188154-5953-465B-AFD2-AA27FC8C46C7}" type="presParOf" srcId="{9AC02AB7-0DF4-4E13-A9AA-F27CA82EC001}" destId="{C4049D26-24FA-4F61-937E-6A8A0C20771B}" srcOrd="9" destOrd="0" presId="urn:microsoft.com/office/officeart/2005/8/layout/process5"/>
    <dgm:cxn modelId="{EDA1233C-0A52-4845-ACDD-BB9205B102F6}" type="presParOf" srcId="{C4049D26-24FA-4F61-937E-6A8A0C20771B}" destId="{F47A22A4-4C3F-44E5-BB83-7E3FA81C78B3}" srcOrd="0" destOrd="0" presId="urn:microsoft.com/office/officeart/2005/8/layout/process5"/>
    <dgm:cxn modelId="{3BF0341F-7B6A-46F4-98B0-552DA546A3B3}" type="presParOf" srcId="{9AC02AB7-0DF4-4E13-A9AA-F27CA82EC001}" destId="{CD1AA91B-B7EC-4451-9DD8-95044E79B74E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ACC87-DA75-44C7-8515-53289E7E6991}">
      <dsp:nvSpPr>
        <dsp:cNvPr id="0" name=""/>
        <dsp:cNvSpPr/>
      </dsp:nvSpPr>
      <dsp:spPr>
        <a:xfrm>
          <a:off x="7466" y="745748"/>
          <a:ext cx="2231593" cy="13389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Forms</a:t>
          </a:r>
        </a:p>
      </dsp:txBody>
      <dsp:txXfrm>
        <a:off x="46683" y="784965"/>
        <a:ext cx="2153159" cy="1260521"/>
      </dsp:txXfrm>
    </dsp:sp>
    <dsp:sp modelId="{3BA23699-8FDA-474B-A8F7-BCED011012CB}">
      <dsp:nvSpPr>
        <dsp:cNvPr id="0" name=""/>
        <dsp:cNvSpPr/>
      </dsp:nvSpPr>
      <dsp:spPr>
        <a:xfrm>
          <a:off x="2435439" y="1138508"/>
          <a:ext cx="473097" cy="5534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435439" y="1249195"/>
        <a:ext cx="331168" cy="332061"/>
      </dsp:txXfrm>
    </dsp:sp>
    <dsp:sp modelId="{4CAD4A03-C896-4D22-B232-FAC58F8D7B16}">
      <dsp:nvSpPr>
        <dsp:cNvPr id="0" name=""/>
        <dsp:cNvSpPr/>
      </dsp:nvSpPr>
      <dsp:spPr>
        <a:xfrm>
          <a:off x="3131696" y="745748"/>
          <a:ext cx="2231593" cy="13389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Buttons</a:t>
          </a:r>
        </a:p>
      </dsp:txBody>
      <dsp:txXfrm>
        <a:off x="3170913" y="784965"/>
        <a:ext cx="2153159" cy="1260521"/>
      </dsp:txXfrm>
    </dsp:sp>
    <dsp:sp modelId="{4E915A8D-C643-4182-839C-88BE97AFE024}">
      <dsp:nvSpPr>
        <dsp:cNvPr id="0" name=""/>
        <dsp:cNvSpPr/>
      </dsp:nvSpPr>
      <dsp:spPr>
        <a:xfrm>
          <a:off x="5559669" y="1138508"/>
          <a:ext cx="473097" cy="5534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559669" y="1249195"/>
        <a:ext cx="331168" cy="332061"/>
      </dsp:txXfrm>
    </dsp:sp>
    <dsp:sp modelId="{0512BD8D-871C-465F-88F0-9CD38624B21C}">
      <dsp:nvSpPr>
        <dsp:cNvPr id="0" name=""/>
        <dsp:cNvSpPr/>
      </dsp:nvSpPr>
      <dsp:spPr>
        <a:xfrm>
          <a:off x="6255926" y="745748"/>
          <a:ext cx="2231593" cy="13389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Modules</a:t>
          </a:r>
        </a:p>
      </dsp:txBody>
      <dsp:txXfrm>
        <a:off x="6295143" y="784965"/>
        <a:ext cx="2153159" cy="1260521"/>
      </dsp:txXfrm>
    </dsp:sp>
    <dsp:sp modelId="{DE8889A9-A19C-49C9-8CB4-3524BC37E9F1}">
      <dsp:nvSpPr>
        <dsp:cNvPr id="0" name=""/>
        <dsp:cNvSpPr/>
      </dsp:nvSpPr>
      <dsp:spPr>
        <a:xfrm rot="5400000">
          <a:off x="7135174" y="2240915"/>
          <a:ext cx="473097" cy="5534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7205693" y="2281084"/>
        <a:ext cx="332061" cy="331168"/>
      </dsp:txXfrm>
    </dsp:sp>
    <dsp:sp modelId="{AA2C13FC-B451-46C2-A9A7-784BF8009E73}">
      <dsp:nvSpPr>
        <dsp:cNvPr id="0" name=""/>
        <dsp:cNvSpPr/>
      </dsp:nvSpPr>
      <dsp:spPr>
        <a:xfrm>
          <a:off x="6255926" y="2977341"/>
          <a:ext cx="2231593" cy="13389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Database</a:t>
          </a:r>
        </a:p>
      </dsp:txBody>
      <dsp:txXfrm>
        <a:off x="6295143" y="3016558"/>
        <a:ext cx="2153159" cy="1260521"/>
      </dsp:txXfrm>
    </dsp:sp>
    <dsp:sp modelId="{0EB7BB7F-0DF6-4684-99CF-AD3DF4D53DF6}">
      <dsp:nvSpPr>
        <dsp:cNvPr id="0" name=""/>
        <dsp:cNvSpPr/>
      </dsp:nvSpPr>
      <dsp:spPr>
        <a:xfrm rot="10800000">
          <a:off x="5586448" y="3370101"/>
          <a:ext cx="473097" cy="5534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5728377" y="3480788"/>
        <a:ext cx="331168" cy="332061"/>
      </dsp:txXfrm>
    </dsp:sp>
    <dsp:sp modelId="{DC38F417-2C59-475E-A7BA-4B0434FED8E2}">
      <dsp:nvSpPr>
        <dsp:cNvPr id="0" name=""/>
        <dsp:cNvSpPr/>
      </dsp:nvSpPr>
      <dsp:spPr>
        <a:xfrm>
          <a:off x="3131696" y="2977341"/>
          <a:ext cx="2231593" cy="13389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Store data</a:t>
          </a:r>
        </a:p>
      </dsp:txBody>
      <dsp:txXfrm>
        <a:off x="3170913" y="3016558"/>
        <a:ext cx="2153159" cy="1260521"/>
      </dsp:txXfrm>
    </dsp:sp>
    <dsp:sp modelId="{C4049D26-24FA-4F61-937E-6A8A0C20771B}">
      <dsp:nvSpPr>
        <dsp:cNvPr id="0" name=""/>
        <dsp:cNvSpPr/>
      </dsp:nvSpPr>
      <dsp:spPr>
        <a:xfrm rot="10800000">
          <a:off x="2462218" y="3370101"/>
          <a:ext cx="473097" cy="5534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2604147" y="3480788"/>
        <a:ext cx="331168" cy="332061"/>
      </dsp:txXfrm>
    </dsp:sp>
    <dsp:sp modelId="{CD1AA91B-B7EC-4451-9DD8-95044E79B74E}">
      <dsp:nvSpPr>
        <dsp:cNvPr id="0" name=""/>
        <dsp:cNvSpPr/>
      </dsp:nvSpPr>
      <dsp:spPr>
        <a:xfrm>
          <a:off x="7466" y="2977341"/>
          <a:ext cx="2231593" cy="13389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UI</a:t>
          </a:r>
        </a:p>
      </dsp:txBody>
      <dsp:txXfrm>
        <a:off x="46683" y="3016558"/>
        <a:ext cx="2153159" cy="1260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F0FBFA-0615-4677-92A6-0CBABC8EF7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2B274-4ACC-41E2-84B6-1B0D0DA12A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E2890-C02A-4D22-A0DE-23F99804D0F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F3396-FC82-4273-B225-DC50392DB3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76F03-B34C-44E1-817B-4D40FA1612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ED075-F828-44D4-8289-37C8A1076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88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38FED-BEF8-CD4E-8851-A10E3811CC8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C5733-40DC-BA48-B475-D2F3167E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4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/>
              <a:t>Strong economic environment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/>
              <a:t>Innovation at scale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/>
              <a:t>Organizations focused on: 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/>
              <a:t>Adding customers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/>
              <a:t>Expanding existing customers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/>
              <a:t>On path to profitability and de-levering</a:t>
            </a:r>
            <a:endParaRPr lang="en-AU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C5733-40DC-BA48-B475-D2F3167E47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9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800000"/>
            <a:ext cx="6120000" cy="1707266"/>
          </a:xfrm>
        </p:spPr>
        <p:txBody>
          <a:bodyPr anchor="b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Deck title (keep it short)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69006"/>
            <a:ext cx="6120000" cy="720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71426-E5D6-FC44-93C7-A6D77678AF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4136" y="719999"/>
            <a:ext cx="7937863" cy="6138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3E15DA-9442-45B1-A23B-AD421BFED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19998"/>
            <a:ext cx="117391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0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3 Colored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3600000" cy="4977900"/>
          </a:xfr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96000" y="1080000"/>
            <a:ext cx="3600000" cy="4977900"/>
          </a:xfr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13941" y="1080000"/>
            <a:ext cx="3600000" cy="4977900"/>
          </a:xfr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D130199-6FBC-1043-852B-089DED1280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60364" y="5337900"/>
            <a:ext cx="3617696" cy="720000"/>
          </a:xfr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  <a:lvl2pPr>
              <a:defRPr lang="en-US" sz="1300" dirty="0" smtClean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295757" y="5337900"/>
            <a:ext cx="3617696" cy="720000"/>
          </a:xfr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  <a:lvl2pPr>
              <a:defRPr lang="en-US" sz="1300" dirty="0" smtClean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194518" y="5337900"/>
            <a:ext cx="3617696" cy="720000"/>
          </a:xfr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  <a:lvl2pPr>
              <a:defRPr lang="en-US" sz="1300" dirty="0" smtClean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34049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4 Colored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2520000" cy="4977900"/>
          </a:xfr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649287" indent="-285750"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37980" y="1080000"/>
            <a:ext cx="2520000" cy="4977900"/>
          </a:xfr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9293941" y="1080000"/>
            <a:ext cx="2520000" cy="4977900"/>
          </a:xfr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315960" y="1080000"/>
            <a:ext cx="2520000" cy="4977900"/>
          </a:xfr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F92878B-4E3F-6142-98BD-CCD4498E4B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60364" y="5337900"/>
            <a:ext cx="2520000" cy="720000"/>
          </a:xfr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338486" y="5337900"/>
            <a:ext cx="2520000" cy="720000"/>
          </a:xfr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6319037" y="5337900"/>
            <a:ext cx="2520000" cy="720000"/>
          </a:xfr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9293349" y="5337900"/>
            <a:ext cx="2520000" cy="720000"/>
          </a:xfr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6974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5 Colored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2057400" cy="4977900"/>
          </a:xfr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712364" y="1080000"/>
            <a:ext cx="2057400" cy="4977900"/>
          </a:xfr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7417092" y="1080000"/>
            <a:ext cx="2057400" cy="4977900"/>
          </a:xfr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064728" y="1080000"/>
            <a:ext cx="2057400" cy="4977900"/>
          </a:xfr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F92878B-4E3F-6142-98BD-CCD4498E4B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9F04C3-DC0E-48EA-A5CB-9B45C9E6EB0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769456" y="1080000"/>
            <a:ext cx="2057400" cy="4977900"/>
          </a:xfr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60364" y="5337900"/>
            <a:ext cx="2059200" cy="720000"/>
          </a:xfr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1679" y="5337900"/>
            <a:ext cx="2059200" cy="720000"/>
          </a:xfr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5062993" y="5337900"/>
            <a:ext cx="2059200" cy="720000"/>
          </a:xfr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7420545" y="5337900"/>
            <a:ext cx="2059200" cy="720000"/>
          </a:xfr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9775780" y="5337900"/>
            <a:ext cx="2059200" cy="720000"/>
          </a:xfr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7840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(Style 1) 2 Column 2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73643D-3316-B64C-BC3C-A80CFD6316A8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551200" cy="4977900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 marL="542925" indent="-179388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2741" y="1080000"/>
            <a:ext cx="5551200" cy="4977900"/>
          </a:xfrm>
        </p:spPr>
        <p:txBody>
          <a:bodyPr/>
          <a:lstStyle>
            <a:lvl1pPr>
              <a:spcBef>
                <a:spcPts val="500"/>
              </a:spcBef>
              <a:defRPr>
                <a:solidFill>
                  <a:schemeClr val="bg1"/>
                </a:solidFill>
              </a:defRPr>
            </a:lvl1pPr>
            <a:lvl2pPr marL="539496" indent="-18288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6B188-96D9-FF4F-AF9F-68058EF88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62741" y="6227400"/>
            <a:ext cx="1477420" cy="365125"/>
          </a:xfrm>
        </p:spPr>
        <p:txBody>
          <a:bodyPr/>
          <a:lstStyle>
            <a:lvl1pPr algn="l">
              <a:defRPr/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84D83-808F-BF49-8BDC-FD5319CE4E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2396" y="6229962"/>
            <a:ext cx="39130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6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6858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400000" cy="4977900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B0817-C77F-2948-A459-2A2E30E136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016800" y="6227400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6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Content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3429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400000" cy="4977900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4A40A1BD-DDB1-EA42-A68E-8CBAA9AA4E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3429000"/>
            <a:ext cx="6095999" cy="3429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5553E-0F7D-7141-9493-504ED8C6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16800" y="6227400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4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3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">
            <a:extLst>
              <a:ext uri="{FF2B5EF4-FFF2-40B4-BE49-F238E27FC236}">
                <a16:creationId xmlns:a16="http://schemas.microsoft.com/office/drawing/2014/main" id="{2E4EE691-E41C-40A8-9187-2E0050A6D8A3}"/>
              </a:ext>
            </a:extLst>
          </p:cNvPr>
          <p:cNvSpPr/>
          <p:nvPr userDrawn="1"/>
        </p:nvSpPr>
        <p:spPr>
          <a:xfrm>
            <a:off x="346074" y="725993"/>
            <a:ext cx="56160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7" name="Line">
            <a:extLst>
              <a:ext uri="{FF2B5EF4-FFF2-40B4-BE49-F238E27FC236}">
                <a16:creationId xmlns:a16="http://schemas.microsoft.com/office/drawing/2014/main" id="{88907078-AF36-4096-A8BC-D863C2A3031E}"/>
              </a:ext>
            </a:extLst>
          </p:cNvPr>
          <p:cNvSpPr/>
          <p:nvPr userDrawn="1"/>
        </p:nvSpPr>
        <p:spPr>
          <a:xfrm>
            <a:off x="6184015" y="725993"/>
            <a:ext cx="56160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9" name="Line">
            <a:extLst>
              <a:ext uri="{FF2B5EF4-FFF2-40B4-BE49-F238E27FC236}">
                <a16:creationId xmlns:a16="http://schemas.microsoft.com/office/drawing/2014/main" id="{309AE05B-636C-4B86-8882-622F4AEC8600}"/>
              </a:ext>
            </a:extLst>
          </p:cNvPr>
          <p:cNvSpPr/>
          <p:nvPr userDrawn="1"/>
        </p:nvSpPr>
        <p:spPr>
          <a:xfrm>
            <a:off x="6184015" y="3444813"/>
            <a:ext cx="56160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4C025ACF-F99E-7C40-9809-9DD9BAF05E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60363" y="828674"/>
            <a:ext cx="5614987" cy="5229219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201870" y="828675"/>
            <a:ext cx="5632064" cy="2400300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201870" y="3660652"/>
            <a:ext cx="5632064" cy="2400300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CA3A0B-A380-4A4B-B7F5-10AB2F3749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</p:spTree>
    <p:extLst>
      <p:ext uri="{BB962C8B-B14F-4D97-AF65-F5344CB8AC3E}">
        <p14:creationId xmlns:p14="http://schemas.microsoft.com/office/powerpoint/2010/main" val="27990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">
            <a:extLst>
              <a:ext uri="{FF2B5EF4-FFF2-40B4-BE49-F238E27FC236}">
                <a16:creationId xmlns:a16="http://schemas.microsoft.com/office/drawing/2014/main" id="{2E4EE691-E41C-40A8-9187-2E0050A6D8A3}"/>
              </a:ext>
            </a:extLst>
          </p:cNvPr>
          <p:cNvSpPr/>
          <p:nvPr userDrawn="1"/>
        </p:nvSpPr>
        <p:spPr>
          <a:xfrm>
            <a:off x="346074" y="725993"/>
            <a:ext cx="56160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5" name="Line">
            <a:extLst>
              <a:ext uri="{FF2B5EF4-FFF2-40B4-BE49-F238E27FC236}">
                <a16:creationId xmlns:a16="http://schemas.microsoft.com/office/drawing/2014/main" id="{C7CF54DA-2F93-4897-9788-C7B7615BDB2E}"/>
              </a:ext>
            </a:extLst>
          </p:cNvPr>
          <p:cNvSpPr/>
          <p:nvPr userDrawn="1"/>
        </p:nvSpPr>
        <p:spPr>
          <a:xfrm>
            <a:off x="346074" y="3554918"/>
            <a:ext cx="56160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7" name="Line">
            <a:extLst>
              <a:ext uri="{FF2B5EF4-FFF2-40B4-BE49-F238E27FC236}">
                <a16:creationId xmlns:a16="http://schemas.microsoft.com/office/drawing/2014/main" id="{88907078-AF36-4096-A8BC-D863C2A3031E}"/>
              </a:ext>
            </a:extLst>
          </p:cNvPr>
          <p:cNvSpPr/>
          <p:nvPr userDrawn="1"/>
        </p:nvSpPr>
        <p:spPr>
          <a:xfrm>
            <a:off x="6184015" y="725993"/>
            <a:ext cx="56160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9" name="Line">
            <a:extLst>
              <a:ext uri="{FF2B5EF4-FFF2-40B4-BE49-F238E27FC236}">
                <a16:creationId xmlns:a16="http://schemas.microsoft.com/office/drawing/2014/main" id="{309AE05B-636C-4B86-8882-622F4AEC8600}"/>
              </a:ext>
            </a:extLst>
          </p:cNvPr>
          <p:cNvSpPr/>
          <p:nvPr userDrawn="1"/>
        </p:nvSpPr>
        <p:spPr>
          <a:xfrm>
            <a:off x="6184015" y="3554918"/>
            <a:ext cx="56160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4C025ACF-F99E-7C40-9809-9DD9BAF05E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60363" y="828675"/>
            <a:ext cx="5614987" cy="2400300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>
                <a:solidFill>
                  <a:schemeClr val="tx1"/>
                </a:solidFill>
              </a:defRPr>
            </a:lvl3pPr>
            <a:lvl4pPr marL="1252538" indent="-228600">
              <a:defRPr sz="1000">
                <a:solidFill>
                  <a:schemeClr val="tx1"/>
                </a:solidFill>
              </a:defRPr>
            </a:lvl4pPr>
            <a:lvl5pPr marL="1616075" indent="-228600"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201870" y="828675"/>
            <a:ext cx="5632064" cy="2400300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>
                <a:solidFill>
                  <a:schemeClr val="tx1"/>
                </a:solidFill>
              </a:defRPr>
            </a:lvl3pPr>
            <a:lvl4pPr marL="1252538" indent="-228600">
              <a:defRPr sz="1000">
                <a:solidFill>
                  <a:schemeClr val="tx1"/>
                </a:solidFill>
              </a:defRPr>
            </a:lvl4pPr>
            <a:lvl5pPr marL="1616075" indent="-228600"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60363" y="3660652"/>
            <a:ext cx="5614987" cy="2400300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>
                <a:solidFill>
                  <a:schemeClr val="tx1"/>
                </a:solidFill>
              </a:defRPr>
            </a:lvl3pPr>
            <a:lvl4pPr marL="1252538" indent="-228600">
              <a:defRPr sz="1000">
                <a:solidFill>
                  <a:schemeClr val="tx1"/>
                </a:solidFill>
              </a:defRPr>
            </a:lvl4pPr>
            <a:lvl5pPr marL="1616075" indent="-228600"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201870" y="3660652"/>
            <a:ext cx="5632064" cy="2400300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>
                <a:solidFill>
                  <a:schemeClr val="tx1"/>
                </a:solidFill>
              </a:defRPr>
            </a:lvl3pPr>
            <a:lvl4pPr marL="1252538" indent="-228600">
              <a:defRPr sz="1000">
                <a:solidFill>
                  <a:schemeClr val="tx1"/>
                </a:solidFill>
              </a:defRPr>
            </a:lvl4pPr>
            <a:lvl5pPr marL="1616075" indent="-228600"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CA3A0B-A380-4A4B-B7F5-10AB2F3749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</p:spTree>
    <p:extLst>
      <p:ext uri="{BB962C8B-B14F-4D97-AF65-F5344CB8AC3E}">
        <p14:creationId xmlns:p14="http://schemas.microsoft.com/office/powerpoint/2010/main" val="194597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5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">
            <a:extLst>
              <a:ext uri="{FF2B5EF4-FFF2-40B4-BE49-F238E27FC236}">
                <a16:creationId xmlns:a16="http://schemas.microsoft.com/office/drawing/2014/main" id="{2E4EE691-E41C-40A8-9187-2E0050A6D8A3}"/>
              </a:ext>
            </a:extLst>
          </p:cNvPr>
          <p:cNvSpPr/>
          <p:nvPr userDrawn="1"/>
        </p:nvSpPr>
        <p:spPr>
          <a:xfrm>
            <a:off x="346075" y="725993"/>
            <a:ext cx="3613925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5" name="Line">
            <a:extLst>
              <a:ext uri="{FF2B5EF4-FFF2-40B4-BE49-F238E27FC236}">
                <a16:creationId xmlns:a16="http://schemas.microsoft.com/office/drawing/2014/main" id="{C7CF54DA-2F93-4897-9788-C7B7615BDB2E}"/>
              </a:ext>
            </a:extLst>
          </p:cNvPr>
          <p:cNvSpPr/>
          <p:nvPr userDrawn="1"/>
        </p:nvSpPr>
        <p:spPr>
          <a:xfrm>
            <a:off x="346075" y="3554918"/>
            <a:ext cx="3613925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7" name="Line">
            <a:extLst>
              <a:ext uri="{FF2B5EF4-FFF2-40B4-BE49-F238E27FC236}">
                <a16:creationId xmlns:a16="http://schemas.microsoft.com/office/drawing/2014/main" id="{88907078-AF36-4096-A8BC-D863C2A3031E}"/>
              </a:ext>
            </a:extLst>
          </p:cNvPr>
          <p:cNvSpPr/>
          <p:nvPr userDrawn="1"/>
        </p:nvSpPr>
        <p:spPr>
          <a:xfrm>
            <a:off x="4291351" y="725993"/>
            <a:ext cx="7522589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9" name="Line">
            <a:extLst>
              <a:ext uri="{FF2B5EF4-FFF2-40B4-BE49-F238E27FC236}">
                <a16:creationId xmlns:a16="http://schemas.microsoft.com/office/drawing/2014/main" id="{309AE05B-636C-4B86-8882-622F4AEC8600}"/>
              </a:ext>
            </a:extLst>
          </p:cNvPr>
          <p:cNvSpPr/>
          <p:nvPr userDrawn="1"/>
        </p:nvSpPr>
        <p:spPr>
          <a:xfrm>
            <a:off x="4291351" y="3554918"/>
            <a:ext cx="3613925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6" name="Line">
            <a:extLst>
              <a:ext uri="{FF2B5EF4-FFF2-40B4-BE49-F238E27FC236}">
                <a16:creationId xmlns:a16="http://schemas.microsoft.com/office/drawing/2014/main" id="{B3F26ADA-0216-40AB-A260-ADE758532125}"/>
              </a:ext>
            </a:extLst>
          </p:cNvPr>
          <p:cNvSpPr/>
          <p:nvPr userDrawn="1"/>
        </p:nvSpPr>
        <p:spPr>
          <a:xfrm>
            <a:off x="8205805" y="3554918"/>
            <a:ext cx="3613925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8D8B7016-1B16-9549-AE8A-23FD6A4080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60362" y="828675"/>
            <a:ext cx="3600000" cy="2400300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305600" y="828675"/>
            <a:ext cx="7540649" cy="2400300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3660652"/>
            <a:ext cx="3600000" cy="2400300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305600" y="3660652"/>
            <a:ext cx="3600000" cy="2400300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8218800" y="3660652"/>
            <a:ext cx="3600000" cy="2400300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0AA9DB3-193B-4AEC-85DB-D801BE417B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</p:spTree>
    <p:extLst>
      <p:ext uri="{BB962C8B-B14F-4D97-AF65-F5344CB8AC3E}">
        <p14:creationId xmlns:p14="http://schemas.microsoft.com/office/powerpoint/2010/main" val="1574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6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">
            <a:extLst>
              <a:ext uri="{FF2B5EF4-FFF2-40B4-BE49-F238E27FC236}">
                <a16:creationId xmlns:a16="http://schemas.microsoft.com/office/drawing/2014/main" id="{2E4EE691-E41C-40A8-9187-2E0050A6D8A3}"/>
              </a:ext>
            </a:extLst>
          </p:cNvPr>
          <p:cNvSpPr/>
          <p:nvPr userDrawn="1"/>
        </p:nvSpPr>
        <p:spPr>
          <a:xfrm>
            <a:off x="346075" y="725993"/>
            <a:ext cx="3613925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5" name="Line">
            <a:extLst>
              <a:ext uri="{FF2B5EF4-FFF2-40B4-BE49-F238E27FC236}">
                <a16:creationId xmlns:a16="http://schemas.microsoft.com/office/drawing/2014/main" id="{C7CF54DA-2F93-4897-9788-C7B7615BDB2E}"/>
              </a:ext>
            </a:extLst>
          </p:cNvPr>
          <p:cNvSpPr/>
          <p:nvPr userDrawn="1"/>
        </p:nvSpPr>
        <p:spPr>
          <a:xfrm>
            <a:off x="346075" y="3554918"/>
            <a:ext cx="3613925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7" name="Line">
            <a:extLst>
              <a:ext uri="{FF2B5EF4-FFF2-40B4-BE49-F238E27FC236}">
                <a16:creationId xmlns:a16="http://schemas.microsoft.com/office/drawing/2014/main" id="{88907078-AF36-4096-A8BC-D863C2A3031E}"/>
              </a:ext>
            </a:extLst>
          </p:cNvPr>
          <p:cNvSpPr/>
          <p:nvPr userDrawn="1"/>
        </p:nvSpPr>
        <p:spPr>
          <a:xfrm>
            <a:off x="4291351" y="725993"/>
            <a:ext cx="3613925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9" name="Line">
            <a:extLst>
              <a:ext uri="{FF2B5EF4-FFF2-40B4-BE49-F238E27FC236}">
                <a16:creationId xmlns:a16="http://schemas.microsoft.com/office/drawing/2014/main" id="{309AE05B-636C-4B86-8882-622F4AEC8600}"/>
              </a:ext>
            </a:extLst>
          </p:cNvPr>
          <p:cNvSpPr/>
          <p:nvPr userDrawn="1"/>
        </p:nvSpPr>
        <p:spPr>
          <a:xfrm>
            <a:off x="4291351" y="3554918"/>
            <a:ext cx="3613925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4" name="Line">
            <a:extLst>
              <a:ext uri="{FF2B5EF4-FFF2-40B4-BE49-F238E27FC236}">
                <a16:creationId xmlns:a16="http://schemas.microsoft.com/office/drawing/2014/main" id="{F51653D1-3BB0-437F-94E0-AC76A0DC7016}"/>
              </a:ext>
            </a:extLst>
          </p:cNvPr>
          <p:cNvSpPr/>
          <p:nvPr userDrawn="1"/>
        </p:nvSpPr>
        <p:spPr>
          <a:xfrm>
            <a:off x="8205805" y="725993"/>
            <a:ext cx="3613925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6" name="Line">
            <a:extLst>
              <a:ext uri="{FF2B5EF4-FFF2-40B4-BE49-F238E27FC236}">
                <a16:creationId xmlns:a16="http://schemas.microsoft.com/office/drawing/2014/main" id="{B3F26ADA-0216-40AB-A260-ADE758532125}"/>
              </a:ext>
            </a:extLst>
          </p:cNvPr>
          <p:cNvSpPr/>
          <p:nvPr userDrawn="1"/>
        </p:nvSpPr>
        <p:spPr>
          <a:xfrm>
            <a:off x="8205805" y="3554918"/>
            <a:ext cx="3613925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4C025ACF-F99E-7C40-9809-9DD9BAF05E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60362" y="828675"/>
            <a:ext cx="3600000" cy="2400300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3660652"/>
            <a:ext cx="3600000" cy="2400300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305600" y="3660652"/>
            <a:ext cx="3600000" cy="2400300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8218800" y="3660652"/>
            <a:ext cx="3600000" cy="2400300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4305600" y="828000"/>
            <a:ext cx="3600000" cy="2400300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8218800" y="828000"/>
            <a:ext cx="3600000" cy="2400300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144BD586-9AE6-429D-8003-07F8D8BD05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</p:spTree>
    <p:extLst>
      <p:ext uri="{BB962C8B-B14F-4D97-AF65-F5344CB8AC3E}">
        <p14:creationId xmlns:p14="http://schemas.microsoft.com/office/powerpoint/2010/main" val="254578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707266"/>
            <a:ext cx="6120000" cy="1800000"/>
          </a:xfrm>
        </p:spPr>
        <p:txBody>
          <a:bodyPr anchor="b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Section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69006"/>
            <a:ext cx="6120000" cy="72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D1F6F6-3C6B-6F4A-B043-F8D7924B0EE6}"/>
              </a:ext>
            </a:extLst>
          </p:cNvPr>
          <p:cNvGrpSpPr/>
          <p:nvPr userDrawn="1"/>
        </p:nvGrpSpPr>
        <p:grpSpPr>
          <a:xfrm>
            <a:off x="0" y="633352"/>
            <a:ext cx="10978510" cy="6224648"/>
            <a:chOff x="0" y="1800000"/>
            <a:chExt cx="10978510" cy="6224648"/>
          </a:xfrm>
        </p:grpSpPr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53CB356F-94EC-E44D-9D61-41AEA97044F2}"/>
                </a:ext>
              </a:extLst>
            </p:cNvPr>
            <p:cNvSpPr/>
            <p:nvPr userDrawn="1"/>
          </p:nvSpPr>
          <p:spPr>
            <a:xfrm rot="10800000">
              <a:off x="7920000" y="1800000"/>
              <a:ext cx="3058510" cy="3058510"/>
            </a:xfrm>
            <a:prstGeom prst="teardrop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A153EA-CD80-D14A-BBF4-0B504FB68F7C}"/>
                </a:ext>
              </a:extLst>
            </p:cNvPr>
            <p:cNvCxnSpPr>
              <a:stCxn id="8" idx="7"/>
            </p:cNvCxnSpPr>
            <p:nvPr userDrawn="1"/>
          </p:nvCxnSpPr>
          <p:spPr>
            <a:xfrm flipH="1">
              <a:off x="0" y="4858510"/>
              <a:ext cx="7920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5332C-5D0C-9A4B-848D-6A8BBF80A288}"/>
                </a:ext>
              </a:extLst>
            </p:cNvPr>
            <p:cNvCxnSpPr>
              <a:cxnSpLocks/>
              <a:stCxn id="8" idx="7"/>
            </p:cNvCxnSpPr>
            <p:nvPr userDrawn="1"/>
          </p:nvCxnSpPr>
          <p:spPr>
            <a:xfrm>
              <a:off x="7920000" y="4858510"/>
              <a:ext cx="0" cy="31661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5403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2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ED947-9446-A640-9179-3DB09A4E8B5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612002" y="3429000"/>
            <a:ext cx="4320000" cy="611438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4032B7-8F95-7942-8129-183B5BE2DF6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12002" y="4040438"/>
            <a:ext cx="4320000" cy="2017462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12707A-F24B-174B-818C-61D6BF78F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2" y="1800000"/>
            <a:ext cx="1440000" cy="1440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1260000" y="3429000"/>
            <a:ext cx="4320000" cy="611438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260000" y="4040438"/>
            <a:ext cx="4320000" cy="2017462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5533" y="1800000"/>
            <a:ext cx="1440000" cy="1440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BCF271-210A-1649-8D92-3CFE6F776E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2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3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ED947-9446-A640-9179-3DB09A4E8B5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96000" y="3429000"/>
            <a:ext cx="3600000" cy="611438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4032B7-8F95-7942-8129-183B5BE2DF6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296000" y="4040438"/>
            <a:ext cx="3600000" cy="2017462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12707A-F24B-174B-818C-61D6BF78F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000" y="1800000"/>
            <a:ext cx="1440000" cy="1440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60000" y="3429000"/>
            <a:ext cx="3600000" cy="611438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0000" y="4040438"/>
            <a:ext cx="3600000" cy="2017462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40000" y="1800000"/>
            <a:ext cx="1440000" cy="1440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2F093D-0114-1B40-A555-E61229481539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213941" y="3429000"/>
            <a:ext cx="3600000" cy="611438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B307D3E-F862-E445-A818-E6B8B1537F3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213941" y="4040438"/>
            <a:ext cx="3600000" cy="2017462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4C23BE8-B71F-6A47-B4AE-F1E494DBB71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93941" y="1800000"/>
            <a:ext cx="1440000" cy="1440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96D598-09E7-414D-BD94-097D6FE58BE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4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4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60000" y="3430420"/>
            <a:ext cx="2376000" cy="611438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0000" y="4041858"/>
            <a:ext cx="2376000" cy="2016042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28000" y="1800000"/>
            <a:ext cx="1440000" cy="1440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9E00F8D-85C1-1840-8752-47A8B60D31E1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437940" y="3429000"/>
            <a:ext cx="2376000" cy="611438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5D9CBE-4AEA-C743-94CE-1E813C93730D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437940" y="4040438"/>
            <a:ext cx="2376000" cy="2016042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9C47317C-25E2-074D-9F50-5CA73A67BB2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05940" y="1800000"/>
            <a:ext cx="1440000" cy="1440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907E2C0-3E03-1745-AA6D-BEEBA9234F73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385980" y="3429000"/>
            <a:ext cx="2376000" cy="611438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FBDE84B-AB5D-5F48-BC67-32C65E5D255C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3385980" y="4040438"/>
            <a:ext cx="2376000" cy="2016042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7FA7E87E-7496-5F4B-BF76-495359E53DC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53980" y="1800000"/>
            <a:ext cx="1440000" cy="1440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E36CE0B-10D8-3547-8BD2-7BC4914C7953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400000" y="3429000"/>
            <a:ext cx="2376000" cy="611438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A029C00-EFA4-5D44-85AD-B54545185748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6390463" y="4040438"/>
            <a:ext cx="2376000" cy="2016042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643B449-D2DF-5446-A824-A8AFD30AC74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868000" y="1800000"/>
            <a:ext cx="1440000" cy="1440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24219F-ADAE-5C4E-A068-05D188E6589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0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(Style 1)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119D-145C-FC40-BAD3-A9EED90FC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C506EC-58FC-B84D-BE01-77BF62B799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7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4 Columns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964DA-2728-F741-B9FC-AA7A74E3F0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E96C411-E793-4D76-8CCB-AFE7FCFEF5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80000"/>
            <a:ext cx="2818800" cy="3694176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056F49E-4793-4A72-A315-5B19650993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1051" y="4767326"/>
            <a:ext cx="2818800" cy="1290574"/>
          </a:xfr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6E6D626-3C93-4074-89C4-C1BFA3D272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39015" y="1080000"/>
            <a:ext cx="2818800" cy="3694176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3883828E-1237-46A0-9798-F85A8731C0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39081" y="4767326"/>
            <a:ext cx="2818800" cy="1290574"/>
          </a:xfr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1EA5CE7E-E584-455D-89B1-10C4AA8C241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18030" y="1080000"/>
            <a:ext cx="2818800" cy="3694176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16A2162-916F-4CED-87BC-13AF0E998D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17111" y="4767326"/>
            <a:ext cx="2818800" cy="1290574"/>
          </a:xfr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7BC2F236-0E47-4833-A9FC-17E9481AF40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997045" y="1080000"/>
            <a:ext cx="2818800" cy="3694176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D9A01ABD-2093-4EBC-BE5E-1BB66456A7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95140" y="4767326"/>
            <a:ext cx="2818800" cy="1290574"/>
          </a:xfr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14794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5 Columns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964DA-2728-F741-B9FC-AA7A74E3F0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E96C411-E793-4D76-8CCB-AFE7FCFEF5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80000"/>
            <a:ext cx="2249424" cy="3694176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056F49E-4793-4A72-A315-5B19650993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45" y="4767326"/>
            <a:ext cx="2249488" cy="1290574"/>
          </a:xfr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6E6D626-3C93-4074-89C4-C1BFA3D272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663357" y="1080000"/>
            <a:ext cx="2249424" cy="3694176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3883828E-1237-46A0-9798-F85A8731C0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63390" y="4767326"/>
            <a:ext cx="2249488" cy="1290574"/>
          </a:xfr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1EA5CE7E-E584-455D-89B1-10C4AA8C241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966714" y="1080000"/>
            <a:ext cx="2249424" cy="3694176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16A2162-916F-4CED-87BC-13AF0E998D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735" y="4767326"/>
            <a:ext cx="2249488" cy="1290574"/>
          </a:xfr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7BC2F236-0E47-4833-A9FC-17E9481AF40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0071" y="1080000"/>
            <a:ext cx="2249424" cy="3694176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D9A01ABD-2093-4EBC-BE5E-1BB66456A7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70080" y="4767326"/>
            <a:ext cx="2249488" cy="1290574"/>
          </a:xfr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16F95BBE-C436-460E-BA2A-01762411650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573426" y="1080000"/>
            <a:ext cx="2249424" cy="3694176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38AC0D49-88BD-43F5-93DA-389BE9E1D3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73426" y="4767326"/>
            <a:ext cx="2249488" cy="1290574"/>
          </a:xfr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46869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478506-9563-450B-8677-BD1E8A05BB3C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437940" y="359043"/>
            <a:ext cx="2376000" cy="5698857"/>
          </a:xfrm>
        </p:spPr>
        <p:txBody>
          <a:bodyPr wrap="square">
            <a:noAutofit/>
          </a:bodyPr>
          <a:lstStyle>
            <a:lvl1pPr marL="0" indent="0" algn="ctr">
              <a:buNone/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Click to edit 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E7A5BE-989B-4D32-804B-BE3027B9D8B5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3385980" y="358775"/>
            <a:ext cx="2376000" cy="5699125"/>
          </a:xfrm>
        </p:spPr>
        <p:txBody>
          <a:bodyPr wrap="square">
            <a:noAutofit/>
          </a:bodyPr>
          <a:lstStyle>
            <a:lvl1pPr marL="0" indent="0" algn="l">
              <a:buNone/>
              <a:defRPr lang="en-US" sz="1000" dirty="0">
                <a:solidFill>
                  <a:schemeClr val="tx1"/>
                </a:solidFill>
              </a:defRPr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4D8FA8-CDC8-4FAB-BF0A-22A558B7683D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6390463" y="358777"/>
            <a:ext cx="2376000" cy="5699089"/>
          </a:xfrm>
        </p:spPr>
        <p:txBody>
          <a:bodyPr wrap="square">
            <a:noAutofit/>
          </a:bodyPr>
          <a:lstStyle>
            <a:lvl1pPr marL="0" indent="0" algn="l">
              <a:buNone/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Click to edit text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366E6F-56C8-418C-911F-D993C04C63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2423133" cy="5699125"/>
          </a:xfrm>
        </p:spPr>
        <p:txBody>
          <a:bodyPr wrap="square" anchor="t" anchorCtr="0"/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94FCDE9-2C2E-9F40-BF99-73CEDA344F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7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3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2 Text Box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433D8F1E-68E4-4369-83EA-5CC240A76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3602736" cy="1455507"/>
          </a:xfrm>
        </p:spPr>
        <p:txBody>
          <a:bodyPr wrap="square" anchor="t" anchorCtr="0">
            <a:norm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FBC03DF-3B45-5D43-B334-F4A479CA6FC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88907078-AF36-4096-A8BC-D863C2A3031E}"/>
              </a:ext>
            </a:extLst>
          </p:cNvPr>
          <p:cNvSpPr/>
          <p:nvPr userDrawn="1"/>
        </p:nvSpPr>
        <p:spPr>
          <a:xfrm>
            <a:off x="4291351" y="358775"/>
            <a:ext cx="7522589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4305600" y="544882"/>
            <a:ext cx="7508340" cy="5504506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DCDA486-FC93-4C58-8F46-E5751C5A8D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2800" y="1958400"/>
            <a:ext cx="3600450" cy="4090988"/>
          </a:xfrm>
        </p:spPr>
        <p:txBody>
          <a:bodyPr/>
          <a:lstStyle>
            <a:lvl2pPr marL="542925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5350" indent="-228600">
              <a:defRPr/>
            </a:lvl3pPr>
            <a:lvl4pPr marL="1257300" indent="-228600">
              <a:tabLst/>
              <a:defRPr/>
            </a:lvl4pPr>
            <a:lvl5pPr marL="1616075" indent="-2286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76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3 Text Box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">
            <a:extLst>
              <a:ext uri="{FF2B5EF4-FFF2-40B4-BE49-F238E27FC236}">
                <a16:creationId xmlns:a16="http://schemas.microsoft.com/office/drawing/2014/main" id="{F4EBCE1C-97A4-4C9A-85AC-66A7372AEB74}"/>
              </a:ext>
            </a:extLst>
          </p:cNvPr>
          <p:cNvSpPr/>
          <p:nvPr userDrawn="1"/>
        </p:nvSpPr>
        <p:spPr>
          <a:xfrm>
            <a:off x="4291351" y="358775"/>
            <a:ext cx="3613925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A04EF93E-3D6D-46D0-9EF6-FDDA4FC8E05D}"/>
              </a:ext>
            </a:extLst>
          </p:cNvPr>
          <p:cNvSpPr/>
          <p:nvPr userDrawn="1"/>
        </p:nvSpPr>
        <p:spPr>
          <a:xfrm>
            <a:off x="8205805" y="358775"/>
            <a:ext cx="3613925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433D8F1E-68E4-4369-83EA-5CC240A76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3602736" cy="1455507"/>
          </a:xfrm>
        </p:spPr>
        <p:txBody>
          <a:bodyPr wrap="square" anchor="t" anchorCtr="0">
            <a:norm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96DF42F-1635-504C-B2E2-7515811366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5600" y="544882"/>
            <a:ext cx="3600000" cy="5505082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218800" y="544882"/>
            <a:ext cx="3600000" cy="5505082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851312C-B75D-48DC-9C08-9ABAC6A3129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2800" y="1958400"/>
            <a:ext cx="3600450" cy="4090988"/>
          </a:xfrm>
        </p:spPr>
        <p:txBody>
          <a:bodyPr/>
          <a:lstStyle>
            <a:lvl2pPr marL="542925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5350" indent="-228600">
              <a:defRPr/>
            </a:lvl3pPr>
            <a:lvl4pPr marL="1257300" indent="-228600">
              <a:tabLst/>
              <a:defRPr/>
            </a:lvl4pPr>
            <a:lvl5pPr marL="1616075" indent="-2286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83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4 Text Box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ine">
            <a:extLst>
              <a:ext uri="{FF2B5EF4-FFF2-40B4-BE49-F238E27FC236}">
                <a16:creationId xmlns:a16="http://schemas.microsoft.com/office/drawing/2014/main" id="{88907078-AF36-4096-A8BC-D863C2A3031E}"/>
              </a:ext>
            </a:extLst>
          </p:cNvPr>
          <p:cNvSpPr/>
          <p:nvPr userDrawn="1"/>
        </p:nvSpPr>
        <p:spPr>
          <a:xfrm>
            <a:off x="4291351" y="358775"/>
            <a:ext cx="3613925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4" name="Line">
            <a:extLst>
              <a:ext uri="{FF2B5EF4-FFF2-40B4-BE49-F238E27FC236}">
                <a16:creationId xmlns:a16="http://schemas.microsoft.com/office/drawing/2014/main" id="{F51653D1-3BB0-437F-94E0-AC76A0DC7016}"/>
              </a:ext>
            </a:extLst>
          </p:cNvPr>
          <p:cNvSpPr/>
          <p:nvPr userDrawn="1"/>
        </p:nvSpPr>
        <p:spPr>
          <a:xfrm>
            <a:off x="8205805" y="358775"/>
            <a:ext cx="3613925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6D361F1-6125-4C6F-B36C-3A979DC6D7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3602736" cy="1455507"/>
          </a:xfrm>
        </p:spPr>
        <p:txBody>
          <a:bodyPr wrap="square" anchor="t" anchorCtr="0">
            <a:norm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C9C74CAB-7C83-AE47-A2EF-887CC638F8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5600" y="543469"/>
            <a:ext cx="3600000" cy="2519146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8218800" y="543469"/>
            <a:ext cx="3600000" cy="2519146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352800" y="1958400"/>
            <a:ext cx="3600450" cy="4090988"/>
          </a:xfrm>
        </p:spPr>
        <p:txBody>
          <a:bodyPr/>
          <a:lstStyle>
            <a:lvl2pPr marL="542925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5350" indent="-228600">
              <a:defRPr/>
            </a:lvl3pPr>
            <a:lvl4pPr marL="1257300" indent="-228600">
              <a:tabLst/>
              <a:defRPr/>
            </a:lvl4pPr>
            <a:lvl5pPr marL="1616075" indent="-2286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39E25226-800B-A743-9C2A-F941046609C2}"/>
              </a:ext>
            </a:extLst>
          </p:cNvPr>
          <p:cNvSpPr/>
          <p:nvPr userDrawn="1"/>
        </p:nvSpPr>
        <p:spPr>
          <a:xfrm>
            <a:off x="4291351" y="3346232"/>
            <a:ext cx="3613925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07FA069-85F7-1441-B7DB-588F6280638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05600" y="3530242"/>
            <a:ext cx="3600000" cy="2519146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7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4829948"/>
            <a:ext cx="5736000" cy="2028052"/>
          </a:xfrm>
          <a:solidFill>
            <a:srgbClr val="FFFFFF"/>
          </a:solidFill>
        </p:spPr>
        <p:txBody>
          <a:bodyPr wrap="square" lIns="180000" tIns="180000" rIns="180000" bIns="827999" anchor="b">
            <a:spAutoFit/>
          </a:bodyPr>
          <a:lstStyle>
            <a:lvl1pPr marL="342900" indent="-342900">
              <a:buFont typeface="+mj-lt"/>
              <a:buAutoNum type="arabicPeriod"/>
              <a:defRPr lang="en-US" sz="24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 b="1">
                <a:solidFill>
                  <a:schemeClr val="accent6"/>
                </a:solidFill>
              </a:defRPr>
            </a:lvl2pPr>
            <a:lvl3pPr marL="914400" indent="0">
              <a:buNone/>
              <a:defRPr sz="2400" b="1">
                <a:solidFill>
                  <a:schemeClr val="accent6"/>
                </a:solidFill>
              </a:defRPr>
            </a:lvl3pPr>
            <a:lvl4pPr marL="1371600" indent="0">
              <a:buNone/>
              <a:defRPr sz="2400" b="1">
                <a:solidFill>
                  <a:schemeClr val="accent6"/>
                </a:solidFill>
              </a:defRPr>
            </a:lvl4pPr>
            <a:lvl5pPr marL="1828800" indent="0">
              <a:buNone/>
              <a:defRPr sz="2400" b="1">
                <a:solidFill>
                  <a:schemeClr val="accent6"/>
                </a:solidFill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add agenda item</a:t>
            </a:r>
          </a:p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The box resizes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32462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5 Text Box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96D361F1-6125-4C6F-B36C-3A979DC6D7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3599780" cy="1455507"/>
          </a:xfrm>
        </p:spPr>
        <p:txBody>
          <a:bodyPr wrap="square" anchor="t" anchorCtr="0">
            <a:norm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F994D941-D5E5-8646-85CA-F5A7CF2EAC4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352800" y="1958400"/>
            <a:ext cx="3600450" cy="4090988"/>
          </a:xfrm>
        </p:spPr>
        <p:txBody>
          <a:bodyPr/>
          <a:lstStyle>
            <a:lvl2pPr marL="542925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/>
            </a:lvl2pPr>
            <a:lvl3pPr marL="895350" indent="-228600">
              <a:defRPr/>
            </a:lvl3pPr>
            <a:lvl4pPr marL="1257300" indent="-228600">
              <a:tabLst/>
              <a:defRPr/>
            </a:lvl4pPr>
            <a:lvl5pPr marL="1616075" indent="-2286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56C75725-D351-6E43-AA7C-25645C716146}"/>
              </a:ext>
            </a:extLst>
          </p:cNvPr>
          <p:cNvSpPr/>
          <p:nvPr userDrawn="1"/>
        </p:nvSpPr>
        <p:spPr>
          <a:xfrm>
            <a:off x="4291351" y="358775"/>
            <a:ext cx="3613925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0886D7F7-D41F-6E48-99D4-DC96C8B674B2}"/>
              </a:ext>
            </a:extLst>
          </p:cNvPr>
          <p:cNvSpPr/>
          <p:nvPr userDrawn="1"/>
        </p:nvSpPr>
        <p:spPr>
          <a:xfrm>
            <a:off x="8205805" y="358775"/>
            <a:ext cx="3613925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80EE4856-3BB7-0749-AFEF-C03866B8508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05600" y="543469"/>
            <a:ext cx="3600000" cy="2519146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ABB411B-5509-8844-A1EF-80E2B67739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18800" y="543469"/>
            <a:ext cx="3600000" cy="2519146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0988D6A2-EC2B-4748-AB5B-73DE904730FD}"/>
              </a:ext>
            </a:extLst>
          </p:cNvPr>
          <p:cNvSpPr/>
          <p:nvPr userDrawn="1"/>
        </p:nvSpPr>
        <p:spPr>
          <a:xfrm>
            <a:off x="4291351" y="3346232"/>
            <a:ext cx="3613925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37CE5BB-B8CB-2240-AC29-BFC43F7B48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5600" y="3530242"/>
            <a:ext cx="3600000" cy="2519146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8F94BF58-DAF9-5D4A-B4A9-DA0B6A6D6E6E}"/>
              </a:ext>
            </a:extLst>
          </p:cNvPr>
          <p:cNvSpPr/>
          <p:nvPr userDrawn="1"/>
        </p:nvSpPr>
        <p:spPr>
          <a:xfrm>
            <a:off x="8204875" y="3346232"/>
            <a:ext cx="3613925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741BAB0E-32F8-D54A-98FB-97152F83E5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18800" y="3530242"/>
            <a:ext cx="3600000" cy="2519146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36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Text Box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54B4091-3272-4F78-B1BB-51B9B02415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3602736" cy="1455507"/>
          </a:xfrm>
        </p:spPr>
        <p:txBody>
          <a:bodyPr wrap="square" anchor="t" anchorCtr="0">
            <a:norm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B13B957-0627-B040-8F33-2CBD27E852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013E49-447A-423E-9E8A-6E1027BC634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5819" y="1958400"/>
            <a:ext cx="3600450" cy="4090988"/>
          </a:xfrm>
        </p:spPr>
        <p:txBody>
          <a:bodyPr/>
          <a:lstStyle>
            <a:lvl2pPr marL="542925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/>
            </a:lvl2pPr>
            <a:lvl3pPr marL="895350" indent="-228600">
              <a:defRPr/>
            </a:lvl3pPr>
            <a:lvl4pPr marL="1257300" indent="-228600">
              <a:tabLst/>
              <a:defRPr/>
            </a:lvl4pPr>
            <a:lvl5pPr marL="1616075" indent="-2286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7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56A7AACB-6246-4CC1-AF3F-EEAD3A98DFD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706368" y="-1"/>
            <a:ext cx="8485632" cy="6858001"/>
          </a:xfrm>
          <a:noFill/>
          <a:ln>
            <a:noFill/>
          </a:ln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88521B0-328B-49D7-A5C2-2C3BB30DB3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3068107" cy="1455507"/>
          </a:xfrm>
        </p:spPr>
        <p:txBody>
          <a:bodyPr wrap="square" anchor="t" anchorCtr="0">
            <a:no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B79D56-6358-4EC6-BC52-CC715CBF525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5819" y="1958400"/>
            <a:ext cx="3064713" cy="4090988"/>
          </a:xfrm>
        </p:spPr>
        <p:txBody>
          <a:bodyPr/>
          <a:lstStyle>
            <a:lvl2pPr marL="542925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/>
            </a:lvl2pPr>
            <a:lvl3pPr marL="895350" indent="-228600">
              <a:defRPr/>
            </a:lvl3pPr>
            <a:lvl4pPr marL="1257300" indent="-228600">
              <a:tabLst/>
              <a:defRPr/>
            </a:lvl4pPr>
            <a:lvl5pPr marL="1616075" indent="-2286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81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36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Text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56A7AACB-6246-4CC1-AF3F-EEAD3A98DFD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708398" y="-1"/>
            <a:ext cx="8483601" cy="3429001"/>
          </a:xfrm>
          <a:noFill/>
          <a:ln>
            <a:noFill/>
          </a:ln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CF785B04-240F-4618-A4BD-79FCF17E01A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708398" y="3436218"/>
            <a:ext cx="8483601" cy="3429001"/>
          </a:xfrm>
          <a:noFill/>
          <a:ln>
            <a:noFill/>
          </a:ln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AE4232-F8A3-453E-88AC-10F883AF89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3068107" cy="1455507"/>
          </a:xfrm>
        </p:spPr>
        <p:txBody>
          <a:bodyPr wrap="square" anchor="t" anchorCtr="0">
            <a:no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31E8619-061F-4D43-A8C4-0A796F59944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5819" y="1958400"/>
            <a:ext cx="3064713" cy="4090988"/>
          </a:xfrm>
        </p:spPr>
        <p:txBody>
          <a:bodyPr/>
          <a:lstStyle>
            <a:lvl2pPr marL="542925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/>
            </a:lvl2pPr>
            <a:lvl3pPr marL="895350" indent="-228600">
              <a:defRPr/>
            </a:lvl3pPr>
            <a:lvl4pPr marL="1257300" indent="-228600">
              <a:tabLst/>
              <a:defRPr/>
            </a:lvl4pPr>
            <a:lvl5pPr marL="1616075" indent="-2286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90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36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Text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F3BAC83-53A1-483E-9516-F04E8D510F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3068107" cy="1455507"/>
          </a:xfrm>
        </p:spPr>
        <p:txBody>
          <a:bodyPr wrap="square" anchor="t" anchorCtr="0">
            <a:no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CF8DF7E-DEC7-457E-B1A2-57CFA672A07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957085" y="-1"/>
            <a:ext cx="4242816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4C76A27F-2C54-444C-92BC-BB92DEA6710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708399" y="-1"/>
            <a:ext cx="4253449" cy="3429825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72B89EC8-D45D-4545-A5DE-6C3270C19F3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08400" y="3431540"/>
            <a:ext cx="4255200" cy="3429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561C3C1-52AF-497B-B0D8-4CFA9CC1B3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5819" y="1958400"/>
            <a:ext cx="3064713" cy="4090988"/>
          </a:xfrm>
        </p:spPr>
        <p:txBody>
          <a:bodyPr/>
          <a:lstStyle>
            <a:lvl2pPr marL="542925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/>
            </a:lvl2pPr>
            <a:lvl3pPr marL="895350" indent="-228600">
              <a:defRPr/>
            </a:lvl3pPr>
            <a:lvl4pPr marL="1257300" indent="-228600">
              <a:tabLst/>
              <a:defRPr/>
            </a:lvl4pPr>
            <a:lvl5pPr marL="1616075" indent="-2286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6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36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Text &amp;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56A7AACB-6246-4CC1-AF3F-EEAD3A98DFD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708399" y="-1"/>
            <a:ext cx="4253449" cy="3429825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9F80BB54-8F3B-4129-AE70-E6E10155519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961847" y="-1"/>
            <a:ext cx="4242816" cy="3429825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BEF7F0DE-B24D-459B-862A-E2EAE641298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961848" y="3431540"/>
            <a:ext cx="4240786" cy="3429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ADC141A7-AC24-4EE7-AF4F-53CA865A375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08400" y="3431540"/>
            <a:ext cx="4251960" cy="3429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74BD611-4273-432C-9CD8-FEDE5EBC4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3068107" cy="1455507"/>
          </a:xfrm>
        </p:spPr>
        <p:txBody>
          <a:bodyPr wrap="square" anchor="t" anchorCtr="0">
            <a:no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CA2E646-AC7B-411C-805B-840FEE02798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5819" y="1958400"/>
            <a:ext cx="3064713" cy="4090988"/>
          </a:xfrm>
        </p:spPr>
        <p:txBody>
          <a:bodyPr/>
          <a:lstStyle>
            <a:lvl2pPr marL="542925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/>
            </a:lvl2pPr>
            <a:lvl3pPr marL="895350" indent="-228600">
              <a:defRPr/>
            </a:lvl3pPr>
            <a:lvl4pPr marL="1257300" indent="-228600">
              <a:tabLst/>
              <a:defRPr/>
            </a:lvl4pPr>
            <a:lvl5pPr marL="1616075" indent="-2286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34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328" userDrawn="1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Style 1) Picture with Gian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0957D06-4488-A04D-B470-7687930A7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720725"/>
            <a:ext cx="11453941" cy="5337175"/>
          </a:xfrm>
        </p:spPr>
        <p:txBody>
          <a:bodyPr anchor="ctr">
            <a:normAutofit/>
          </a:bodyPr>
          <a:lstStyle>
            <a:lvl1pPr>
              <a:defRPr sz="9600">
                <a:solidFill>
                  <a:schemeClr val="tx1"/>
                </a:solidFill>
                <a:effectLst>
                  <a:outerShdw blurRad="812800" dir="5400000" algn="t" rotWithShape="0">
                    <a:schemeClr val="bg1">
                      <a:alpha val="20000"/>
                    </a:schemeClr>
                  </a:outerShdw>
                </a:effectLst>
              </a:defRPr>
            </a:lvl1pPr>
          </a:lstStyle>
          <a:p>
            <a:r>
              <a:rPr lang="en-US"/>
              <a:t>Slide title</a:t>
            </a:r>
            <a:br>
              <a:rPr lang="en-US"/>
            </a:br>
            <a:r>
              <a:rPr lang="en-US"/>
              <a:t>(keep it short)</a:t>
            </a:r>
          </a:p>
        </p:txBody>
      </p:sp>
    </p:spTree>
    <p:extLst>
      <p:ext uri="{BB962C8B-B14F-4D97-AF65-F5344CB8AC3E}">
        <p14:creationId xmlns:p14="http://schemas.microsoft.com/office/powerpoint/2010/main" val="101793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Style 1)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048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DCDE9E-E087-524C-8D2D-B8F820792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5400" y="6138000"/>
            <a:ext cx="7261200" cy="536069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/>
              <a:t>Single line caption</a:t>
            </a:r>
          </a:p>
        </p:txBody>
      </p:sp>
    </p:spTree>
    <p:extLst>
      <p:ext uri="{BB962C8B-B14F-4D97-AF65-F5344CB8AC3E}">
        <p14:creationId xmlns:p14="http://schemas.microsoft.com/office/powerpoint/2010/main" val="198788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28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c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800000"/>
            <a:ext cx="6120000" cy="1707266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Deck title (keep it short)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69006"/>
            <a:ext cx="6120000" cy="720000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71426-E5D6-FC44-93C7-A6D77678AF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4136" y="719999"/>
            <a:ext cx="7937863" cy="6138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DA0BC3-926C-488A-B604-374885E9B7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0001" y="719998"/>
            <a:ext cx="1173911" cy="10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2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(Style 1)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2pPr marL="542925" indent="-179388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8A8B9-4F8C-9848-8AC1-FF58816604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1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707266"/>
            <a:ext cx="6120000" cy="1800000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69006"/>
            <a:ext cx="6120000" cy="72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D1F6F6-3C6B-6F4A-B043-F8D7924B0EE6}"/>
              </a:ext>
            </a:extLst>
          </p:cNvPr>
          <p:cNvGrpSpPr/>
          <p:nvPr userDrawn="1"/>
        </p:nvGrpSpPr>
        <p:grpSpPr>
          <a:xfrm>
            <a:off x="0" y="633352"/>
            <a:ext cx="10978510" cy="6224648"/>
            <a:chOff x="0" y="1800000"/>
            <a:chExt cx="10978510" cy="6224648"/>
          </a:xfrm>
        </p:grpSpPr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53CB356F-94EC-E44D-9D61-41AEA97044F2}"/>
                </a:ext>
              </a:extLst>
            </p:cNvPr>
            <p:cNvSpPr/>
            <p:nvPr userDrawn="1"/>
          </p:nvSpPr>
          <p:spPr>
            <a:xfrm rot="10800000">
              <a:off x="7920000" y="1800000"/>
              <a:ext cx="3058510" cy="3058510"/>
            </a:xfrm>
            <a:prstGeom prst="teardrop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A153EA-CD80-D14A-BBF4-0B504FB68F7C}"/>
                </a:ext>
              </a:extLst>
            </p:cNvPr>
            <p:cNvCxnSpPr>
              <a:stCxn id="8" idx="7"/>
            </p:cNvCxnSpPr>
            <p:nvPr userDrawn="1"/>
          </p:nvCxnSpPr>
          <p:spPr>
            <a:xfrm flipH="1">
              <a:off x="0" y="4858510"/>
              <a:ext cx="7920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5332C-5D0C-9A4B-848D-6A8BBF80A288}"/>
                </a:ext>
              </a:extLst>
            </p:cNvPr>
            <p:cNvCxnSpPr>
              <a:cxnSpLocks/>
              <a:stCxn id="8" idx="7"/>
            </p:cNvCxnSpPr>
            <p:nvPr userDrawn="1"/>
          </p:nvCxnSpPr>
          <p:spPr>
            <a:xfrm>
              <a:off x="7920000" y="4858510"/>
              <a:ext cx="0" cy="31661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4800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d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4829948"/>
            <a:ext cx="5736000" cy="2028052"/>
          </a:xfrm>
          <a:solidFill>
            <a:srgbClr val="FFFFFF"/>
          </a:solidFill>
        </p:spPr>
        <p:txBody>
          <a:bodyPr wrap="square" lIns="180000" tIns="180000" rIns="180000" bIns="827999" anchor="b">
            <a:spAutoFit/>
          </a:bodyPr>
          <a:lstStyle>
            <a:lvl1pPr marL="342900" indent="-342900">
              <a:buFont typeface="+mj-lt"/>
              <a:buAutoNum type="arabicPeriod"/>
              <a:defRPr lang="en-US" sz="24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 b="1">
                <a:solidFill>
                  <a:schemeClr val="accent6"/>
                </a:solidFill>
              </a:defRPr>
            </a:lvl2pPr>
            <a:lvl3pPr marL="914400" indent="0">
              <a:buNone/>
              <a:defRPr sz="2400" b="1">
                <a:solidFill>
                  <a:schemeClr val="accent6"/>
                </a:solidFill>
              </a:defRPr>
            </a:lvl3pPr>
            <a:lvl4pPr marL="1371600" indent="0">
              <a:buNone/>
              <a:defRPr sz="2400" b="1">
                <a:solidFill>
                  <a:schemeClr val="accent6"/>
                </a:solidFill>
              </a:defRPr>
            </a:lvl4pPr>
            <a:lvl5pPr marL="1828800" indent="0">
              <a:buNone/>
              <a:defRPr sz="2400" b="1">
                <a:solidFill>
                  <a:schemeClr val="accent6"/>
                </a:solidFill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add agenda item</a:t>
            </a:r>
          </a:p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The box resizes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11367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(Style 1) Text Bo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542925" indent="-179388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29E05-7A57-5346-87EB-61A6F8A76B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3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(Style 1) 2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551200" cy="49779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542925" indent="-179388">
              <a:spcBef>
                <a:spcPts val="500"/>
              </a:spcBef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62741" y="1080000"/>
            <a:ext cx="5551200" cy="49779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542925" indent="-179388">
              <a:spcBef>
                <a:spcPts val="500"/>
              </a:spcBef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A8377-C1C8-2845-9D73-525C82B0A3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(Style 1) 3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3600000" cy="49779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/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96000" y="1080000"/>
            <a:ext cx="3600000" cy="49779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/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13941" y="1080000"/>
            <a:ext cx="3600000" cy="49779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/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EFD20-6A6F-7C41-861E-A521767C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(Style 1) 4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2520000" cy="49779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>
                <a:solidFill>
                  <a:schemeClr val="bg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37980" y="1080000"/>
            <a:ext cx="2520000" cy="49779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>
                <a:solidFill>
                  <a:schemeClr val="bg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9293941" y="1080000"/>
            <a:ext cx="2520000" cy="49779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>
                <a:solidFill>
                  <a:schemeClr val="bg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315960" y="1080000"/>
            <a:ext cx="2520000" cy="49779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>
                <a:solidFill>
                  <a:schemeClr val="bg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B1464-E0F0-8D42-A00F-16AB25F2CD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0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5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2057400" cy="49779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712364" y="1080000"/>
            <a:ext cx="2057400" cy="49779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7417092" y="1080000"/>
            <a:ext cx="2057400" cy="49779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064728" y="1080000"/>
            <a:ext cx="2057400" cy="49779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9F04C3-DC0E-48EA-A5CB-9B45C9E6EB0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769456" y="1080000"/>
            <a:ext cx="2057400" cy="49779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81ED6-9019-5846-9198-5F870B1111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4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2 Colored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73150"/>
            <a:ext cx="5551200" cy="4977900"/>
          </a:xfr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62741" y="1080000"/>
            <a:ext cx="5551200" cy="4977900"/>
          </a:xfr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337900"/>
            <a:ext cx="5551487" cy="720000"/>
          </a:xfrm>
          <a:solidFill>
            <a:schemeClr val="bg1"/>
          </a:solidFill>
        </p:spPr>
        <p:txBody>
          <a:bodyPr lIns="108000" tIns="108000" rIns="108000"/>
          <a:lstStyle>
            <a:lvl1pPr>
              <a:defRPr sz="1300">
                <a:solidFill>
                  <a:schemeClr val="tx1"/>
                </a:solidFill>
              </a:defRPr>
            </a:lvl1pPr>
            <a:lvl2pPr>
              <a:spcBef>
                <a:spcPts val="500"/>
              </a:spcBef>
              <a:defRPr sz="13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263452" y="5337900"/>
            <a:ext cx="5551487" cy="720000"/>
          </a:xfr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  <a:lvl2pPr>
              <a:defRPr lang="en-US" sz="1300" dirty="0" smtClean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A4CAD-3169-214D-B08B-CFDDFA279FE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3 Colored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3600000" cy="4977900"/>
          </a:xfr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96000" y="1080000"/>
            <a:ext cx="3600000" cy="4977900"/>
          </a:xfr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13941" y="1080000"/>
            <a:ext cx="3600000" cy="4977900"/>
          </a:xfr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60364" y="5337900"/>
            <a:ext cx="3617696" cy="720000"/>
          </a:xfr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  <a:lvl2pPr>
              <a:defRPr lang="en-US" sz="1300" dirty="0" smtClean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295757" y="5337900"/>
            <a:ext cx="3617696" cy="720000"/>
          </a:xfr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  <a:lvl2pPr>
              <a:defRPr lang="en-US" sz="1300" dirty="0" smtClean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194518" y="5337900"/>
            <a:ext cx="3617696" cy="720000"/>
          </a:xfr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  <a:lvl2pPr>
              <a:defRPr lang="en-US" sz="1300" dirty="0" smtClean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E672F-86F9-3547-846A-6602228597A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1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4 Colored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2520000" cy="4977900"/>
          </a:xfr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 marL="649287" indent="-28575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37980" y="1080000"/>
            <a:ext cx="2520000" cy="4977900"/>
          </a:xfr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9293941" y="1080000"/>
            <a:ext cx="2520000" cy="4977900"/>
          </a:xfr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315960" y="1080000"/>
            <a:ext cx="2520000" cy="4977900"/>
          </a:xfr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60364" y="5337900"/>
            <a:ext cx="2520000" cy="720000"/>
          </a:xfr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338486" y="5337900"/>
            <a:ext cx="2520000" cy="720000"/>
          </a:xfr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6319037" y="5337900"/>
            <a:ext cx="2520000" cy="720000"/>
          </a:xfr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9293349" y="5337900"/>
            <a:ext cx="2520000" cy="720000"/>
          </a:xfr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22F60-0AD7-264E-AD5B-F90BDEA46B1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(Style 1)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551200" cy="49779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542925" indent="-179388">
              <a:spcBef>
                <a:spcPts val="500"/>
              </a:spcBef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62741" y="1080000"/>
            <a:ext cx="5551200" cy="49779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 marL="542925" indent="-179388">
              <a:spcBef>
                <a:spcPts val="500"/>
              </a:spcBef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A943414-55BC-E845-BD5D-8DCC39CFF8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9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5 Colored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2057400" cy="4977900"/>
          </a:xfr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712364" y="1080000"/>
            <a:ext cx="2057400" cy="4977900"/>
          </a:xfr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7417092" y="1080000"/>
            <a:ext cx="2057400" cy="4977900"/>
          </a:xfr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064728" y="1080000"/>
            <a:ext cx="2057400" cy="4977900"/>
          </a:xfr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9F04C3-DC0E-48EA-A5CB-9B45C9E6EB0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769456" y="1080000"/>
            <a:ext cx="2057400" cy="4977900"/>
          </a:xfr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60364" y="5337900"/>
            <a:ext cx="2059200" cy="720000"/>
          </a:xfr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1679" y="5337900"/>
            <a:ext cx="2059200" cy="720000"/>
          </a:xfr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5062993" y="5337900"/>
            <a:ext cx="2059200" cy="720000"/>
          </a:xfr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7420545" y="5337900"/>
            <a:ext cx="2059200" cy="720000"/>
          </a:xfr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9775780" y="5337900"/>
            <a:ext cx="2059200" cy="720000"/>
          </a:xfr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11177-02F8-4D4E-AD32-36436DB94B0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7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(Style 1) 2 Column 2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73643D-3316-B64C-BC3C-A80CFD6316A8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551200" cy="4977900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 marL="542925" indent="-179388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2741" y="1080000"/>
            <a:ext cx="5551200" cy="4977900"/>
          </a:xfrm>
        </p:spPr>
        <p:txBody>
          <a:bodyPr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539496" indent="-18288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D22CE8-DEA2-4B4F-A2FA-4637B4B5C7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7481" y="6293878"/>
            <a:ext cx="1036459" cy="23216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599A0-4336-6244-8ED6-A6582CC371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7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Content &amp;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400000" cy="4977900"/>
          </a:xfrm>
        </p:spPr>
        <p:txBody>
          <a:bodyPr/>
          <a:lstStyle>
            <a:lvl1pPr>
              <a:spcBef>
                <a:spcPts val="500"/>
              </a:spcBef>
              <a:defRPr>
                <a:solidFill>
                  <a:schemeClr val="bg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629F5-FEF9-F64D-92A3-46DEB294D6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6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Content &amp; 2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400000" cy="4977900"/>
          </a:xfrm>
        </p:spPr>
        <p:txBody>
          <a:bodyPr/>
          <a:lstStyle>
            <a:lvl1pPr>
              <a:spcBef>
                <a:spcPts val="500"/>
              </a:spcBef>
              <a:defRPr>
                <a:solidFill>
                  <a:schemeClr val="bg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4A40A1BD-DDB1-EA42-A68E-8CBAA9AA4E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3429000"/>
            <a:ext cx="6095999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03BC9-4D15-6B41-ABBE-CB33F6EE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3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">
            <a:extLst>
              <a:ext uri="{FF2B5EF4-FFF2-40B4-BE49-F238E27FC236}">
                <a16:creationId xmlns:a16="http://schemas.microsoft.com/office/drawing/2014/main" id="{2E4EE691-E41C-40A8-9187-2E0050A6D8A3}"/>
              </a:ext>
            </a:extLst>
          </p:cNvPr>
          <p:cNvSpPr/>
          <p:nvPr userDrawn="1"/>
        </p:nvSpPr>
        <p:spPr>
          <a:xfrm>
            <a:off x="346074" y="725993"/>
            <a:ext cx="56160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7" name="Line">
            <a:extLst>
              <a:ext uri="{FF2B5EF4-FFF2-40B4-BE49-F238E27FC236}">
                <a16:creationId xmlns:a16="http://schemas.microsoft.com/office/drawing/2014/main" id="{88907078-AF36-4096-A8BC-D863C2A3031E}"/>
              </a:ext>
            </a:extLst>
          </p:cNvPr>
          <p:cNvSpPr/>
          <p:nvPr userDrawn="1"/>
        </p:nvSpPr>
        <p:spPr>
          <a:xfrm>
            <a:off x="6184015" y="725993"/>
            <a:ext cx="56160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9" name="Line">
            <a:extLst>
              <a:ext uri="{FF2B5EF4-FFF2-40B4-BE49-F238E27FC236}">
                <a16:creationId xmlns:a16="http://schemas.microsoft.com/office/drawing/2014/main" id="{309AE05B-636C-4B86-8882-622F4AEC8600}"/>
              </a:ext>
            </a:extLst>
          </p:cNvPr>
          <p:cNvSpPr/>
          <p:nvPr userDrawn="1"/>
        </p:nvSpPr>
        <p:spPr>
          <a:xfrm>
            <a:off x="6184015" y="3444813"/>
            <a:ext cx="5616000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60363" y="828674"/>
            <a:ext cx="5614987" cy="5229219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>
                <a:solidFill>
                  <a:schemeClr val="bg2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201870" y="828675"/>
            <a:ext cx="5632064" cy="2400300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>
                <a:solidFill>
                  <a:schemeClr val="bg2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201870" y="3660652"/>
            <a:ext cx="5632064" cy="2400300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>
                <a:solidFill>
                  <a:schemeClr val="bg2"/>
                </a:solidFill>
              </a:defRPr>
            </a:lvl3pPr>
            <a:lvl4pPr marL="1252538" indent="-228600">
              <a:defRPr sz="1000">
                <a:solidFill>
                  <a:schemeClr val="bg2"/>
                </a:solidFill>
              </a:defRPr>
            </a:lvl4pPr>
            <a:lvl5pPr marL="1616075" indent="-228600"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CA3A0B-A380-4A4B-B7F5-10AB2F3749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D341AC-CA3E-D049-901F-9EE72B5A405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6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4 Text 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60363" y="828675"/>
            <a:ext cx="5614987" cy="2400300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  <a:lvl2pPr marL="541338" indent="-179388">
              <a:spcBef>
                <a:spcPts val="500"/>
              </a:spcBef>
              <a:defRPr sz="1000">
                <a:solidFill>
                  <a:schemeClr val="bg1"/>
                </a:solidFill>
              </a:defRPr>
            </a:lvl2pPr>
            <a:lvl3pPr marL="896938" indent="-228600">
              <a:defRPr sz="1000">
                <a:solidFill>
                  <a:schemeClr val="bg1"/>
                </a:solidFill>
              </a:defRPr>
            </a:lvl3pPr>
            <a:lvl4pPr marL="1252538" indent="-228600">
              <a:defRPr sz="1000">
                <a:solidFill>
                  <a:schemeClr val="bg1"/>
                </a:solidFill>
              </a:defRPr>
            </a:lvl4pPr>
            <a:lvl5pPr marL="1616075" indent="-228600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201870" y="828675"/>
            <a:ext cx="5632064" cy="2400300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  <a:lvl2pPr marL="541338" indent="-179388">
              <a:spcBef>
                <a:spcPts val="500"/>
              </a:spcBef>
              <a:defRPr sz="1000">
                <a:solidFill>
                  <a:schemeClr val="bg1"/>
                </a:solidFill>
              </a:defRPr>
            </a:lvl2pPr>
            <a:lvl3pPr marL="896938" indent="-228600">
              <a:defRPr sz="1000">
                <a:solidFill>
                  <a:schemeClr val="bg1"/>
                </a:solidFill>
              </a:defRPr>
            </a:lvl3pPr>
            <a:lvl4pPr marL="1252538" indent="-228600">
              <a:defRPr sz="1000">
                <a:solidFill>
                  <a:schemeClr val="bg1"/>
                </a:solidFill>
              </a:defRPr>
            </a:lvl4pPr>
            <a:lvl5pPr marL="1616075" indent="-228600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60363" y="3660652"/>
            <a:ext cx="5614987" cy="2400300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  <a:lvl2pPr marL="541338" indent="-179388">
              <a:spcBef>
                <a:spcPts val="500"/>
              </a:spcBef>
              <a:defRPr sz="1000">
                <a:solidFill>
                  <a:schemeClr val="bg1"/>
                </a:solidFill>
              </a:defRPr>
            </a:lvl2pPr>
            <a:lvl3pPr marL="896938" indent="-228600">
              <a:defRPr sz="1000">
                <a:solidFill>
                  <a:schemeClr val="bg1"/>
                </a:solidFill>
              </a:defRPr>
            </a:lvl3pPr>
            <a:lvl4pPr marL="1252538" indent="-228600">
              <a:defRPr sz="1000">
                <a:solidFill>
                  <a:schemeClr val="bg1"/>
                </a:solidFill>
              </a:defRPr>
            </a:lvl4pPr>
            <a:lvl5pPr marL="1616075" indent="-228600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201870" y="3660652"/>
            <a:ext cx="5632064" cy="2400300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  <a:lvl2pPr marL="541338" indent="-179388">
              <a:spcBef>
                <a:spcPts val="500"/>
              </a:spcBef>
              <a:defRPr sz="1000">
                <a:solidFill>
                  <a:schemeClr val="bg1"/>
                </a:solidFill>
              </a:defRPr>
            </a:lvl2pPr>
            <a:lvl3pPr marL="896938" indent="-228600">
              <a:defRPr sz="1000">
                <a:solidFill>
                  <a:schemeClr val="bg1"/>
                </a:solidFill>
              </a:defRPr>
            </a:lvl3pPr>
            <a:lvl4pPr marL="1252538" indent="-228600">
              <a:defRPr sz="1000">
                <a:solidFill>
                  <a:schemeClr val="bg1"/>
                </a:solidFill>
              </a:defRPr>
            </a:lvl4pPr>
            <a:lvl5pPr marL="1616075" indent="-228600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CA3A0B-A380-4A4B-B7F5-10AB2F3749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F09D94-29ED-B24E-8BA4-017F219045B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7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5 Text 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">
            <a:extLst>
              <a:ext uri="{FF2B5EF4-FFF2-40B4-BE49-F238E27FC236}">
                <a16:creationId xmlns:a16="http://schemas.microsoft.com/office/drawing/2014/main" id="{2E4EE691-E41C-40A8-9187-2E0050A6D8A3}"/>
              </a:ext>
            </a:extLst>
          </p:cNvPr>
          <p:cNvSpPr/>
          <p:nvPr userDrawn="1"/>
        </p:nvSpPr>
        <p:spPr>
          <a:xfrm>
            <a:off x="346075" y="725993"/>
            <a:ext cx="3613925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5" name="Line">
            <a:extLst>
              <a:ext uri="{FF2B5EF4-FFF2-40B4-BE49-F238E27FC236}">
                <a16:creationId xmlns:a16="http://schemas.microsoft.com/office/drawing/2014/main" id="{C7CF54DA-2F93-4897-9788-C7B7615BDB2E}"/>
              </a:ext>
            </a:extLst>
          </p:cNvPr>
          <p:cNvSpPr/>
          <p:nvPr userDrawn="1"/>
        </p:nvSpPr>
        <p:spPr>
          <a:xfrm>
            <a:off x="346075" y="3554918"/>
            <a:ext cx="3613925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7" name="Line">
            <a:extLst>
              <a:ext uri="{FF2B5EF4-FFF2-40B4-BE49-F238E27FC236}">
                <a16:creationId xmlns:a16="http://schemas.microsoft.com/office/drawing/2014/main" id="{88907078-AF36-4096-A8BC-D863C2A3031E}"/>
              </a:ext>
            </a:extLst>
          </p:cNvPr>
          <p:cNvSpPr/>
          <p:nvPr userDrawn="1"/>
        </p:nvSpPr>
        <p:spPr>
          <a:xfrm>
            <a:off x="4291351" y="725993"/>
            <a:ext cx="7522589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9" name="Line">
            <a:extLst>
              <a:ext uri="{FF2B5EF4-FFF2-40B4-BE49-F238E27FC236}">
                <a16:creationId xmlns:a16="http://schemas.microsoft.com/office/drawing/2014/main" id="{309AE05B-636C-4B86-8882-622F4AEC8600}"/>
              </a:ext>
            </a:extLst>
          </p:cNvPr>
          <p:cNvSpPr/>
          <p:nvPr userDrawn="1"/>
        </p:nvSpPr>
        <p:spPr>
          <a:xfrm>
            <a:off x="4291351" y="3554918"/>
            <a:ext cx="3613925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6" name="Line">
            <a:extLst>
              <a:ext uri="{FF2B5EF4-FFF2-40B4-BE49-F238E27FC236}">
                <a16:creationId xmlns:a16="http://schemas.microsoft.com/office/drawing/2014/main" id="{B3F26ADA-0216-40AB-A260-ADE758532125}"/>
              </a:ext>
            </a:extLst>
          </p:cNvPr>
          <p:cNvSpPr/>
          <p:nvPr userDrawn="1"/>
        </p:nvSpPr>
        <p:spPr>
          <a:xfrm>
            <a:off x="8205805" y="3554918"/>
            <a:ext cx="3613925" cy="0"/>
          </a:xfrm>
          <a:prstGeom prst="line">
            <a:avLst/>
          </a:prstGeom>
          <a:noFill/>
          <a:ln w="3175" cap="flat">
            <a:solidFill>
              <a:schemeClr val="accent5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60362" y="828675"/>
            <a:ext cx="3600000" cy="2400300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  <a:lvl2pPr marL="541338" indent="-179388">
              <a:spcBef>
                <a:spcPts val="500"/>
              </a:spcBef>
              <a:defRPr sz="1000">
                <a:solidFill>
                  <a:schemeClr val="bg1"/>
                </a:solidFill>
              </a:defRPr>
            </a:lvl2pPr>
            <a:lvl3pPr marL="896938" indent="-228600">
              <a:defRPr sz="1000">
                <a:solidFill>
                  <a:schemeClr val="bg1"/>
                </a:solidFill>
              </a:defRPr>
            </a:lvl3pPr>
            <a:lvl4pPr marL="1252538" indent="-228600">
              <a:defRPr sz="1000">
                <a:solidFill>
                  <a:schemeClr val="bg1"/>
                </a:solidFill>
              </a:defRPr>
            </a:lvl4pPr>
            <a:lvl5pPr marL="1616075" indent="-228600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305600" y="828675"/>
            <a:ext cx="7540649" cy="2400300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  <a:lvl2pPr marL="541338" indent="-179388">
              <a:spcBef>
                <a:spcPts val="500"/>
              </a:spcBef>
              <a:defRPr sz="1000">
                <a:solidFill>
                  <a:schemeClr val="bg1"/>
                </a:solidFill>
              </a:defRPr>
            </a:lvl2pPr>
            <a:lvl3pPr marL="896938" indent="-228600">
              <a:defRPr sz="1000">
                <a:solidFill>
                  <a:schemeClr val="bg1"/>
                </a:solidFill>
              </a:defRPr>
            </a:lvl3pPr>
            <a:lvl4pPr marL="1252538" indent="-228600">
              <a:defRPr sz="1000">
                <a:solidFill>
                  <a:schemeClr val="bg1"/>
                </a:solidFill>
              </a:defRPr>
            </a:lvl4pPr>
            <a:lvl5pPr marL="1616075" indent="-228600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3660652"/>
            <a:ext cx="3600000" cy="2400300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  <a:lvl2pPr marL="541338" indent="-179388">
              <a:spcBef>
                <a:spcPts val="500"/>
              </a:spcBef>
              <a:defRPr sz="1000">
                <a:solidFill>
                  <a:schemeClr val="bg1"/>
                </a:solidFill>
              </a:defRPr>
            </a:lvl2pPr>
            <a:lvl3pPr marL="896938" indent="-228600">
              <a:defRPr sz="1000">
                <a:solidFill>
                  <a:schemeClr val="bg1"/>
                </a:solidFill>
              </a:defRPr>
            </a:lvl3pPr>
            <a:lvl4pPr marL="1252538" indent="-228600">
              <a:defRPr sz="1000">
                <a:solidFill>
                  <a:schemeClr val="bg1"/>
                </a:solidFill>
              </a:defRPr>
            </a:lvl4pPr>
            <a:lvl5pPr marL="1616075" indent="-228600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305600" y="3660652"/>
            <a:ext cx="3600000" cy="2400300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  <a:lvl2pPr marL="541338" indent="-179388">
              <a:spcBef>
                <a:spcPts val="500"/>
              </a:spcBef>
              <a:defRPr sz="1000">
                <a:solidFill>
                  <a:schemeClr val="bg1"/>
                </a:solidFill>
              </a:defRPr>
            </a:lvl2pPr>
            <a:lvl3pPr marL="896938" indent="-228600">
              <a:defRPr sz="1000">
                <a:solidFill>
                  <a:schemeClr val="bg1"/>
                </a:solidFill>
              </a:defRPr>
            </a:lvl3pPr>
            <a:lvl4pPr marL="1252538" indent="-228600">
              <a:defRPr sz="1000">
                <a:solidFill>
                  <a:schemeClr val="bg1"/>
                </a:solidFill>
              </a:defRPr>
            </a:lvl4pPr>
            <a:lvl5pPr marL="1616075" indent="-228600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8218800" y="3660652"/>
            <a:ext cx="3600000" cy="2400300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>
                <a:solidFill>
                  <a:schemeClr val="bg1"/>
                </a:solidFill>
              </a:defRPr>
            </a:lvl3pPr>
            <a:lvl4pPr marL="1252538" indent="-228600">
              <a:defRPr sz="1000">
                <a:solidFill>
                  <a:schemeClr val="bg1"/>
                </a:solidFill>
              </a:defRPr>
            </a:lvl4pPr>
            <a:lvl5pPr marL="1616075" indent="-228600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0AA9DB3-193B-4AEC-85DB-D801BE417B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55876A-9AE2-FD42-9752-0123DA3A5482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3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6 Text 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60362" y="828675"/>
            <a:ext cx="3600000" cy="2400300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  <a:lvl2pPr marL="541338" indent="-179388">
              <a:spcBef>
                <a:spcPts val="500"/>
              </a:spcBef>
              <a:defRPr sz="1000">
                <a:solidFill>
                  <a:schemeClr val="bg1"/>
                </a:solidFill>
              </a:defRPr>
            </a:lvl2pPr>
            <a:lvl3pPr marL="896938" indent="-228600">
              <a:defRPr sz="1000">
                <a:solidFill>
                  <a:schemeClr val="bg1"/>
                </a:solidFill>
              </a:defRPr>
            </a:lvl3pPr>
            <a:lvl4pPr marL="1252538" indent="-228600">
              <a:defRPr sz="1000">
                <a:solidFill>
                  <a:schemeClr val="bg1"/>
                </a:solidFill>
              </a:defRPr>
            </a:lvl4pPr>
            <a:lvl5pPr marL="1616075" indent="-228600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3660652"/>
            <a:ext cx="3600000" cy="2400300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  <a:lvl2pPr marL="541338" indent="-179388">
              <a:spcBef>
                <a:spcPts val="500"/>
              </a:spcBef>
              <a:defRPr sz="1000">
                <a:solidFill>
                  <a:schemeClr val="bg1"/>
                </a:solidFill>
              </a:defRPr>
            </a:lvl2pPr>
            <a:lvl3pPr marL="896938" indent="-228600">
              <a:defRPr sz="1000">
                <a:solidFill>
                  <a:schemeClr val="bg1"/>
                </a:solidFill>
              </a:defRPr>
            </a:lvl3pPr>
            <a:lvl4pPr marL="1252538" indent="-228600">
              <a:defRPr sz="1000">
                <a:solidFill>
                  <a:schemeClr val="bg1"/>
                </a:solidFill>
              </a:defRPr>
            </a:lvl4pPr>
            <a:lvl5pPr marL="1616075" indent="-228600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305600" y="3660652"/>
            <a:ext cx="3600000" cy="2400300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  <a:lvl2pPr marL="541338" indent="-179388">
              <a:spcBef>
                <a:spcPts val="500"/>
              </a:spcBef>
              <a:defRPr sz="1000">
                <a:solidFill>
                  <a:schemeClr val="bg1"/>
                </a:solidFill>
              </a:defRPr>
            </a:lvl2pPr>
            <a:lvl3pPr marL="896938" indent="-228600">
              <a:defRPr sz="1000">
                <a:solidFill>
                  <a:schemeClr val="bg1"/>
                </a:solidFill>
              </a:defRPr>
            </a:lvl3pPr>
            <a:lvl4pPr marL="1252538" indent="-228600">
              <a:defRPr sz="1000">
                <a:solidFill>
                  <a:schemeClr val="bg1"/>
                </a:solidFill>
              </a:defRPr>
            </a:lvl4pPr>
            <a:lvl5pPr marL="1616075" indent="-228600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8218800" y="3660652"/>
            <a:ext cx="3600000" cy="2400300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  <a:lvl2pPr marL="541338" indent="-179388">
              <a:spcBef>
                <a:spcPts val="500"/>
              </a:spcBef>
              <a:defRPr sz="1000">
                <a:solidFill>
                  <a:schemeClr val="bg1"/>
                </a:solidFill>
              </a:defRPr>
            </a:lvl2pPr>
            <a:lvl3pPr marL="896938" indent="-228600">
              <a:defRPr sz="1000">
                <a:solidFill>
                  <a:schemeClr val="bg1"/>
                </a:solidFill>
              </a:defRPr>
            </a:lvl3pPr>
            <a:lvl4pPr marL="1252538" indent="-228600">
              <a:defRPr sz="1000">
                <a:solidFill>
                  <a:schemeClr val="bg1"/>
                </a:solidFill>
              </a:defRPr>
            </a:lvl4pPr>
            <a:lvl5pPr marL="1616075" indent="-228600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4305600" y="828000"/>
            <a:ext cx="3600000" cy="2400300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  <a:lvl2pPr marL="541338" indent="-179388">
              <a:spcBef>
                <a:spcPts val="500"/>
              </a:spcBef>
              <a:defRPr sz="1000">
                <a:solidFill>
                  <a:schemeClr val="bg1"/>
                </a:solidFill>
              </a:defRPr>
            </a:lvl2pPr>
            <a:lvl3pPr marL="896938" indent="-228600">
              <a:defRPr sz="1000">
                <a:solidFill>
                  <a:schemeClr val="bg1"/>
                </a:solidFill>
              </a:defRPr>
            </a:lvl3pPr>
            <a:lvl4pPr marL="1252538" indent="-228600">
              <a:defRPr sz="1000">
                <a:solidFill>
                  <a:schemeClr val="bg1"/>
                </a:solidFill>
              </a:defRPr>
            </a:lvl4pPr>
            <a:lvl5pPr marL="1616075" indent="-228600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8218800" y="828000"/>
            <a:ext cx="3600000" cy="2400300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  <a:lvl2pPr marL="541338" indent="-179388">
              <a:spcBef>
                <a:spcPts val="500"/>
              </a:spcBef>
              <a:defRPr sz="1000">
                <a:solidFill>
                  <a:schemeClr val="bg1"/>
                </a:solidFill>
              </a:defRPr>
            </a:lvl2pPr>
            <a:lvl3pPr marL="896938" indent="-228600">
              <a:defRPr sz="1000">
                <a:solidFill>
                  <a:schemeClr val="bg1"/>
                </a:solidFill>
              </a:defRPr>
            </a:lvl3pPr>
            <a:lvl4pPr marL="1252538" indent="-228600">
              <a:defRPr sz="1000">
                <a:solidFill>
                  <a:schemeClr val="bg1"/>
                </a:solidFill>
              </a:defRPr>
            </a:lvl4pPr>
            <a:lvl5pPr marL="1616075" indent="-228600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144BD586-9AE6-429D-8003-07F8D8BD05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31DBA1-AB2D-2641-8D06-7353EB13B21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7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2 Featur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ED947-9446-A640-9179-3DB09A4E8B5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612002" y="3429000"/>
            <a:ext cx="4320000" cy="611438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4032B7-8F95-7942-8129-183B5BE2DF6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12002" y="4040438"/>
            <a:ext cx="4320000" cy="2017462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12707A-F24B-174B-818C-61D6BF78F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2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1260000" y="3429000"/>
            <a:ext cx="4320000" cy="611438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260000" y="4040438"/>
            <a:ext cx="4320000" cy="2017462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5533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BCF271-210A-1649-8D92-3CFE6F776E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5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3 Featur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ED947-9446-A640-9179-3DB09A4E8B5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96000" y="3429000"/>
            <a:ext cx="3600000" cy="611438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4032B7-8F95-7942-8129-183B5BE2DF6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296000" y="4040438"/>
            <a:ext cx="3600000" cy="2017462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12707A-F24B-174B-818C-61D6BF78F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000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60000" y="3429000"/>
            <a:ext cx="3600000" cy="611438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0000" y="4040438"/>
            <a:ext cx="3600000" cy="2017462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40000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2F093D-0114-1B40-A555-E61229481539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213941" y="3429000"/>
            <a:ext cx="3600000" cy="611438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B307D3E-F862-E445-A818-E6B8B1537F3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213941" y="4040438"/>
            <a:ext cx="3600000" cy="2017462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4C23BE8-B71F-6A47-B4AE-F1E494DBB71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93941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96D598-09E7-414D-BD94-097D6FE58BE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(Style 1)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3600000" cy="49779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/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96000" y="1080000"/>
            <a:ext cx="3600000" cy="49779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/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13941" y="1080000"/>
            <a:ext cx="3600000" cy="49779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/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D130199-6FBC-1043-852B-089DED1280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0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4 Featur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60000" y="3430420"/>
            <a:ext cx="2376000" cy="611438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0000" y="4041858"/>
            <a:ext cx="2376000" cy="2016042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28000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9E00F8D-85C1-1840-8752-47A8B60D31E1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437940" y="3429000"/>
            <a:ext cx="2376000" cy="611438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5D9CBE-4AEA-C743-94CE-1E813C93730D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437940" y="4040438"/>
            <a:ext cx="2376000" cy="2016042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9C47317C-25E2-074D-9F50-5CA73A67BB2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05940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907E2C0-3E03-1745-AA6D-BEEBA9234F73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385980" y="3429000"/>
            <a:ext cx="2376000" cy="611438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FBDE84B-AB5D-5F48-BC67-32C65E5D255C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3385980" y="4040438"/>
            <a:ext cx="2376000" cy="2016042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7FA7E87E-7496-5F4B-BF76-495359E53DC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53980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E36CE0B-10D8-3547-8BD2-7BC4914C7953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400000" y="3429000"/>
            <a:ext cx="2376000" cy="611438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A029C00-EFA4-5D44-85AD-B54545185748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6390463" y="4040438"/>
            <a:ext cx="2376000" cy="2016042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643B449-D2DF-5446-A824-A8AFD30AC74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868000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24219F-ADAE-5C4E-A068-05D188E6589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4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(Style 1)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119D-145C-FC40-BAD3-A9EED90FC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C506EC-58FC-B84D-BE01-77BF62B799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5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4 Columns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964DA-2728-F741-B9FC-AA7A74E3F0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E96C411-E793-4D76-8CCB-AFE7FCFEF5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80000"/>
            <a:ext cx="2818800" cy="369417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056F49E-4793-4A72-A315-5B19650993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1051" y="4767326"/>
            <a:ext cx="2818800" cy="1290574"/>
          </a:xfr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6E6D626-3C93-4074-89C4-C1BFA3D272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39015" y="1080000"/>
            <a:ext cx="2818800" cy="369417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3883828E-1237-46A0-9798-F85A8731C0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39081" y="4767326"/>
            <a:ext cx="2818800" cy="1290574"/>
          </a:xfr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1EA5CE7E-E584-455D-89B1-10C4AA8C241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18030" y="1080000"/>
            <a:ext cx="2818800" cy="369417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16A2162-916F-4CED-87BC-13AF0E998D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17111" y="4767326"/>
            <a:ext cx="2818800" cy="1290574"/>
          </a:xfr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7BC2F236-0E47-4833-A9FC-17E9481AF40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997045" y="1080000"/>
            <a:ext cx="2818800" cy="369417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D9A01ABD-2093-4EBC-BE5E-1BB66456A7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95140" y="4767326"/>
            <a:ext cx="2818800" cy="1290574"/>
          </a:xfr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33611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5 Columns Image &amp;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964DA-2728-F741-B9FC-AA7A74E3F0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E96C411-E793-4D76-8CCB-AFE7FCFEF5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80000"/>
            <a:ext cx="2249424" cy="369417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056F49E-4793-4A72-A315-5B19650993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2425" y="4767326"/>
            <a:ext cx="2249488" cy="1290574"/>
          </a:xfr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6E6D626-3C93-4074-89C4-C1BFA3D272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657675" y="1080000"/>
            <a:ext cx="2249424" cy="369417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3883828E-1237-46A0-9798-F85A8731C0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57675" y="4767326"/>
            <a:ext cx="2249488" cy="1290574"/>
          </a:xfr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1EA5CE7E-E584-455D-89B1-10C4AA8C241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962925" y="1080000"/>
            <a:ext cx="2249424" cy="369417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16A2162-916F-4CED-87BC-13AF0E998D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2925" y="4767326"/>
            <a:ext cx="2249488" cy="1290574"/>
          </a:xfr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7BC2F236-0E47-4833-A9FC-17E9481AF40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68175" y="1080000"/>
            <a:ext cx="2249424" cy="369417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D9A01ABD-2093-4EBC-BE5E-1BB66456A7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68175" y="4767326"/>
            <a:ext cx="2249488" cy="1290574"/>
          </a:xfr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16F95BBE-C436-460E-BA2A-01762411650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573426" y="1080000"/>
            <a:ext cx="2249424" cy="369417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38AC0D49-88BD-43F5-93DA-389BE9E1D3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73426" y="4767326"/>
            <a:ext cx="2249488" cy="1290574"/>
          </a:xfrm>
          <a:solidFill>
            <a:srgbClr val="FFFFFF"/>
          </a:solidFill>
        </p:spPr>
        <p:txBody>
          <a:bodyPr lIns="108000" tIns="108000" rIns="108000" bIns="108000"/>
          <a:lstStyle>
            <a:lvl1pPr>
              <a:spcBef>
                <a:spcPts val="500"/>
              </a:spcBef>
              <a:defRPr>
                <a:solidFill>
                  <a:schemeClr val="tx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95006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3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478506-9563-450B-8677-BD1E8A05BB3C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437940" y="359043"/>
            <a:ext cx="2376000" cy="5698857"/>
          </a:xfrm>
        </p:spPr>
        <p:txBody>
          <a:bodyPr wrap="square">
            <a:noAutofit/>
          </a:bodyPr>
          <a:lstStyle>
            <a:lvl1pPr marL="0" indent="0" algn="ctr">
              <a:buNone/>
              <a:defRPr lang="en-US" sz="1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Click to edit 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E7A5BE-989B-4D32-804B-BE3027B9D8B5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3385980" y="358775"/>
            <a:ext cx="2376000" cy="5699125"/>
          </a:xfrm>
        </p:spPr>
        <p:txBody>
          <a:bodyPr wrap="square">
            <a:noAutofit/>
          </a:bodyPr>
          <a:lstStyle>
            <a:lvl1pPr marL="0" indent="0" algn="l">
              <a:buNone/>
              <a:defRPr lang="en-US" sz="1000" dirty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4D8FA8-CDC8-4FAB-BF0A-22A558B7683D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6390463" y="358777"/>
            <a:ext cx="2376000" cy="5699089"/>
          </a:xfrm>
        </p:spPr>
        <p:txBody>
          <a:bodyPr wrap="square">
            <a:noAutofit/>
          </a:bodyPr>
          <a:lstStyle>
            <a:lvl1pPr marL="0" indent="0" algn="l">
              <a:buNone/>
              <a:defRPr lang="en-US" sz="10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Click to edit text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366E6F-56C8-418C-911F-D993C04C63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2423133" cy="5699125"/>
          </a:xfrm>
        </p:spPr>
        <p:txBody>
          <a:bodyPr wrap="square" anchor="t" anchorCtr="0"/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3D17B2-8BC4-3C43-9893-39F43949F09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9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3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2 Text Boxes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433D8F1E-68E4-4369-83EA-5CC240A76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7"/>
            <a:ext cx="3602736" cy="1455505"/>
          </a:xfrm>
        </p:spPr>
        <p:txBody>
          <a:bodyPr wrap="square" anchor="t" anchorCtr="0">
            <a:norm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88907078-AF36-4096-A8BC-D863C2A3031E}"/>
              </a:ext>
            </a:extLst>
          </p:cNvPr>
          <p:cNvSpPr/>
          <p:nvPr userDrawn="1"/>
        </p:nvSpPr>
        <p:spPr>
          <a:xfrm>
            <a:off x="4291351" y="358777"/>
            <a:ext cx="7522589" cy="0"/>
          </a:xfrm>
          <a:prstGeom prst="line">
            <a:avLst/>
          </a:prstGeom>
          <a:noFill/>
          <a:ln w="3175" cap="flat">
            <a:solidFill>
              <a:schemeClr val="accent5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>
              <a:solidFill>
                <a:srgbClr val="FFFFFF"/>
              </a:solidFill>
            </a:endParaRP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4305600" y="544889"/>
            <a:ext cx="7508340" cy="5504499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  <a:lvl2pPr marL="541338" indent="-179388">
              <a:spcBef>
                <a:spcPts val="500"/>
              </a:spcBef>
              <a:defRPr sz="1000">
                <a:solidFill>
                  <a:schemeClr val="bg1"/>
                </a:solidFill>
              </a:defRPr>
            </a:lvl2pPr>
            <a:lvl3pPr marL="896938" indent="-228600">
              <a:defRPr sz="1000">
                <a:solidFill>
                  <a:schemeClr val="bg1"/>
                </a:solidFill>
              </a:defRPr>
            </a:lvl3pPr>
            <a:lvl4pPr marL="1252538" indent="-228600">
              <a:defRPr sz="1000">
                <a:solidFill>
                  <a:schemeClr val="bg1"/>
                </a:solidFill>
              </a:defRPr>
            </a:lvl4pPr>
            <a:lvl5pPr marL="1616075" indent="-228600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DCDA486-FC93-4C58-8F46-E5751C5A8D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2800" y="1958400"/>
            <a:ext cx="3600450" cy="40909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542925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 lang="en-US" sz="16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95350" indent="-228600">
              <a:defRPr>
                <a:solidFill>
                  <a:schemeClr val="bg1"/>
                </a:solidFill>
              </a:defRPr>
            </a:lvl3pPr>
            <a:lvl4pPr marL="1257300" indent="-228600">
              <a:tabLst/>
              <a:defRPr>
                <a:solidFill>
                  <a:schemeClr val="bg1"/>
                </a:solidFill>
              </a:defRPr>
            </a:lvl4pPr>
            <a:lvl5pPr marL="1616075" indent="-228600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12ADE-A5B1-3E4A-8833-F615AA95582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2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3 Text Boxes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">
            <a:extLst>
              <a:ext uri="{FF2B5EF4-FFF2-40B4-BE49-F238E27FC236}">
                <a16:creationId xmlns:a16="http://schemas.microsoft.com/office/drawing/2014/main" id="{F4EBCE1C-97A4-4C9A-85AC-66A7372AEB74}"/>
              </a:ext>
            </a:extLst>
          </p:cNvPr>
          <p:cNvSpPr/>
          <p:nvPr userDrawn="1"/>
        </p:nvSpPr>
        <p:spPr>
          <a:xfrm>
            <a:off x="4291351" y="358258"/>
            <a:ext cx="3613925" cy="0"/>
          </a:xfrm>
          <a:prstGeom prst="line">
            <a:avLst/>
          </a:prstGeom>
          <a:noFill/>
          <a:ln w="3175" cap="flat">
            <a:solidFill>
              <a:schemeClr val="accent5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>
              <a:solidFill>
                <a:srgbClr val="FFFFFF"/>
              </a:solidFill>
            </a:endParaRP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A04EF93E-3D6D-46D0-9EF6-FDDA4FC8E05D}"/>
              </a:ext>
            </a:extLst>
          </p:cNvPr>
          <p:cNvSpPr/>
          <p:nvPr userDrawn="1"/>
        </p:nvSpPr>
        <p:spPr>
          <a:xfrm>
            <a:off x="8205805" y="358258"/>
            <a:ext cx="3613925" cy="0"/>
          </a:xfrm>
          <a:prstGeom prst="line">
            <a:avLst/>
          </a:prstGeom>
          <a:noFill/>
          <a:ln w="3175" cap="flat">
            <a:solidFill>
              <a:schemeClr val="accent5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>
              <a:solidFill>
                <a:srgbClr val="FFFFFF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433D8F1E-68E4-4369-83EA-5CC240A76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3602736" cy="1455507"/>
          </a:xfrm>
        </p:spPr>
        <p:txBody>
          <a:bodyPr wrap="square" anchor="t" anchorCtr="0">
            <a:norm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5600" y="544882"/>
            <a:ext cx="3600000" cy="5505081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  <a:lvl2pPr marL="541338" indent="-179388">
              <a:spcBef>
                <a:spcPts val="500"/>
              </a:spcBef>
              <a:defRPr sz="1000">
                <a:solidFill>
                  <a:schemeClr val="bg1"/>
                </a:solidFill>
              </a:defRPr>
            </a:lvl2pPr>
            <a:lvl3pPr marL="896938" indent="-228600">
              <a:defRPr sz="1000">
                <a:solidFill>
                  <a:schemeClr val="bg1"/>
                </a:solidFill>
              </a:defRPr>
            </a:lvl3pPr>
            <a:lvl4pPr marL="1252538" indent="-228600">
              <a:defRPr sz="1000">
                <a:solidFill>
                  <a:schemeClr val="bg1"/>
                </a:solidFill>
              </a:defRPr>
            </a:lvl4pPr>
            <a:lvl5pPr marL="1616075" indent="-228600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218800" y="544882"/>
            <a:ext cx="3600000" cy="5505081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  <a:lvl2pPr marL="541338" indent="-179388">
              <a:spcBef>
                <a:spcPts val="500"/>
              </a:spcBef>
              <a:defRPr sz="1000">
                <a:solidFill>
                  <a:schemeClr val="bg1"/>
                </a:solidFill>
              </a:defRPr>
            </a:lvl2pPr>
            <a:lvl3pPr marL="896938" indent="-228600">
              <a:defRPr sz="1000">
                <a:solidFill>
                  <a:schemeClr val="bg1"/>
                </a:solidFill>
              </a:defRPr>
            </a:lvl3pPr>
            <a:lvl4pPr marL="1252538" indent="-228600">
              <a:defRPr sz="1000">
                <a:solidFill>
                  <a:schemeClr val="bg1"/>
                </a:solidFill>
              </a:defRPr>
            </a:lvl4pPr>
            <a:lvl5pPr marL="1616075" indent="-228600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851312C-B75D-48DC-9C08-9ABAC6A3129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2800" y="1958400"/>
            <a:ext cx="3600450" cy="40909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542925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 lang="en-US" sz="16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95350" indent="-228600">
              <a:defRPr>
                <a:solidFill>
                  <a:schemeClr val="bg1"/>
                </a:solidFill>
              </a:defRPr>
            </a:lvl3pPr>
            <a:lvl4pPr marL="1257300" indent="-228600">
              <a:tabLst/>
              <a:defRPr>
                <a:solidFill>
                  <a:schemeClr val="bg1"/>
                </a:solidFill>
              </a:defRPr>
            </a:lvl4pPr>
            <a:lvl5pPr marL="1616075" indent="-228600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85CA38-19D7-D241-9507-C4BC0FCA948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7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4 Text Boxes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96D361F1-6125-4C6F-B36C-3A979DC6D7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3602736" cy="1455507"/>
          </a:xfrm>
        </p:spPr>
        <p:txBody>
          <a:bodyPr wrap="square" anchor="t" anchorCtr="0">
            <a:norm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352800" y="1958400"/>
            <a:ext cx="3600450" cy="40909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542925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 lang="en-US" sz="16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95350" indent="-228600">
              <a:defRPr>
                <a:solidFill>
                  <a:schemeClr val="bg1"/>
                </a:solidFill>
              </a:defRPr>
            </a:lvl3pPr>
            <a:lvl4pPr marL="1257300" indent="-228600">
              <a:tabLst/>
              <a:defRPr>
                <a:solidFill>
                  <a:schemeClr val="bg1"/>
                </a:solidFill>
              </a:defRPr>
            </a:lvl4pPr>
            <a:lvl5pPr marL="1616075" indent="-228600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5A688FA7-F82C-0042-BE79-0408252B1CEA}"/>
              </a:ext>
            </a:extLst>
          </p:cNvPr>
          <p:cNvSpPr/>
          <p:nvPr userDrawn="1"/>
        </p:nvSpPr>
        <p:spPr>
          <a:xfrm>
            <a:off x="4291351" y="358775"/>
            <a:ext cx="3613925" cy="0"/>
          </a:xfrm>
          <a:prstGeom prst="line">
            <a:avLst/>
          </a:prstGeom>
          <a:noFill/>
          <a:ln w="3175" cap="flat">
            <a:solidFill>
              <a:schemeClr val="accent5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>
              <a:solidFill>
                <a:srgbClr val="FFFFFF"/>
              </a:solidFill>
            </a:endParaRPr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26BFA194-7351-B94D-9525-F4444E77E885}"/>
              </a:ext>
            </a:extLst>
          </p:cNvPr>
          <p:cNvSpPr/>
          <p:nvPr userDrawn="1"/>
        </p:nvSpPr>
        <p:spPr>
          <a:xfrm>
            <a:off x="8205805" y="358775"/>
            <a:ext cx="3613925" cy="0"/>
          </a:xfrm>
          <a:prstGeom prst="line">
            <a:avLst/>
          </a:prstGeom>
          <a:noFill/>
          <a:ln w="3175" cap="flat">
            <a:solidFill>
              <a:schemeClr val="accent5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>
              <a:solidFill>
                <a:srgbClr val="FFFFFF"/>
              </a:solidFill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CE650C1-047C-2D45-8EC3-B7E494BE394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05600" y="543469"/>
            <a:ext cx="3600000" cy="2519146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6E37B96-44D8-BA4C-BA00-C688496E55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18800" y="543469"/>
            <a:ext cx="3600000" cy="2519146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16940512-65DE-B946-AE9C-9D99BB80B5B6}"/>
              </a:ext>
            </a:extLst>
          </p:cNvPr>
          <p:cNvSpPr/>
          <p:nvPr userDrawn="1"/>
        </p:nvSpPr>
        <p:spPr>
          <a:xfrm>
            <a:off x="4291351" y="3346232"/>
            <a:ext cx="3613925" cy="0"/>
          </a:xfrm>
          <a:prstGeom prst="line">
            <a:avLst/>
          </a:prstGeom>
          <a:noFill/>
          <a:ln w="3175" cap="flat">
            <a:solidFill>
              <a:schemeClr val="accent5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>
              <a:solidFill>
                <a:srgbClr val="FFFFFF"/>
              </a:solidFill>
            </a:endParaRP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CCCF3BEB-7F72-974D-9D82-7A45E956FCF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5600" y="3530242"/>
            <a:ext cx="3600000" cy="2519146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47694B30-E713-2743-9315-8C441549FBEF}"/>
              </a:ext>
            </a:extLst>
          </p:cNvPr>
          <p:cNvSpPr/>
          <p:nvPr userDrawn="1"/>
        </p:nvSpPr>
        <p:spPr>
          <a:xfrm>
            <a:off x="8204875" y="3346232"/>
            <a:ext cx="3613925" cy="0"/>
          </a:xfrm>
          <a:prstGeom prst="line">
            <a:avLst/>
          </a:prstGeom>
          <a:noFill/>
          <a:ln w="3175" cap="flat">
            <a:solidFill>
              <a:schemeClr val="accent5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>
              <a:solidFill>
                <a:srgbClr val="FFFFFF"/>
              </a:solidFill>
            </a:endParaRP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FC56A353-09A3-1345-8C72-07D2CE3C75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18800" y="3530242"/>
            <a:ext cx="3600000" cy="2519146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A52278-48EF-9D4E-8D34-393C17DBAB2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6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5 Text Boxes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96D361F1-6125-4C6F-B36C-3A979DC6D7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3599780" cy="1455507"/>
          </a:xfrm>
        </p:spPr>
        <p:txBody>
          <a:bodyPr wrap="square" anchor="t" anchorCtr="0">
            <a:norm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352800" y="1958400"/>
            <a:ext cx="3600450" cy="40909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542925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>
                <a:solidFill>
                  <a:schemeClr val="bg1"/>
                </a:solidFill>
              </a:defRPr>
            </a:lvl2pPr>
            <a:lvl3pPr marL="895350" indent="-228600">
              <a:defRPr>
                <a:solidFill>
                  <a:schemeClr val="bg1"/>
                </a:solidFill>
              </a:defRPr>
            </a:lvl3pPr>
            <a:lvl4pPr marL="1257300" indent="-228600">
              <a:tabLst/>
              <a:defRPr>
                <a:solidFill>
                  <a:schemeClr val="bg1"/>
                </a:solidFill>
              </a:defRPr>
            </a:lvl4pPr>
            <a:lvl5pPr marL="1616075" indent="-228600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6B88C557-7B60-6C46-9448-DEF9498F706E}"/>
              </a:ext>
            </a:extLst>
          </p:cNvPr>
          <p:cNvSpPr/>
          <p:nvPr userDrawn="1"/>
        </p:nvSpPr>
        <p:spPr>
          <a:xfrm>
            <a:off x="4291351" y="358775"/>
            <a:ext cx="3613925" cy="0"/>
          </a:xfrm>
          <a:prstGeom prst="line">
            <a:avLst/>
          </a:prstGeom>
          <a:noFill/>
          <a:ln w="3175" cap="flat">
            <a:solidFill>
              <a:schemeClr val="accent5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>
              <a:solidFill>
                <a:srgbClr val="FFFFFF"/>
              </a:solidFill>
            </a:endParaRPr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B95C59A1-7F7D-1248-84B2-5B4743896334}"/>
              </a:ext>
            </a:extLst>
          </p:cNvPr>
          <p:cNvSpPr/>
          <p:nvPr userDrawn="1"/>
        </p:nvSpPr>
        <p:spPr>
          <a:xfrm>
            <a:off x="8205805" y="358775"/>
            <a:ext cx="3613925" cy="0"/>
          </a:xfrm>
          <a:prstGeom prst="line">
            <a:avLst/>
          </a:prstGeom>
          <a:noFill/>
          <a:ln w="3175" cap="flat">
            <a:solidFill>
              <a:schemeClr val="accent5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>
              <a:solidFill>
                <a:srgbClr val="FFFFFF"/>
              </a:solidFill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1958735A-80E3-8140-9D25-2CB16CFF58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05600" y="543469"/>
            <a:ext cx="3600000" cy="2519146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8FA5248-D4E6-5E40-B61C-FDCC0A84AC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18800" y="543469"/>
            <a:ext cx="3600000" cy="2519146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B3BF369E-21AF-584C-9B5A-6EF08D155748}"/>
              </a:ext>
            </a:extLst>
          </p:cNvPr>
          <p:cNvSpPr/>
          <p:nvPr userDrawn="1"/>
        </p:nvSpPr>
        <p:spPr>
          <a:xfrm>
            <a:off x="4291351" y="3346232"/>
            <a:ext cx="3613925" cy="0"/>
          </a:xfrm>
          <a:prstGeom prst="line">
            <a:avLst/>
          </a:prstGeom>
          <a:noFill/>
          <a:ln w="3175" cap="flat">
            <a:solidFill>
              <a:schemeClr val="accent5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>
              <a:solidFill>
                <a:srgbClr val="FFFFFF"/>
              </a:solidFill>
            </a:endParaRP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052C0624-C408-A348-8D2D-8D4BE372A4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5600" y="3530242"/>
            <a:ext cx="3600000" cy="2519146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04E4C9B0-E71C-364B-9C80-485A346A3F71}"/>
              </a:ext>
            </a:extLst>
          </p:cNvPr>
          <p:cNvSpPr/>
          <p:nvPr userDrawn="1"/>
        </p:nvSpPr>
        <p:spPr>
          <a:xfrm>
            <a:off x="8204875" y="3346232"/>
            <a:ext cx="3613925" cy="0"/>
          </a:xfrm>
          <a:prstGeom prst="line">
            <a:avLst/>
          </a:prstGeom>
          <a:noFill/>
          <a:ln w="3175" cap="flat">
            <a:solidFill>
              <a:schemeClr val="accent5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600" b="0">
              <a:solidFill>
                <a:srgbClr val="FFFFFF"/>
              </a:solidFill>
            </a:endParaRP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12F3F37E-A0EB-AC4E-87CF-B7F2E51A48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18800" y="3530242"/>
            <a:ext cx="3600000" cy="2519146"/>
          </a:xfrm>
        </p:spPr>
        <p:txBody>
          <a:bodyPr/>
          <a:lstStyle>
            <a:lvl1pPr>
              <a:defRPr sz="1300" b="1"/>
            </a:lvl1pPr>
            <a:lvl2pPr marL="541338" indent="-179388">
              <a:spcBef>
                <a:spcPts val="500"/>
              </a:spcBef>
              <a:defRPr sz="1000"/>
            </a:lvl2pPr>
            <a:lvl3pPr marL="896938" indent="-228600">
              <a:defRPr sz="1000"/>
            </a:lvl3pPr>
            <a:lvl4pPr marL="1252538" indent="-228600">
              <a:defRPr sz="1000"/>
            </a:lvl4pPr>
            <a:lvl5pPr marL="1616075" indent="-228600">
              <a:defRPr sz="100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BFB133-9293-A041-A941-F74DCFEFD62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5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Text Box &amp;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54B4091-3272-4F78-B1BB-51B9B02415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3602736" cy="1455507"/>
          </a:xfrm>
        </p:spPr>
        <p:txBody>
          <a:bodyPr wrap="square" anchor="t" anchorCtr="0">
            <a:norm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24FD7DA-3B4A-4C58-A436-3E988564A0D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2800" y="1958400"/>
            <a:ext cx="3600450" cy="40909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542925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>
                <a:solidFill>
                  <a:schemeClr val="bg1"/>
                </a:solidFill>
              </a:defRPr>
            </a:lvl2pPr>
            <a:lvl3pPr marL="895350" indent="-228600">
              <a:defRPr>
                <a:solidFill>
                  <a:schemeClr val="bg1"/>
                </a:solidFill>
              </a:defRPr>
            </a:lvl3pPr>
            <a:lvl4pPr marL="1257300" indent="-228600">
              <a:tabLst/>
              <a:defRPr>
                <a:solidFill>
                  <a:schemeClr val="bg1"/>
                </a:solidFill>
              </a:defRPr>
            </a:lvl4pPr>
            <a:lvl5pPr marL="1616075" indent="-228600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B850AE-A14A-9F44-AF5A-009197B1993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12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(Style 1)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2520000" cy="49779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/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37980" y="1080000"/>
            <a:ext cx="2520000" cy="49779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/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9293941" y="1080000"/>
            <a:ext cx="2520000" cy="49779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/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315960" y="1080000"/>
            <a:ext cx="2520000" cy="49779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/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F92878B-4E3F-6142-98BD-CCD4498E4B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8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Text &amp;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56A7AACB-6246-4CC1-AF3F-EEAD3A98DFD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706368" y="-1"/>
            <a:ext cx="8485632" cy="6858001"/>
          </a:xfrm>
          <a:noFill/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88521B0-328B-49D7-A5C2-2C3BB30DB3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3068107" cy="1455507"/>
          </a:xfrm>
        </p:spPr>
        <p:txBody>
          <a:bodyPr wrap="square" anchor="t" anchorCtr="0">
            <a:no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E25C282-9034-4FAA-9155-179B3138D3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2800" y="1958400"/>
            <a:ext cx="3067732" cy="40909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542925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>
                <a:solidFill>
                  <a:schemeClr val="bg1"/>
                </a:solidFill>
              </a:defRPr>
            </a:lvl2pPr>
            <a:lvl3pPr marL="895350" indent="-228600">
              <a:defRPr>
                <a:solidFill>
                  <a:schemeClr val="bg1"/>
                </a:solidFill>
              </a:defRPr>
            </a:lvl3pPr>
            <a:lvl4pPr marL="1257300" indent="-228600">
              <a:tabLst/>
              <a:defRPr>
                <a:solidFill>
                  <a:schemeClr val="bg1"/>
                </a:solidFill>
              </a:defRPr>
            </a:lvl4pPr>
            <a:lvl5pPr marL="1616075" indent="-228600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2B5589-08F2-C645-A072-3B9E131EFBFE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3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36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Text &amp; 2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56A7AACB-6246-4CC1-AF3F-EEAD3A98DFD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708398" y="-1"/>
            <a:ext cx="8483601" cy="3429001"/>
          </a:xfrm>
          <a:noFill/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CF785B04-240F-4618-A4BD-79FCF17E01A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708398" y="3436218"/>
            <a:ext cx="8483601" cy="3429001"/>
          </a:xfrm>
          <a:noFill/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AE4232-F8A3-453E-88AC-10F883AF89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3068107" cy="1455507"/>
          </a:xfrm>
        </p:spPr>
        <p:txBody>
          <a:bodyPr wrap="square" anchor="t" anchorCtr="0">
            <a:no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EA10A1F-BA7C-42CE-9A46-C713D15B059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2800" y="1958400"/>
            <a:ext cx="3067732" cy="40909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542925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>
                <a:solidFill>
                  <a:schemeClr val="bg1"/>
                </a:solidFill>
              </a:defRPr>
            </a:lvl2pPr>
            <a:lvl3pPr marL="895350" indent="-228600">
              <a:defRPr>
                <a:solidFill>
                  <a:schemeClr val="bg1"/>
                </a:solidFill>
              </a:defRPr>
            </a:lvl3pPr>
            <a:lvl4pPr marL="1257300" indent="-228600">
              <a:tabLst/>
              <a:defRPr>
                <a:solidFill>
                  <a:schemeClr val="bg1"/>
                </a:solidFill>
              </a:defRPr>
            </a:lvl4pPr>
            <a:lvl5pPr marL="1616075" indent="-228600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1EE516-5A91-4248-8E73-E2AEBA55804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36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Text &amp; 3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F3BAC83-53A1-483E-9516-F04E8D510F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3068107" cy="1455507"/>
          </a:xfrm>
        </p:spPr>
        <p:txBody>
          <a:bodyPr wrap="square" anchor="t" anchorCtr="0">
            <a:no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CF8DF7E-DEC7-457E-B1A2-57CFA672A07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957085" y="-1"/>
            <a:ext cx="4242816" cy="685800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4C76A27F-2C54-444C-92BC-BB92DEA6710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708399" y="-1"/>
            <a:ext cx="4253449" cy="34298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72B89EC8-D45D-4545-A5DE-6C3270C19F3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08400" y="3431540"/>
            <a:ext cx="4255200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325CF8B-2659-4850-AC88-1CF3D05CAD7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2800" y="1958400"/>
            <a:ext cx="3067732" cy="40909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542925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>
                <a:solidFill>
                  <a:schemeClr val="bg1"/>
                </a:solidFill>
              </a:defRPr>
            </a:lvl2pPr>
            <a:lvl3pPr marL="895350" indent="-228600">
              <a:defRPr>
                <a:solidFill>
                  <a:schemeClr val="bg1"/>
                </a:solidFill>
              </a:defRPr>
            </a:lvl3pPr>
            <a:lvl4pPr marL="1257300" indent="-228600">
              <a:tabLst/>
              <a:defRPr>
                <a:solidFill>
                  <a:schemeClr val="bg1"/>
                </a:solidFill>
              </a:defRPr>
            </a:lvl4pPr>
            <a:lvl5pPr marL="1616075" indent="-228600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E2DC9B-352B-E943-92B8-059A628FBD4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2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36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2) Text &amp; 4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56A7AACB-6246-4CC1-AF3F-EEAD3A98DFD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708399" y="-1"/>
            <a:ext cx="4253449" cy="34298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9F80BB54-8F3B-4129-AE70-E6E10155519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961847" y="-1"/>
            <a:ext cx="4242816" cy="34298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BEF7F0DE-B24D-459B-862A-E2EAE641298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961848" y="3431540"/>
            <a:ext cx="4240786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ADC141A7-AC24-4EE7-AF4F-53CA865A375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08400" y="3431540"/>
            <a:ext cx="4251960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74BD611-4273-432C-9CD8-FEDE5EBC4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5" y="358775"/>
            <a:ext cx="3068107" cy="1455507"/>
          </a:xfrm>
        </p:spPr>
        <p:txBody>
          <a:bodyPr wrap="square" anchor="t" anchorCtr="0">
            <a:noAutofit/>
          </a:bodyPr>
          <a:lstStyle>
            <a:lvl1pPr>
              <a:lnSpc>
                <a:spcPct val="120000"/>
              </a:lnSpc>
              <a:spcBef>
                <a:spcPts val="1200"/>
              </a:spcBef>
              <a:defRPr lang="en-US" sz="3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Slide title (keep it short)</a:t>
            </a:r>
            <a:br>
              <a:rPr lang="en-US"/>
            </a:b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71A19E6-683E-4CE3-A649-042361A85BE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2800" y="1958400"/>
            <a:ext cx="3067732" cy="40909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542925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>
                <a:solidFill>
                  <a:schemeClr val="bg1"/>
                </a:solidFill>
              </a:defRPr>
            </a:lvl2pPr>
            <a:lvl3pPr marL="895350" indent="-228600">
              <a:defRPr>
                <a:solidFill>
                  <a:schemeClr val="bg1"/>
                </a:solidFill>
              </a:defRPr>
            </a:lvl3pPr>
            <a:lvl4pPr marL="1257300" indent="-228600">
              <a:tabLst/>
              <a:defRPr>
                <a:solidFill>
                  <a:schemeClr val="bg1"/>
                </a:solidFill>
              </a:defRPr>
            </a:lvl4pPr>
            <a:lvl5pPr marL="1616075" indent="-228600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66FE5-DF73-2340-A656-E15419413CC9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8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328">
          <p15:clr>
            <a:srgbClr val="FBAE40"/>
          </p15:clr>
        </p15:guide>
        <p15:guide id="2" pos="5172">
          <p15:clr>
            <a:srgbClr val="FBAE40"/>
          </p15:clr>
        </p15:guide>
        <p15:guide id="3" orient="horz" pos="456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Picture with Giant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0957D06-4488-A04D-B470-7687930A7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720725"/>
            <a:ext cx="11453941" cy="5337175"/>
          </a:xfrm>
        </p:spPr>
        <p:txBody>
          <a:bodyPr anchor="ctr">
            <a:normAutofit/>
          </a:bodyPr>
          <a:lstStyle>
            <a:lvl1pPr>
              <a:defRPr sz="9600" b="1" i="0">
                <a:solidFill>
                  <a:schemeClr val="bg1"/>
                </a:solidFill>
                <a:effectLst>
                  <a:outerShdw blurRad="812800" dir="5400000" algn="t" rotWithShape="0">
                    <a:schemeClr val="bg1">
                      <a:alpha val="20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Slide title</a:t>
            </a:r>
            <a:br>
              <a:rPr lang="en-US"/>
            </a:br>
            <a:r>
              <a:rPr lang="en-US"/>
              <a:t>(keep it short)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9754AE-6531-7E4A-B6B0-C507761D14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0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04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DCDE9E-E087-524C-8D2D-B8F820792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5400" y="6138000"/>
            <a:ext cx="7261200" cy="536069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/>
              <a:t>Single line caption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4A540E-DE8E-E445-AB0D-4E3143419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2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12B33AE-163F-9545-8A11-4AEC4EED00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945521-8F62-3148-8A21-9F682A1E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0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6439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12B33AE-163F-9545-8A11-4AEC4EED00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3801" y="0"/>
            <a:ext cx="406439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6FAF2BB-0279-5247-90D9-CD39877BD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7601" y="0"/>
            <a:ext cx="406439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B5FC25-B7A0-DA49-BEDC-0879B6DA6FB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ECCF376-9F13-8247-A67F-E6F00182E7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609600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2FC332F-FB88-AF4A-870D-1CF6269E05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609600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12B33AE-163F-9545-8A11-4AEC4EED00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C2147B-25B5-AC4A-B09C-8E200025397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4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7E6DFB6-219E-534C-BD8C-ED24463D883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7601" y="3429000"/>
            <a:ext cx="4064399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E68EB46-53D5-4D42-AEEB-8A743AEF57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429000"/>
            <a:ext cx="4064399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12B33AE-163F-9545-8A11-4AEC4EED00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FF54003-1852-B642-857C-9ED4EC66D2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3801" y="3429000"/>
            <a:ext cx="4064399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087657-B6E6-4343-9ADE-010697951F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3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5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2057400" cy="49779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712364" y="1080000"/>
            <a:ext cx="2057400" cy="49779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7417092" y="1080000"/>
            <a:ext cx="2057400" cy="49779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064728" y="1080000"/>
            <a:ext cx="2057400" cy="49779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F92878B-4E3F-6142-98BD-CCD4498E4B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9F04C3-DC0E-48EA-A5CB-9B45C9E6EB0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769456" y="1080000"/>
            <a:ext cx="2057400" cy="49779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0181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4A10641-B884-9145-9E92-1CE15E206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429000"/>
            <a:ext cx="4064399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64399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12B33AE-163F-9545-8A11-4AEC4EED00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3801" y="0"/>
            <a:ext cx="4064399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6FAF2BB-0279-5247-90D9-CD39877BD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7601" y="0"/>
            <a:ext cx="4064399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347AAE22-99D7-2A4D-9FC1-B9B6DCD8B7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3801" y="3429000"/>
            <a:ext cx="4064399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286E63F-9034-2944-959C-68E2EC278F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7601" y="3429000"/>
            <a:ext cx="4064399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D0C0B1-3320-3044-8BF2-FACD5F0275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3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2FC332F-FB88-AF4A-870D-1CF6269E05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304560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3976F3-1083-5940-916E-89D08E6D01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6800" y="3429000"/>
            <a:ext cx="304560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ECCF376-9F13-8247-A67F-E6F00182E7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45600" y="3429000"/>
            <a:ext cx="304560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4560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12B33AE-163F-9545-8A11-4AEC4EED00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45600" y="0"/>
            <a:ext cx="304560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9A1D13B-FE3E-714F-AA0D-1831F38EDA5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1200" y="3429000"/>
            <a:ext cx="304560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869F471-6645-2642-9382-E9AEDCC7BED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1200" y="0"/>
            <a:ext cx="304560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C31D2373-3B8F-1F49-9717-7209D4D49F1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36800" y="0"/>
            <a:ext cx="304560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199B71-04CF-E64E-BCE9-6DAC855E24D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5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2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2 Colored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73150"/>
            <a:ext cx="5551200" cy="4977900"/>
          </a:xfr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62741" y="1080000"/>
            <a:ext cx="5551200" cy="4977900"/>
          </a:xfrm>
          <a:solidFill>
            <a:srgbClr val="FFFFFF"/>
          </a:solidFill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>
              <a:spcBef>
                <a:spcPts val="500"/>
              </a:spcBef>
            </a:pPr>
            <a:r>
              <a:rPr lang="en-US"/>
              <a:t>Second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A943414-55BC-E845-BD5D-8DCC39CFF8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227400"/>
            <a:ext cx="2743200" cy="365125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5337900"/>
            <a:ext cx="5551487" cy="720000"/>
          </a:xfrm>
          <a:solidFill>
            <a:schemeClr val="tx1"/>
          </a:solidFill>
        </p:spPr>
        <p:txBody>
          <a:bodyPr lIns="108000" tIns="108000" rIns="108000"/>
          <a:lstStyle>
            <a:lvl1pPr>
              <a:defRPr sz="1300">
                <a:solidFill>
                  <a:schemeClr val="bg1"/>
                </a:solidFill>
              </a:defRPr>
            </a:lvl1pPr>
            <a:lvl2pPr>
              <a:spcBef>
                <a:spcPts val="500"/>
              </a:spcBef>
              <a:defRPr sz="13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263452" y="5337900"/>
            <a:ext cx="5551487" cy="720000"/>
          </a:xfrm>
          <a:solidFill>
            <a:schemeClr val="tx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bg1"/>
                </a:solidFill>
              </a:defRPr>
            </a:lvl1pPr>
            <a:lvl2pPr>
              <a:defRPr lang="en-US" sz="1300" dirty="0" smtClean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03085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9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59.xml"/><Relationship Id="rId34" Type="http://schemas.openxmlformats.org/officeDocument/2006/relationships/slideLayout" Target="../slideLayouts/slideLayout72.xml"/><Relationship Id="rId42" Type="http://schemas.openxmlformats.org/officeDocument/2006/relationships/slideLayout" Target="../slideLayouts/slideLayout80.xml"/><Relationship Id="rId47" Type="http://schemas.openxmlformats.org/officeDocument/2006/relationships/image" Target="../media/image5.svg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75.xml"/><Relationship Id="rId40" Type="http://schemas.openxmlformats.org/officeDocument/2006/relationships/slideLayout" Target="../slideLayouts/slideLayout78.xml"/><Relationship Id="rId45" Type="http://schemas.openxmlformats.org/officeDocument/2006/relationships/theme" Target="../theme/theme2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36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69.xml"/><Relationship Id="rId44" Type="http://schemas.openxmlformats.org/officeDocument/2006/relationships/slideLayout" Target="../slideLayouts/slideLayout82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Relationship Id="rId35" Type="http://schemas.openxmlformats.org/officeDocument/2006/relationships/slideLayout" Target="../slideLayouts/slideLayout73.xml"/><Relationship Id="rId43" Type="http://schemas.openxmlformats.org/officeDocument/2006/relationships/slideLayout" Target="../slideLayouts/slideLayout81.xml"/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33" Type="http://schemas.openxmlformats.org/officeDocument/2006/relationships/slideLayout" Target="../slideLayouts/slideLayout71.xml"/><Relationship Id="rId38" Type="http://schemas.openxmlformats.org/officeDocument/2006/relationships/slideLayout" Target="../slideLayouts/slideLayout76.xml"/><Relationship Id="rId46" Type="http://schemas.openxmlformats.org/officeDocument/2006/relationships/image" Target="../media/image4.png"/><Relationship Id="rId20" Type="http://schemas.openxmlformats.org/officeDocument/2006/relationships/slideLayout" Target="../slideLayouts/slideLayout58.xml"/><Relationship Id="rId41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AE0CE-C20A-654D-A555-57C09CED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53940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72CFA-87A2-E548-B799-EAD535221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079998"/>
            <a:ext cx="11453941" cy="49779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8FA257-6FFE-0445-8030-9700D3AED296}"/>
              </a:ext>
            </a:extLst>
          </p:cNvPr>
          <p:cNvSpPr/>
          <p:nvPr userDrawn="1"/>
        </p:nvSpPr>
        <p:spPr>
          <a:xfrm>
            <a:off x="360000" y="6348408"/>
            <a:ext cx="181940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>
                <a:solidFill>
                  <a:schemeClr val="accent5"/>
                </a:solidFill>
              </a:rPr>
              <a:t>Confidential © 2020 Persistent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BF0D0-D8E3-A648-9C65-EFEBAD4CB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27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en-US" sz="800" kern="120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B17EBF-444B-634F-B43D-2AC30F0FC434}"/>
              </a:ext>
            </a:extLst>
          </p:cNvPr>
          <p:cNvPicPr>
            <a:picLocks noChangeAspect="1"/>
          </p:cNvPicPr>
          <p:nvPr userDrawn="1"/>
        </p:nvPicPr>
        <p:blipFill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2396" y="6229962"/>
            <a:ext cx="39130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2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674" r:id="rId2"/>
    <p:sldLayoutId id="2147483833" r:id="rId3"/>
    <p:sldLayoutId id="2147483650" r:id="rId4"/>
    <p:sldLayoutId id="2147483652" r:id="rId5"/>
    <p:sldLayoutId id="2147483690" r:id="rId6"/>
    <p:sldLayoutId id="2147483691" r:id="rId7"/>
    <p:sldLayoutId id="2147483785" r:id="rId8"/>
    <p:sldLayoutId id="2147483782" r:id="rId9"/>
    <p:sldLayoutId id="2147483783" r:id="rId10"/>
    <p:sldLayoutId id="2147483784" r:id="rId11"/>
    <p:sldLayoutId id="2147483843" r:id="rId12"/>
    <p:sldLayoutId id="2147483662" r:id="rId13"/>
    <p:sldLayoutId id="2147483677" r:id="rId14"/>
    <p:sldLayoutId id="2147483687" r:id="rId15"/>
    <p:sldLayoutId id="2147483840" r:id="rId16"/>
    <p:sldLayoutId id="2147483891" r:id="rId17"/>
    <p:sldLayoutId id="2147483841" r:id="rId18"/>
    <p:sldLayoutId id="2147483842" r:id="rId19"/>
    <p:sldLayoutId id="2147483684" r:id="rId20"/>
    <p:sldLayoutId id="2147483685" r:id="rId21"/>
    <p:sldLayoutId id="2147483686" r:id="rId22"/>
    <p:sldLayoutId id="2147483654" r:id="rId23"/>
    <p:sldLayoutId id="2147483834" r:id="rId24"/>
    <p:sldLayoutId id="2147483889" r:id="rId25"/>
    <p:sldLayoutId id="2147483693" r:id="rId26"/>
    <p:sldLayoutId id="2147483759" r:id="rId27"/>
    <p:sldLayoutId id="2147483893" r:id="rId28"/>
    <p:sldLayoutId id="2147483758" r:id="rId29"/>
    <p:sldLayoutId id="2147483757" r:id="rId30"/>
    <p:sldLayoutId id="2147483745" r:id="rId31"/>
    <p:sldLayoutId id="2147483742" r:id="rId32"/>
    <p:sldLayoutId id="2147483743" r:id="rId33"/>
    <p:sldLayoutId id="2147483741" r:id="rId34"/>
    <p:sldLayoutId id="2147483740" r:id="rId35"/>
    <p:sldLayoutId id="2147483792" r:id="rId36"/>
    <p:sldLayoutId id="2147483793" r:id="rId37"/>
    <p:sldLayoutId id="2147483721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49287" indent="-28575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Font typeface="System Font Regular"/>
        <a:buChar char="-"/>
        <a:defRPr lang="en-US" sz="1600" kern="12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7446" userDrawn="1">
          <p15:clr>
            <a:srgbClr val="F26B43"/>
          </p15:clr>
        </p15:guide>
        <p15:guide id="3" pos="222" userDrawn="1">
          <p15:clr>
            <a:srgbClr val="F26B43"/>
          </p15:clr>
        </p15:guide>
        <p15:guide id="4" orient="horz" pos="676" userDrawn="1">
          <p15:clr>
            <a:srgbClr val="F26B43"/>
          </p15:clr>
        </p15:guide>
        <p15:guide id="5" pos="3833" userDrawn="1">
          <p15:clr>
            <a:srgbClr val="F26B43"/>
          </p15:clr>
        </p15:guide>
        <p15:guide id="7" orient="horz" pos="3816" userDrawn="1">
          <p15:clr>
            <a:srgbClr val="F26B43"/>
          </p15:clr>
        </p15:guide>
        <p15:guide id="8" orient="horz" pos="454" userDrawn="1">
          <p15:clr>
            <a:srgbClr val="F26B43"/>
          </p15:clr>
        </p15:guide>
        <p15:guide id="9" orient="horz" pos="22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AE0CE-C20A-654D-A555-57C09CED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53940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72CFA-87A2-E548-B799-EAD535221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079998"/>
            <a:ext cx="11453941" cy="5120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8FA257-6FFE-0445-8030-9700D3AED296}"/>
              </a:ext>
            </a:extLst>
          </p:cNvPr>
          <p:cNvSpPr/>
          <p:nvPr userDrawn="1"/>
        </p:nvSpPr>
        <p:spPr>
          <a:xfrm>
            <a:off x="612000" y="6348408"/>
            <a:ext cx="181940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>
                <a:solidFill>
                  <a:schemeClr val="tx2"/>
                </a:solidFill>
              </a:rPr>
              <a:t>Confidential © 2020 Persistent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BF0D0-D8E3-A648-9C65-EFEBAD4CB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9999" y="6227400"/>
            <a:ext cx="252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A80324A-6519-D34B-A24E-D1707FF86F20}"/>
              </a:ext>
            </a:extLst>
          </p:cNvPr>
          <p:cNvPicPr>
            <a:picLocks noChangeAspect="1"/>
          </p:cNvPicPr>
          <p:nvPr userDrawn="1"/>
        </p:nvPicPr>
        <p:blipFill>
          <a:blip r:embed="rId4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77481" y="6293878"/>
            <a:ext cx="1036459" cy="23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8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88" r:id="rId13"/>
    <p:sldLayoutId id="2147483865" r:id="rId14"/>
    <p:sldLayoutId id="2147483866" r:id="rId15"/>
    <p:sldLayoutId id="2147483892" r:id="rId16"/>
    <p:sldLayoutId id="2147483858" r:id="rId17"/>
    <p:sldLayoutId id="2147483859" r:id="rId18"/>
    <p:sldLayoutId id="2147483860" r:id="rId19"/>
    <p:sldLayoutId id="2147483861" r:id="rId20"/>
    <p:sldLayoutId id="2147483862" r:id="rId21"/>
    <p:sldLayoutId id="2147483863" r:id="rId22"/>
    <p:sldLayoutId id="2147483864" r:id="rId23"/>
    <p:sldLayoutId id="2147483890" r:id="rId24"/>
    <p:sldLayoutId id="2147483867" r:id="rId25"/>
    <p:sldLayoutId id="2147483871" r:id="rId26"/>
    <p:sldLayoutId id="2147483872" r:id="rId27"/>
    <p:sldLayoutId id="2147483873" r:id="rId28"/>
    <p:sldLayoutId id="2147483874" r:id="rId29"/>
    <p:sldLayoutId id="2147483875" r:id="rId30"/>
    <p:sldLayoutId id="2147483877" r:id="rId31"/>
    <p:sldLayoutId id="2147483878" r:id="rId32"/>
    <p:sldLayoutId id="2147483879" r:id="rId33"/>
    <p:sldLayoutId id="2147483880" r:id="rId34"/>
    <p:sldLayoutId id="2147483881" r:id="rId35"/>
    <p:sldLayoutId id="2147483868" r:id="rId36"/>
    <p:sldLayoutId id="2147483869" r:id="rId37"/>
    <p:sldLayoutId id="2147483882" r:id="rId38"/>
    <p:sldLayoutId id="2147483883" r:id="rId39"/>
    <p:sldLayoutId id="2147483884" r:id="rId40"/>
    <p:sldLayoutId id="2147483885" r:id="rId41"/>
    <p:sldLayoutId id="2147483886" r:id="rId42"/>
    <p:sldLayoutId id="2147483887" r:id="rId43"/>
    <p:sldLayoutId id="2147483870" r:id="rId4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649287" indent="-28575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Font typeface="System Font Regular"/>
        <a:buChar char="-"/>
        <a:defRPr lang="en-US" sz="1600" kern="1200" baseline="0" dirty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7446">
          <p15:clr>
            <a:srgbClr val="F26B43"/>
          </p15:clr>
        </p15:guide>
        <p15:guide id="3" pos="222">
          <p15:clr>
            <a:srgbClr val="F26B43"/>
          </p15:clr>
        </p15:guide>
        <p15:guide id="4" orient="horz" pos="676">
          <p15:clr>
            <a:srgbClr val="F26B43"/>
          </p15:clr>
        </p15:guide>
        <p15:guide id="5" pos="3833">
          <p15:clr>
            <a:srgbClr val="F26B43"/>
          </p15:clr>
        </p15:guide>
        <p15:guide id="7" orient="horz" pos="3906" userDrawn="1">
          <p15:clr>
            <a:srgbClr val="F26B43"/>
          </p15:clr>
        </p15:guide>
        <p15:guide id="8" orient="horz" pos="454">
          <p15:clr>
            <a:srgbClr val="F26B43"/>
          </p15:clr>
        </p15:guide>
        <p15:guide id="9" orient="horz" pos="22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Relationship Id="rId6" Type="http://schemas.openxmlformats.org/officeDocument/2006/relationships/hyperlink" Target="https://youtu.be/Yum3brMIPu0" TargetMode="Externa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C312-385B-0E46-807A-BDFDC4C29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311" y="3140179"/>
            <a:ext cx="6692795" cy="557341"/>
          </a:xfrm>
        </p:spPr>
        <p:txBody>
          <a:bodyPr/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Calibri"/>
                <a:cs typeface="Arial"/>
              </a:rPr>
              <a:t>Audit Compliance System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610901-D59F-4642-AD83-0CFCD69D391A}"/>
              </a:ext>
            </a:extLst>
          </p:cNvPr>
          <p:cNvCxnSpPr/>
          <p:nvPr/>
        </p:nvCxnSpPr>
        <p:spPr>
          <a:xfrm flipV="1">
            <a:off x="863311" y="3772838"/>
            <a:ext cx="5320145" cy="1"/>
          </a:xfrm>
          <a:prstGeom prst="straightConnector1">
            <a:avLst/>
          </a:prstGeom>
          <a:ln>
            <a:solidFill>
              <a:srgbClr val="FFFF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FD04F7D-C877-AF65-92AB-059F3CA809F6}"/>
              </a:ext>
            </a:extLst>
          </p:cNvPr>
          <p:cNvSpPr txBox="1"/>
          <p:nvPr/>
        </p:nvSpPr>
        <p:spPr>
          <a:xfrm>
            <a:off x="3037804" y="3959038"/>
            <a:ext cx="234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Team-2</a:t>
            </a:r>
          </a:p>
        </p:txBody>
      </p:sp>
    </p:spTree>
    <p:extLst>
      <p:ext uri="{BB962C8B-B14F-4D97-AF65-F5344CB8AC3E}">
        <p14:creationId xmlns:p14="http://schemas.microsoft.com/office/powerpoint/2010/main" val="156215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9F7A19-2895-56D7-92A2-3A8E1B6C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11453940" cy="648993"/>
          </a:xfrm>
        </p:spPr>
        <p:txBody>
          <a:bodyPr/>
          <a:lstStyle/>
          <a:p>
            <a:r>
              <a:rPr lang="en-US" sz="2800" dirty="0"/>
              <a:t>VB6 Architecture </a:t>
            </a:r>
            <a:endParaRPr lang="en-IN" sz="2800" dirty="0"/>
          </a:p>
        </p:txBody>
      </p:sp>
      <p:graphicFrame>
        <p:nvGraphicFramePr>
          <p:cNvPr id="11" name="Diagram 26">
            <a:extLst>
              <a:ext uri="{FF2B5EF4-FFF2-40B4-BE49-F238E27FC236}">
                <a16:creationId xmlns:a16="http://schemas.microsoft.com/office/drawing/2014/main" id="{4B15485E-3152-51AC-D961-13A409D450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0604733"/>
              </p:ext>
            </p:extLst>
          </p:nvPr>
        </p:nvGraphicFramePr>
        <p:xfrm>
          <a:off x="1722383" y="981402"/>
          <a:ext cx="8494986" cy="5062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21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650C-5335-4050-9936-7B11A493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91834"/>
            <a:ext cx="11453940" cy="754097"/>
          </a:xfrm>
        </p:spPr>
        <p:txBody>
          <a:bodyPr/>
          <a:lstStyle/>
          <a:p>
            <a:r>
              <a:rPr lang="en-US" sz="2800" dirty="0">
                <a:solidFill>
                  <a:schemeClr val="bg2"/>
                </a:solidFill>
                <a:cs typeface="Arial"/>
              </a:rPr>
              <a:t>Design 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55C107-6B51-9F97-91DC-DFE3829A9DE3}"/>
              </a:ext>
            </a:extLst>
          </p:cNvPr>
          <p:cNvSpPr/>
          <p:nvPr/>
        </p:nvSpPr>
        <p:spPr>
          <a:xfrm>
            <a:off x="2184935" y="1679608"/>
            <a:ext cx="1597793" cy="924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Admin/ Organization Login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E3BFB-8BFA-0AAC-E7C2-F7366424D513}"/>
              </a:ext>
            </a:extLst>
          </p:cNvPr>
          <p:cNvSpPr/>
          <p:nvPr/>
        </p:nvSpPr>
        <p:spPr>
          <a:xfrm>
            <a:off x="2184935" y="4273617"/>
            <a:ext cx="1597793" cy="924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Auditor/User Login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26268-DFEE-8114-683C-2FA0E6361D6D}"/>
              </a:ext>
            </a:extLst>
          </p:cNvPr>
          <p:cNvSpPr/>
          <p:nvPr/>
        </p:nvSpPr>
        <p:spPr>
          <a:xfrm>
            <a:off x="6530741" y="3920686"/>
            <a:ext cx="1204589" cy="1381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Store Readiness Assessment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2E771-92CD-2E2F-7AE9-12BDF4FD2FFD}"/>
              </a:ext>
            </a:extLst>
          </p:cNvPr>
          <p:cNvSpPr/>
          <p:nvPr/>
        </p:nvSpPr>
        <p:spPr>
          <a:xfrm>
            <a:off x="6530741" y="1304224"/>
            <a:ext cx="2372627" cy="1487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69A8A3-4ECF-BF0F-FA0D-BF8ABD86583B}"/>
              </a:ext>
            </a:extLst>
          </p:cNvPr>
          <p:cNvSpPr/>
          <p:nvPr/>
        </p:nvSpPr>
        <p:spPr>
          <a:xfrm>
            <a:off x="7829173" y="3920686"/>
            <a:ext cx="1074195" cy="1381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Stock Audit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5A37BD-B7EB-A016-676B-F448206C7D7D}"/>
              </a:ext>
            </a:extLst>
          </p:cNvPr>
          <p:cNvCxnSpPr>
            <a:cxnSpLocks/>
          </p:cNvCxnSpPr>
          <p:nvPr/>
        </p:nvCxnSpPr>
        <p:spPr>
          <a:xfrm>
            <a:off x="3867807" y="1891862"/>
            <a:ext cx="2662934" cy="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152BF8-C287-FEEA-3FE0-6BF46FF1CDB8}"/>
              </a:ext>
            </a:extLst>
          </p:cNvPr>
          <p:cNvCxnSpPr>
            <a:cxnSpLocks/>
          </p:cNvCxnSpPr>
          <p:nvPr/>
        </p:nvCxnSpPr>
        <p:spPr>
          <a:xfrm flipV="1">
            <a:off x="3854917" y="4451684"/>
            <a:ext cx="2607468" cy="35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5297031A-C7EF-3702-9987-1B26908D3A12}"/>
              </a:ext>
            </a:extLst>
          </p:cNvPr>
          <p:cNvSpPr/>
          <p:nvPr/>
        </p:nvSpPr>
        <p:spPr>
          <a:xfrm rot="5400000">
            <a:off x="2747206" y="5170431"/>
            <a:ext cx="473246" cy="71708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B3CFE0C9-7FB7-DA67-C019-08EDEB79F018}"/>
              </a:ext>
            </a:extLst>
          </p:cNvPr>
          <p:cNvSpPr/>
          <p:nvPr/>
        </p:nvSpPr>
        <p:spPr>
          <a:xfrm rot="5400000">
            <a:off x="2737548" y="2508216"/>
            <a:ext cx="463685" cy="7700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90BF62-FAAE-7E1F-8D7F-5DA0BDCE4DE2}"/>
              </a:ext>
            </a:extLst>
          </p:cNvPr>
          <p:cNvSpPr txBox="1"/>
          <p:nvPr/>
        </p:nvSpPr>
        <p:spPr>
          <a:xfrm>
            <a:off x="4420401" y="1560864"/>
            <a:ext cx="147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Successful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43DED9-0F17-DAD1-1A30-F8AD4F66D7AF}"/>
              </a:ext>
            </a:extLst>
          </p:cNvPr>
          <p:cNvSpPr txBox="1"/>
          <p:nvPr/>
        </p:nvSpPr>
        <p:spPr>
          <a:xfrm>
            <a:off x="4420401" y="4135882"/>
            <a:ext cx="147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Successful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129AD-70E2-A94A-466E-86EEAE686D29}"/>
              </a:ext>
            </a:extLst>
          </p:cNvPr>
          <p:cNvSpPr txBox="1"/>
          <p:nvPr/>
        </p:nvSpPr>
        <p:spPr>
          <a:xfrm>
            <a:off x="2382251" y="3121037"/>
            <a:ext cx="147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Unsuccessful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F1D765-AB94-ED0C-90EB-DAB525F96876}"/>
              </a:ext>
            </a:extLst>
          </p:cNvPr>
          <p:cNvSpPr txBox="1"/>
          <p:nvPr/>
        </p:nvSpPr>
        <p:spPr>
          <a:xfrm>
            <a:off x="2382251" y="5757529"/>
            <a:ext cx="147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Unsuccessful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471B7B0C-DEB1-863E-7D2A-B4C018A2B6A6}"/>
              </a:ext>
            </a:extLst>
          </p:cNvPr>
          <p:cNvSpPr/>
          <p:nvPr/>
        </p:nvSpPr>
        <p:spPr>
          <a:xfrm>
            <a:off x="9634883" y="2681473"/>
            <a:ext cx="1200747" cy="15728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Database</a:t>
            </a:r>
            <a:endParaRPr lang="en-IN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D8FAA7F-6AEA-EBFA-6A81-72ACDC9831D2}"/>
              </a:ext>
            </a:extLst>
          </p:cNvPr>
          <p:cNvCxnSpPr>
            <a:stCxn id="6" idx="3"/>
          </p:cNvCxnSpPr>
          <p:nvPr/>
        </p:nvCxnSpPr>
        <p:spPr>
          <a:xfrm>
            <a:off x="8903368" y="2047775"/>
            <a:ext cx="1260910" cy="555858"/>
          </a:xfrm>
          <a:prstGeom prst="bentConnector3">
            <a:avLst>
              <a:gd name="adj1" fmla="val 1003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05A1DDA-12E6-AA00-8BE1-ADD6250622C8}"/>
              </a:ext>
            </a:extLst>
          </p:cNvPr>
          <p:cNvCxnSpPr>
            <a:cxnSpLocks/>
          </p:cNvCxnSpPr>
          <p:nvPr/>
        </p:nvCxnSpPr>
        <p:spPr>
          <a:xfrm flipV="1">
            <a:off x="8980371" y="4305159"/>
            <a:ext cx="1200748" cy="430470"/>
          </a:xfrm>
          <a:prstGeom prst="bentConnector3">
            <a:avLst>
              <a:gd name="adj1" fmla="val 997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E77610-775C-ACC2-B1A1-4DC22A0BA04C}"/>
              </a:ext>
            </a:extLst>
          </p:cNvPr>
          <p:cNvCxnSpPr/>
          <p:nvPr/>
        </p:nvCxnSpPr>
        <p:spPr>
          <a:xfrm flipH="1">
            <a:off x="3782728" y="2406316"/>
            <a:ext cx="2748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AAB67B3-E045-2637-C360-F07FE4CFC470}"/>
              </a:ext>
            </a:extLst>
          </p:cNvPr>
          <p:cNvSpPr txBox="1"/>
          <p:nvPr/>
        </p:nvSpPr>
        <p:spPr>
          <a:xfrm>
            <a:off x="4514244" y="2406314"/>
            <a:ext cx="147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Logout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B0C564-B3C2-653A-5865-21A5F794C9FF}"/>
              </a:ext>
            </a:extLst>
          </p:cNvPr>
          <p:cNvSpPr txBox="1"/>
          <p:nvPr/>
        </p:nvSpPr>
        <p:spPr>
          <a:xfrm>
            <a:off x="4514244" y="4974658"/>
            <a:ext cx="147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Logout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EA93EC-7F36-9934-168C-AEFE582F36A2}"/>
              </a:ext>
            </a:extLst>
          </p:cNvPr>
          <p:cNvCxnSpPr>
            <a:cxnSpLocks/>
          </p:cNvCxnSpPr>
          <p:nvPr/>
        </p:nvCxnSpPr>
        <p:spPr>
          <a:xfrm flipH="1">
            <a:off x="3854917" y="4974658"/>
            <a:ext cx="2607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A57BF4-1681-CCE3-AED0-1B70E14E2735}"/>
              </a:ext>
            </a:extLst>
          </p:cNvPr>
          <p:cNvSpPr txBox="1"/>
          <p:nvPr/>
        </p:nvSpPr>
        <p:spPr>
          <a:xfrm>
            <a:off x="7345682" y="5384499"/>
            <a:ext cx="147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Perform</a:t>
            </a:r>
          </a:p>
        </p:txBody>
      </p:sp>
    </p:spTree>
    <p:extLst>
      <p:ext uri="{BB962C8B-B14F-4D97-AF65-F5344CB8AC3E}">
        <p14:creationId xmlns:p14="http://schemas.microsoft.com/office/powerpoint/2010/main" val="21992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0985-F797-4573-ABC6-696FB864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Application Flow Diagram</a:t>
            </a:r>
            <a:endParaRPr lang="en-US" dirty="0"/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02000F43-0B5F-4768-88AF-4E835A2B4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3550" y="815249"/>
            <a:ext cx="914400" cy="914400"/>
          </a:xfrm>
          <a:prstGeom prst="rect">
            <a:avLst/>
          </a:prstGeom>
        </p:spPr>
      </p:pic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40C19A13-6574-449B-A22E-A0EB2980D42A}"/>
              </a:ext>
            </a:extLst>
          </p:cNvPr>
          <p:cNvSpPr/>
          <p:nvPr/>
        </p:nvSpPr>
        <p:spPr>
          <a:xfrm>
            <a:off x="4731420" y="2028825"/>
            <a:ext cx="2538659" cy="739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UI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11D608A4-C513-4F6B-972B-982E4AAFFB5C}"/>
              </a:ext>
            </a:extLst>
          </p:cNvPr>
          <p:cNvSpPr/>
          <p:nvPr/>
        </p:nvSpPr>
        <p:spPr>
          <a:xfrm>
            <a:off x="4721895" y="4539975"/>
            <a:ext cx="2538660" cy="8897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REST API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C24F7938-3288-4421-A9B3-F820F286C464}"/>
              </a:ext>
            </a:extLst>
          </p:cNvPr>
          <p:cNvSpPr/>
          <p:nvPr/>
        </p:nvSpPr>
        <p:spPr>
          <a:xfrm>
            <a:off x="4734595" y="3151912"/>
            <a:ext cx="2538660" cy="10040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</a:t>
            </a:r>
            <a:r>
              <a:rPr lang="en-US" dirty="0" err="1"/>
              <a:t>GateWay</a:t>
            </a:r>
            <a:endParaRPr lang="en-US" dirty="0"/>
          </a:p>
        </p:txBody>
      </p:sp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AD7D263A-A237-44BF-BB3D-787022902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4025" y="5954111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BF15EB-29B0-43D3-BA11-FF99030986F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00750" y="1729649"/>
            <a:ext cx="0" cy="29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CF70F7-EC34-454F-BDCB-44ECFDA988F0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000750" y="2767875"/>
            <a:ext cx="3175" cy="38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A2FAF5-2F39-477A-BC00-9E5B8DDEA009}"/>
              </a:ext>
            </a:extLst>
          </p:cNvPr>
          <p:cNvCxnSpPr>
            <a:stCxn id="8" idx="2"/>
            <a:endCxn id="7" idx="0"/>
          </p:cNvCxnSpPr>
          <p:nvPr/>
        </p:nvCxnSpPr>
        <p:spPr>
          <a:xfrm flipH="1">
            <a:off x="5991225" y="4155938"/>
            <a:ext cx="12700" cy="38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7D4B81-2B62-4C47-A6FC-E770D1BD9AC5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flipV="1">
            <a:off x="5991225" y="5429700"/>
            <a:ext cx="0" cy="5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AC863E5-558F-4989-A91D-2B8791349B0A}"/>
              </a:ext>
            </a:extLst>
          </p:cNvPr>
          <p:cNvCxnSpPr>
            <a:stCxn id="7" idx="3"/>
            <a:endCxn id="8" idx="3"/>
          </p:cNvCxnSpPr>
          <p:nvPr/>
        </p:nvCxnSpPr>
        <p:spPr>
          <a:xfrm flipV="1">
            <a:off x="7260555" y="3653925"/>
            <a:ext cx="12700" cy="1330913"/>
          </a:xfrm>
          <a:prstGeom prst="bentConnector3">
            <a:avLst>
              <a:gd name="adj1" fmla="val 9175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6D62C00-7684-4F44-981B-2EB12ABF00FB}"/>
              </a:ext>
            </a:extLst>
          </p:cNvPr>
          <p:cNvCxnSpPr>
            <a:cxnSpLocks/>
          </p:cNvCxnSpPr>
          <p:nvPr/>
        </p:nvCxnSpPr>
        <p:spPr>
          <a:xfrm rot="10800000">
            <a:off x="4731421" y="2482433"/>
            <a:ext cx="3175" cy="1255575"/>
          </a:xfrm>
          <a:prstGeom prst="bentConnector3">
            <a:avLst>
              <a:gd name="adj1" fmla="val 427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76BF43E-22EC-4523-9562-C2C10841F057}"/>
              </a:ext>
            </a:extLst>
          </p:cNvPr>
          <p:cNvCxnSpPr>
            <a:stCxn id="6" idx="3"/>
            <a:endCxn id="5" idx="3"/>
          </p:cNvCxnSpPr>
          <p:nvPr/>
        </p:nvCxnSpPr>
        <p:spPr>
          <a:xfrm flipH="1" flipV="1">
            <a:off x="6457950" y="1272449"/>
            <a:ext cx="812129" cy="1125901"/>
          </a:xfrm>
          <a:prstGeom prst="bentConnector3">
            <a:avLst>
              <a:gd name="adj1" fmla="val -9851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6AB7D87-F680-4616-9541-A5665C325904}"/>
              </a:ext>
            </a:extLst>
          </p:cNvPr>
          <p:cNvSpPr txBox="1"/>
          <p:nvPr/>
        </p:nvSpPr>
        <p:spPr>
          <a:xfrm>
            <a:off x="6096000" y="1686398"/>
            <a:ext cx="107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Request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DDDD15-C56A-4245-8F7F-6E2E54F15F68}"/>
              </a:ext>
            </a:extLst>
          </p:cNvPr>
          <p:cNvSpPr txBox="1"/>
          <p:nvPr/>
        </p:nvSpPr>
        <p:spPr>
          <a:xfrm>
            <a:off x="6086970" y="5533785"/>
            <a:ext cx="2149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Fetches data according to user’s request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6DB4B6-E33D-4C34-B222-2A1B646482DE}"/>
              </a:ext>
            </a:extLst>
          </p:cNvPr>
          <p:cNvSpPr txBox="1"/>
          <p:nvPr/>
        </p:nvSpPr>
        <p:spPr>
          <a:xfrm>
            <a:off x="8529884" y="4179640"/>
            <a:ext cx="1905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2"/>
                </a:solidFill>
              </a:rPr>
              <a:t>Returns response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AB3DC7-30E9-46F6-B3E5-DF43CD1D57BB}"/>
              </a:ext>
            </a:extLst>
          </p:cNvPr>
          <p:cNvSpPr txBox="1"/>
          <p:nvPr/>
        </p:nvSpPr>
        <p:spPr>
          <a:xfrm>
            <a:off x="1778738" y="2767875"/>
            <a:ext cx="167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2"/>
                </a:solidFill>
              </a:rPr>
              <a:t>Returns response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A2F87E-BE45-47A7-8786-912213CE1A48}"/>
              </a:ext>
            </a:extLst>
          </p:cNvPr>
          <p:cNvSpPr txBox="1"/>
          <p:nvPr/>
        </p:nvSpPr>
        <p:spPr>
          <a:xfrm>
            <a:off x="8114496" y="1563287"/>
            <a:ext cx="1905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2"/>
                </a:solidFill>
              </a:rPr>
              <a:t>Shows the requested data</a:t>
            </a:r>
          </a:p>
        </p:txBody>
      </p:sp>
    </p:spTree>
    <p:extLst>
      <p:ext uri="{BB962C8B-B14F-4D97-AF65-F5344CB8AC3E}">
        <p14:creationId xmlns:p14="http://schemas.microsoft.com/office/powerpoint/2010/main" val="275166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0DF2FE-1322-4E12-860D-422F7E9A2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BC2F9-182F-4626-9316-40FE3FC73E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27763"/>
            <a:ext cx="252413" cy="365125"/>
          </a:xfrm>
        </p:spPr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9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E001AA-8F78-5B4B-B803-0CF18974CC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Google Shape;262;p32">
            <a:extLst>
              <a:ext uri="{FF2B5EF4-FFF2-40B4-BE49-F238E27FC236}">
                <a16:creationId xmlns:a16="http://schemas.microsoft.com/office/drawing/2014/main" id="{A50B4189-796C-488B-99F4-17157B86B5C1}"/>
              </a:ext>
            </a:extLst>
          </p:cNvPr>
          <p:cNvSpPr txBox="1">
            <a:spLocks/>
          </p:cNvSpPr>
          <p:nvPr/>
        </p:nvSpPr>
        <p:spPr>
          <a:xfrm>
            <a:off x="347356" y="3277272"/>
            <a:ext cx="11477624" cy="97751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defRPr/>
            </a:pPr>
            <a:r>
              <a:rPr lang="en-US" sz="6600" b="1" spc="-150">
                <a:solidFill>
                  <a:schemeClr val="bg1"/>
                </a:solidFill>
                <a:latin typeface="Arial Black" panose="020B0604020202020204" pitchFamily="34" charset="0"/>
                <a:ea typeface="Open Sans" panose="020B0606030504020204" pitchFamily="34" charset="0"/>
                <a:cs typeface="Arial Black" panose="020B0604020202020204" pitchFamily="34" charset="0"/>
                <a:sym typeface="Open Sans ExtraBold"/>
              </a:rPr>
              <a:t>See Beyond, Rise Above.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36608F6-9317-DB49-BF6D-B9D09EF299D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9246" y="780974"/>
            <a:ext cx="1913508" cy="1760428"/>
          </a:xfrm>
          <a:prstGeom prst="rect">
            <a:avLst/>
          </a:prstGeom>
        </p:spPr>
      </p:pic>
      <p:sp>
        <p:nvSpPr>
          <p:cNvPr id="9" name="Rounded Rectangle 8">
            <a:hlinkClick r:id="rId6"/>
            <a:extLst>
              <a:ext uri="{FF2B5EF4-FFF2-40B4-BE49-F238E27FC236}">
                <a16:creationId xmlns:a16="http://schemas.microsoft.com/office/drawing/2014/main" id="{19F0CEA0-CB48-594D-A0C6-3C9E7E911F7B}"/>
              </a:ext>
            </a:extLst>
          </p:cNvPr>
          <p:cNvSpPr/>
          <p:nvPr/>
        </p:nvSpPr>
        <p:spPr>
          <a:xfrm>
            <a:off x="4814523" y="4990656"/>
            <a:ext cx="2562954" cy="50087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Watch Brand Video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32930E-6386-AF43-A153-B882F1394D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9A0F7689-66CB-EC4F-9B5C-9C3D3ED1F24F}" type="slidenum">
              <a:rPr lang="en-US" smtClean="0"/>
              <a:pPr algn="l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ey Master">
  <a:themeElements>
    <a:clrScheme name="Custom 2">
      <a:dk1>
        <a:srgbClr val="231E28"/>
      </a:dk1>
      <a:lt1>
        <a:srgbClr val="EEEEEE"/>
      </a:lt1>
      <a:dk2>
        <a:srgbClr val="4E4B54"/>
      </a:dk2>
      <a:lt2>
        <a:srgbClr val="FFFFFF"/>
      </a:lt2>
      <a:accent1>
        <a:srgbClr val="FD5F07"/>
      </a:accent1>
      <a:accent2>
        <a:srgbClr val="00ADC6"/>
      </a:accent2>
      <a:accent3>
        <a:srgbClr val="F5AE45"/>
      </a:accent3>
      <a:accent4>
        <a:srgbClr val="4D4D4D"/>
      </a:accent4>
      <a:accent5>
        <a:srgbClr val="79787F"/>
      </a:accent5>
      <a:accent6>
        <a:srgbClr val="FD7F38"/>
      </a:accent6>
      <a:hlink>
        <a:srgbClr val="FD5F07"/>
      </a:hlink>
      <a:folHlink>
        <a:srgbClr val="FD5F0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istent Presentation Template" id="{27CEAA15-00A4-5847-B0EE-A66F802E1A84}" vid="{9077A7A4-F3FB-5741-9B26-33B068FE7441}"/>
    </a:ext>
  </a:extLst>
</a:theme>
</file>

<file path=ppt/theme/theme2.xml><?xml version="1.0" encoding="utf-8"?>
<a:theme xmlns:a="http://schemas.openxmlformats.org/drawingml/2006/main" name="Midnight Master">
  <a:themeElements>
    <a:clrScheme name="Custom 2">
      <a:dk1>
        <a:srgbClr val="231E28"/>
      </a:dk1>
      <a:lt1>
        <a:srgbClr val="EEEEEE"/>
      </a:lt1>
      <a:dk2>
        <a:srgbClr val="4E4B54"/>
      </a:dk2>
      <a:lt2>
        <a:srgbClr val="FFFFFF"/>
      </a:lt2>
      <a:accent1>
        <a:srgbClr val="FD5F07"/>
      </a:accent1>
      <a:accent2>
        <a:srgbClr val="00ADC6"/>
      </a:accent2>
      <a:accent3>
        <a:srgbClr val="F5AE45"/>
      </a:accent3>
      <a:accent4>
        <a:srgbClr val="4D4D4D"/>
      </a:accent4>
      <a:accent5>
        <a:srgbClr val="79787F"/>
      </a:accent5>
      <a:accent6>
        <a:srgbClr val="FD7F38"/>
      </a:accent6>
      <a:hlink>
        <a:srgbClr val="FD5F07"/>
      </a:hlink>
      <a:folHlink>
        <a:srgbClr val="FD5F0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istent Presentation Template" id="{27CEAA15-00A4-5847-B0EE-A66F802E1A84}" vid="{9F69930D-1A84-ED44-9D69-B956B54319D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8f21e79-c577-443c-bce8-a0ab7ba734fb">
      <UserInfo>
        <DisplayName>Rajasekar Sukumar</DisplayName>
        <AccountId>159</AccountId>
        <AccountType/>
      </UserInfo>
    </SharedWithUsers>
    <Target_x0020_Audiences xmlns="0f3d185d-8758-41ff-b4e8-c98e0876618f" xsi:nil="true"/>
    <X xmlns="0f3d185d-8758-41ff-b4e8-c98e0876618f" xsi:nil="true"/>
    <_ModernAudienceTargetUserField xmlns="0f3d185d-8758-41ff-b4e8-c98e0876618f">
      <UserInfo>
        <DisplayName/>
        <AccountId xsi:nil="true"/>
        <AccountType/>
      </UserInfo>
    </_ModernAudienceTargetUserFiel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B71491169D0A49A02F7F5452A5CADF" ma:contentTypeVersion="8" ma:contentTypeDescription="Create a new document." ma:contentTypeScope="" ma:versionID="a33975a8390afe7586d999eac2dd0298">
  <xsd:schema xmlns:xsd="http://www.w3.org/2001/XMLSchema" xmlns:xs="http://www.w3.org/2001/XMLSchema" xmlns:p="http://schemas.microsoft.com/office/2006/metadata/properties" xmlns:ns2="0f3d185d-8758-41ff-b4e8-c98e0876618f" xmlns:ns3="b8f21e79-c577-443c-bce8-a0ab7ba734fb" targetNamespace="http://schemas.microsoft.com/office/2006/metadata/properties" ma:root="true" ma:fieldsID="dbb8320355b17365444b64990a308a21" ns2:_="" ns3:_="">
    <xsd:import namespace="0f3d185d-8758-41ff-b4e8-c98e0876618f"/>
    <xsd:import namespace="b8f21e79-c577-443c-bce8-a0ab7ba734fb"/>
    <xsd:element name="properties">
      <xsd:complexType>
        <xsd:sequence>
          <xsd:element name="documentManagement">
            <xsd:complexType>
              <xsd:all>
                <xsd:element ref="ns2:X" minOccurs="0"/>
                <xsd:element ref="ns2:MediaServiceMetadata" minOccurs="0"/>
                <xsd:element ref="ns2:MediaServiceFastMetadata" minOccurs="0"/>
                <xsd:element ref="ns2:Target_x0020_Audiences" minOccurs="0"/>
                <xsd:element ref="ns2:_ModernAudienceTargetUserField" minOccurs="0"/>
                <xsd:element ref="ns2:_ModernAudienceAadObjectI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3d185d-8758-41ff-b4e8-c98e0876618f" elementFormDefault="qualified">
    <xsd:import namespace="http://schemas.microsoft.com/office/2006/documentManagement/types"/>
    <xsd:import namespace="http://schemas.microsoft.com/office/infopath/2007/PartnerControls"/>
    <xsd:element name="X" ma:index="8" nillable="true" ma:displayName="X" ma:list="{ed40dd37-b3e1-496e-856c-0ad5a8138c7e}" ma:internalName="X" ma:showField="Modified">
      <xsd:simpleType>
        <xsd:restriction base="dms:Lookup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Target_x0020_Audiences" ma:index="11" nillable="true" ma:displayName="Target Audiences" ma:internalName="Target_x0020_Audiences">
      <xsd:simpleType>
        <xsd:restriction base="dms:Unknown"/>
      </xsd:simpleType>
    </xsd:element>
    <xsd:element name="_ModernAudienceTargetUserField" ma:index="12" nillable="true" ma:displayName="Audience" ma:list="UserInfo" ma:SharePointGroup="0" ma:internalName="_ModernAudienceTargetUserField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ModernAudienceAadObjectIds" ma:index="13" nillable="true" ma:displayName="AudienceIds" ma:list="{bc4b2269-7d68-465e-ae22-a09794a4673e}" ma:internalName="_ModernAudienceAadObjectIds" ma:readOnly="true" ma:showField="_AadObjectIdForUser" ma:web="b8f21e79-c577-443c-bce8-a0ab7ba734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21e79-c577-443c-bce8-a0ab7ba734f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3B715E-4007-4AA4-8946-0B4A181E7C5C}">
  <ds:schemaRefs>
    <ds:schemaRef ds:uri="0f3d185d-8758-41ff-b4e8-c98e0876618f"/>
    <ds:schemaRef ds:uri="b8f21e79-c577-443c-bce8-a0ab7ba734f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C707C3-AC84-4CB9-9A63-E31BDB2098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8A2D60-FB88-4D2A-A7B5-3912799F7828}">
  <ds:schemaRefs>
    <ds:schemaRef ds:uri="0f3d185d-8758-41ff-b4e8-c98e0876618f"/>
    <ds:schemaRef ds:uri="b8f21e79-c577-443c-bce8-a0ab7ba734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96</Words>
  <Application>Microsoft Office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System Font Regular</vt:lpstr>
      <vt:lpstr>Grey Master</vt:lpstr>
      <vt:lpstr>Midnight Master</vt:lpstr>
      <vt:lpstr>Audit Compliance System</vt:lpstr>
      <vt:lpstr>VB6 Architecture </vt:lpstr>
      <vt:lpstr>Design </vt:lpstr>
      <vt:lpstr>Application Flow Diagram</vt:lpstr>
      <vt:lpstr>Thank You!!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Persistent</dc:title>
  <dc:creator>Pratyush Panangipalli</dc:creator>
  <cp:lastModifiedBy>Aniket Patil</cp:lastModifiedBy>
  <cp:revision>13</cp:revision>
  <dcterms:created xsi:type="dcterms:W3CDTF">2020-07-08T06:25:02Z</dcterms:created>
  <dcterms:modified xsi:type="dcterms:W3CDTF">2023-02-02T12:54:38Z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0x010100FFB71491169D0A49A02F7F5452A5CADF</vt:lpwstr>
  </property>
</Properties>
</file>