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7" r:id="rId7"/>
    <p:sldId id="273" r:id="rId8"/>
    <p:sldId id="262" r:id="rId9"/>
    <p:sldId id="275" r:id="rId10"/>
    <p:sldId id="276" r:id="rId11"/>
    <p:sldId id="277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ed Hat Display" panose="020B0604020202020204" charset="0"/>
      <p:regular r:id="rId23"/>
      <p:bold r:id="rId24"/>
      <p:italic r:id="rId25"/>
      <p:boldItalic r:id="rId26"/>
    </p:embeddedFont>
    <p:embeddedFont>
      <p:font typeface="Red Hat Tex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s+cya3uldwjHeNevXJXsj6yk4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24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31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23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402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9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/>
          <p:nvPr/>
        </p:nvSpPr>
        <p:spPr>
          <a:xfrm>
            <a:off x="4255350" y="418265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>
            <a:spLocks noGrp="1"/>
          </p:cNvSpPr>
          <p:nvPr>
            <p:ph type="body" idx="1"/>
          </p:nvPr>
        </p:nvSpPr>
        <p:spPr>
          <a:xfrm>
            <a:off x="855300" y="3872900"/>
            <a:ext cx="74334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4255350" y="4717625"/>
            <a:ext cx="633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>
                <a:solidFill>
                  <a:schemeClr val="accent1"/>
                </a:solidFill>
              </a:rPr>
              <a:t>Tu Bodega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Proyecto Adso </a:t>
            </a:r>
            <a:endParaRPr dirty="0"/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575" y="1207400"/>
            <a:ext cx="2575150" cy="25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ctrTitle" idx="4294967295"/>
          </p:nvPr>
        </p:nvSpPr>
        <p:spPr>
          <a:xfrm>
            <a:off x="621973" y="1207088"/>
            <a:ext cx="475652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</a:pPr>
            <a:r>
              <a:rPr lang="en" sz="5700" dirty="0"/>
              <a:t>Desarrollador</a:t>
            </a:r>
            <a:endParaRPr sz="5700" b="1" i="0" u="none" strike="noStrike" cap="none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4294967295"/>
          </p:nvPr>
        </p:nvSpPr>
        <p:spPr>
          <a:xfrm>
            <a:off x="1193500" y="2406712"/>
            <a:ext cx="41850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Andres Eduardo Muñoz Roa</a:t>
            </a:r>
            <a:endParaRPr sz="1800" b="1" i="0" u="none" strike="noStrike" cap="none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621973" y="2470113"/>
            <a:ext cx="223470" cy="20326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3250" y="711775"/>
            <a:ext cx="2967925" cy="38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Objetivo General </a:t>
            </a:r>
            <a:endParaRPr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9" name="Google Shape;79;p2"/>
          <p:cNvGrpSpPr/>
          <p:nvPr/>
        </p:nvGrpSpPr>
        <p:grpSpPr>
          <a:xfrm>
            <a:off x="619717" y="959314"/>
            <a:ext cx="233378" cy="199823"/>
            <a:chOff x="912642" y="989345"/>
            <a:chExt cx="277666" cy="237743"/>
          </a:xfrm>
        </p:grpSpPr>
        <p:sp>
          <p:nvSpPr>
            <p:cNvPr id="80" name="Google Shape;80;p2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860F7F-E102-D0DE-9A36-B3ECBFF6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350" y="1468375"/>
            <a:ext cx="7286850" cy="2899800"/>
          </a:xfrm>
        </p:spPr>
        <p:txBody>
          <a:bodyPr/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Desarrollar y lanzar un aplicativo web en un plazo de 6 meses para mejorar el proceso logístico de la empresa en un 20%, reduciendo las inconsistencias en la toma de pedidos, la recolección de mercancía y el despacho de la misma”.</a:t>
            </a:r>
            <a:br>
              <a:rPr lang="es-E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</a:b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044475" y="642664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Objetivos Especificos</a:t>
            </a:r>
            <a:endParaRPr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9" name="Google Shape;79;p2"/>
          <p:cNvGrpSpPr/>
          <p:nvPr/>
        </p:nvGrpSpPr>
        <p:grpSpPr>
          <a:xfrm>
            <a:off x="619717" y="959314"/>
            <a:ext cx="233378" cy="199823"/>
            <a:chOff x="912642" y="989345"/>
            <a:chExt cx="277666" cy="237743"/>
          </a:xfrm>
        </p:grpSpPr>
        <p:sp>
          <p:nvSpPr>
            <p:cNvPr id="80" name="Google Shape;80;p2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860F7F-E102-D0DE-9A36-B3ECBFF6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475" y="1212324"/>
            <a:ext cx="7286850" cy="2899800"/>
          </a:xfrm>
        </p:spPr>
        <p:txBody>
          <a:bodyPr/>
          <a:lstStyle/>
          <a:p>
            <a:r>
              <a:rPr lang="es-MX" sz="1800" dirty="0"/>
              <a:t>Implementar funciones de control y supervisión para el administrador.</a:t>
            </a:r>
          </a:p>
          <a:p>
            <a:r>
              <a:rPr lang="es-MX" sz="1800" dirty="0"/>
              <a:t>Desarrollar herramientas de generación de informes y auditorías.</a:t>
            </a:r>
          </a:p>
          <a:p>
            <a:r>
              <a:rPr lang="es-MX" sz="1800" dirty="0"/>
              <a:t>Integrar funciones de gestión de inventario y bodega.</a:t>
            </a:r>
          </a:p>
          <a:p>
            <a:r>
              <a:rPr lang="es-MX" sz="1800" dirty="0"/>
              <a:t>Automatizar procesos como cotización y facturación.</a:t>
            </a:r>
          </a:p>
          <a:p>
            <a:r>
              <a:rPr lang="es-MX" sz="1800" dirty="0"/>
              <a:t>Implementar formularios en línea y sistemas de notificación en tiempo real.</a:t>
            </a:r>
          </a:p>
          <a:p>
            <a:r>
              <a:rPr lang="es-MX" sz="1800" dirty="0"/>
              <a:t>Desarrollar herramientas para mejorar la eficiencia en el despacho y la entrega.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08667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044475" y="489200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CO" dirty="0"/>
              <a:t>PLANTEAMIENTO DEL PROBLEMA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400" dirty="0"/>
              <a:t>En el comercio de los supermercados a diario se maneja un gran flujo de información del cual se derivan las diferentes labores. Sin embargo, dicha información no es debidamente organizada y gestionada, lo que conlleva a inconsistencias en los pedidos, facturación errónea novedades en inventario y cobros incorrectos. Esto resulta en la pérdida de clientes y dinero para el comercio. Además, la falta de un sistema de información eficiente hace que el proceso sea más lento y dispendioso, lo que afecta negativamente la experiencia del cliente y reduce la eficiencia del comercio. En muchos casos, se recurre a métodos manuales o programas inadecuados para el manejo de la información, lo que aumenta el riesgo de errores y redundancia de información. Además, la falta de un sistema de información eficiente también dificulta el control adecuado de la mercancía, las existencias y las fechas de caducidad, lo que aumenta el riesgo de pérdidas y desperdicios para el comercio</a:t>
            </a:r>
            <a:endParaRPr sz="2100" dirty="0"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0" name="Google Shape;120;p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044475" y="369303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CO" dirty="0"/>
              <a:t>PREGUNTA PROBLEMA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1044475" y="1163689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2800" dirty="0"/>
              <a:t>¿Cómo puede el supermercado mejorar la gestión y organización de su información para reducir inconsistencias en los pedidos, facturación errónea y cobros incorrectos, aumentar la eficiencia en el control de inventario y mejorar la experiencia del cliente?</a:t>
            </a:r>
            <a:endParaRPr sz="2800" dirty="0"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0" name="Google Shape;120;p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71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044475" y="28422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CO" dirty="0"/>
              <a:t>ALCANCE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1044475" y="1144304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Análisis de las necesidades y requerimientos de la empresa en cuanto al proceso logístico.</a:t>
            </a:r>
            <a:endParaRPr lang="es-CO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e implementación de un aplicativo web que permita una mejor gestión del proceso logístico y reduzca las inconsistencias en la toma de pedidos, recolección de mercancía y despacho.</a:t>
            </a:r>
            <a:endParaRPr lang="es-CO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Pruebas y validación del aplicativo web para asegurar su correcto funcionamiento y cumplimiento con los requerimientos identificados.</a:t>
            </a:r>
            <a:endParaRPr lang="es-CO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Capacitación del personal en el uso del nuevo aplicativo web.</a:t>
            </a:r>
            <a:endParaRPr lang="es-CO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Lanzamiento del aplicativo web dentro del plazo establecido.</a:t>
            </a:r>
            <a:endParaRPr lang="es-CO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1800" dirty="0"/>
              <a:t> </a:t>
            </a:r>
            <a:endParaRPr sz="1800" dirty="0"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0" name="Google Shape;120;p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53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044475" y="489200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CO" dirty="0"/>
              <a:t>LIMITACIONES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2000" dirty="0"/>
              <a:t>El proyecto está diseñado para suplir las necesidades actuales del supermercado en cuanto a la gestión de información y control de inventario. Si en el futuro el supermercado desea incluir otros procesos como contabilidad o seguimiento de domicilios, estas modificaciones no estarán contempladas en el alcance del proyecto y requerirán un nuevo análisis y desarrollo.</a:t>
            </a:r>
            <a:endParaRPr sz="2000" dirty="0"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0" name="Google Shape;120;p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01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044475" y="489200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CO" dirty="0"/>
              <a:t>JUSTIFICACION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575350" cy="2415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2000" dirty="0"/>
              <a:t>la implementación de un sistema de información eficiente en un supermercado está justificada por su potencial para mejorar significativamente el proceso logístico y aumentar la satisfacción del cliente.</a:t>
            </a:r>
            <a:endParaRPr sz="2000" dirty="0"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0" name="Google Shape;120;p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859084"/>
      </p:ext>
    </p:extLst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5F5D8D8F60D844A7B1D73B38BC60FC" ma:contentTypeVersion="2" ma:contentTypeDescription="Crear nuevo documento." ma:contentTypeScope="" ma:versionID="731a7e3ec50f9d0fcc10302ec1224897">
  <xsd:schema xmlns:xsd="http://www.w3.org/2001/XMLSchema" xmlns:xs="http://www.w3.org/2001/XMLSchema" xmlns:p="http://schemas.microsoft.com/office/2006/metadata/properties" xmlns:ns3="a43362b8-f459-4910-9a08-e26e046e4376" targetNamespace="http://schemas.microsoft.com/office/2006/metadata/properties" ma:root="true" ma:fieldsID="5c079cc4702ba2d4824b9bc2b490cd8f" ns3:_="">
    <xsd:import namespace="a43362b8-f459-4910-9a08-e26e046e43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362b8-f459-4910-9a08-e26e046e4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F1021D-2B46-4A16-BB96-B67D1C6DAA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3362b8-f459-4910-9a08-e26e046e43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D38459-B9D0-4A05-8344-E8B644A0B1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E3D145-C011-4D0B-BAB2-972333F22824}">
  <ds:schemaRefs>
    <ds:schemaRef ds:uri="http://purl.org/dc/elements/1.1/"/>
    <ds:schemaRef ds:uri="http://schemas.openxmlformats.org/package/2006/metadata/core-properties"/>
    <ds:schemaRef ds:uri="http://purl.org/dc/dcmitype/"/>
    <ds:schemaRef ds:uri="a43362b8-f459-4910-9a08-e26e046e4376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518</Words>
  <Application>Microsoft Office PowerPoint</Application>
  <PresentationFormat>Presentación en pantalla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Red Hat Text</vt:lpstr>
      <vt:lpstr>Symbol</vt:lpstr>
      <vt:lpstr>Red Hat Display</vt:lpstr>
      <vt:lpstr>Montserrat</vt:lpstr>
      <vt:lpstr>Arial</vt:lpstr>
      <vt:lpstr>Roboto</vt:lpstr>
      <vt:lpstr>Calibri</vt:lpstr>
      <vt:lpstr>Timandra template</vt:lpstr>
      <vt:lpstr> Tu Bodega   Proyecto Adso </vt:lpstr>
      <vt:lpstr>Desarrollador</vt:lpstr>
      <vt:lpstr>Objetivo General </vt:lpstr>
      <vt:lpstr>Objetivos Especificos</vt:lpstr>
      <vt:lpstr> PLANTEAMIENTO DEL PROBLEMA</vt:lpstr>
      <vt:lpstr> PREGUNTA PROBLEMA</vt:lpstr>
      <vt:lpstr> ALCANCE</vt:lpstr>
      <vt:lpstr> LIMITACIONES</vt:lpstr>
      <vt:lpstr> JUSTIFICACION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Somos  Tu Bodega   Proyecto Adso</dc:title>
  <dc:creator>Andres Muñoz</dc:creator>
  <cp:lastModifiedBy>Andres Eduardo Muñoz Roa</cp:lastModifiedBy>
  <cp:revision>5</cp:revision>
  <dcterms:modified xsi:type="dcterms:W3CDTF">2023-03-21T13:01:28Z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0x0101001A5F5D8D8F60D844A7B1D73B38BC60FC</vt:lpwstr>
  </property>
</Properties>
</file>