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0643D-2852-4468-9334-1E912121B1ED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6EB04-3B2D-44E4-AE19-60AC186D0E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06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CDDE-DB97-4CA7-97AE-A7687C756BA3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8779-9631-4807-9331-EC3364520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50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CDDE-DB97-4CA7-97AE-A7687C756BA3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8779-9631-4807-9331-EC3364520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74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CDDE-DB97-4CA7-97AE-A7687C756BA3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8779-9631-4807-9331-EC3364520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5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CDDE-DB97-4CA7-97AE-A7687C756BA3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8779-9631-4807-9331-EC3364520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00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CDDE-DB97-4CA7-97AE-A7687C756BA3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8779-9631-4807-9331-EC3364520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45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CDDE-DB97-4CA7-97AE-A7687C756BA3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8779-9631-4807-9331-EC3364520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4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CDDE-DB97-4CA7-97AE-A7687C756BA3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8779-9631-4807-9331-EC3364520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11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CDDE-DB97-4CA7-97AE-A7687C756BA3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8779-9631-4807-9331-EC3364520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63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CDDE-DB97-4CA7-97AE-A7687C756BA3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8779-9631-4807-9331-EC3364520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59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CDDE-DB97-4CA7-97AE-A7687C756BA3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8779-9631-4807-9331-EC3364520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7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ECDDE-DB97-4CA7-97AE-A7687C756BA3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8779-9631-4807-9331-EC3364520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42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ECDDE-DB97-4CA7-97AE-A7687C756BA3}" type="datetimeFigureOut">
              <a:rPr lang="ru-RU" smtClean="0"/>
              <a:t>16.10.2022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78779-9631-4807-9331-EC3364520C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9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44436" y="484910"/>
            <a:ext cx="786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Объектно</a:t>
            </a:r>
            <a:r>
              <a:rPr lang="ru-RU" sz="2800" b="1" dirty="0"/>
              <a:t>-</a:t>
            </a:r>
            <a:r>
              <a:rPr lang="ru-RU" sz="2800" b="1" dirty="0" smtClean="0"/>
              <a:t>Ориентированное Программирование</a:t>
            </a:r>
            <a:endParaRPr lang="ru-RU" sz="2800" b="1" dirty="0"/>
          </a:p>
        </p:txBody>
      </p:sp>
      <p:pic>
        <p:nvPicPr>
          <p:cNvPr id="1026" name="Picture 2" descr="Объектно-ориентированное программирование | Flexberry PLATFORM Docu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486" y="74652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18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l="19722" t="13913" r="31694" b="6453"/>
          <a:stretch/>
        </p:blipFill>
        <p:spPr bwMode="auto">
          <a:xfrm>
            <a:off x="2460913" y="193964"/>
            <a:ext cx="7458942" cy="64423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5803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l="20042" t="13398" r="28808" b="7640"/>
          <a:stretch/>
        </p:blipFill>
        <p:spPr bwMode="auto">
          <a:xfrm>
            <a:off x="2426306" y="529069"/>
            <a:ext cx="7036349" cy="61903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249543" y="0"/>
            <a:ext cx="5389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3й </a:t>
            </a: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 ООП: </a:t>
            </a:r>
            <a:r>
              <a:rPr lang="ru-RU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Полиморфизм.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7228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03565" y="93085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111111"/>
                </a:solidFill>
                <a:effectLst/>
                <a:latin typeface="-apple-system"/>
              </a:rPr>
              <a:t>publiс</a:t>
            </a:r>
            <a:r>
              <a:rPr lang="ru-RU" sz="2000" b="0" i="0" dirty="0" smtClean="0">
                <a:solidFill>
                  <a:srgbClr val="111111"/>
                </a:solidFill>
                <a:effectLst/>
                <a:latin typeface="-apple-system"/>
              </a:rPr>
              <a:t> — к атрибуту может получить доступ любой желающий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111111"/>
                </a:solidFill>
                <a:effectLst/>
                <a:latin typeface="-apple-system"/>
              </a:rPr>
              <a:t>private</a:t>
            </a:r>
            <a:r>
              <a:rPr lang="ru-RU" sz="2000" b="0" i="0" dirty="0" smtClean="0">
                <a:solidFill>
                  <a:srgbClr val="111111"/>
                </a:solidFill>
                <a:effectLst/>
                <a:latin typeface="-apple-system"/>
              </a:rPr>
              <a:t> — к атрибуту могут обращаться только методы данного класса</a:t>
            </a:r>
            <a:endParaRPr lang="ru-RU" sz="2000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19722" t="58527" r="49751" b="6453"/>
          <a:stretch/>
        </p:blipFill>
        <p:spPr bwMode="auto">
          <a:xfrm>
            <a:off x="4054187" y="2046476"/>
            <a:ext cx="7375813" cy="44334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551049" y="111436"/>
            <a:ext cx="5407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4й принцип ООП: Инкапсуляция.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76126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00545" y="253762"/>
            <a:ext cx="8756073" cy="6240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хемы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нужно нарисовать в знакомом вам </a:t>
            </a: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ru-RU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app</a:t>
            </a:r>
            <a:r>
              <a:rPr lang="ru-RU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.</a:t>
            </a: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diagrams</a:t>
            </a:r>
            <a:r>
              <a:rPr lang="ru-RU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.</a:t>
            </a:r>
            <a:r>
              <a:rPr lang="en-US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net</a:t>
            </a:r>
            <a:r>
              <a:rPr lang="ru-RU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/</a:t>
            </a:r>
            <a:r>
              <a:rPr lang="ru-RU" sz="24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разделе Диаграмма класса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Оформление такое же как в примере: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Классы – Черная рамка с 3мя отделами (название/поля/методы)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Методы – Розовая заливка теста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Поля – Зеленая заливка текста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Абстрактный класс – Красная рамка и стрелки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– Розовая рамка и </a:t>
            </a:r>
            <a:r>
              <a:rPr lang="ru-RU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стрелки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сдаче будем спрашивать вас по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рандомному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полю является ли оно публичным или приватным и объяснение почему это так.</a:t>
            </a:r>
          </a:p>
        </p:txBody>
      </p:sp>
    </p:spTree>
    <p:extLst>
      <p:ext uri="{BB962C8B-B14F-4D97-AF65-F5344CB8AC3E}">
        <p14:creationId xmlns:p14="http://schemas.microsoft.com/office/powerpoint/2010/main" val="264258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habrastorage.org/r/w1560/webt/uz/6p/vj/uz6pvjyue0ifmhkhy-h6bpflgwk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504" y="235527"/>
            <a:ext cx="9317496" cy="5672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51274" y="6137563"/>
            <a:ext cx="288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 самом деле </a:t>
            </a:r>
            <a:r>
              <a:rPr lang="ru-RU" dirty="0" err="1" smtClean="0"/>
              <a:t>хабр</a:t>
            </a:r>
            <a:r>
              <a:rPr lang="ru-RU" dirty="0" smtClean="0"/>
              <a:t> </a:t>
            </a:r>
            <a:r>
              <a:rPr lang="ru-RU" dirty="0" err="1" smtClean="0"/>
              <a:t>топчик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753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l="32068" t="45627" r="33939" b="37571"/>
          <a:stretch/>
        </p:blipFill>
        <p:spPr bwMode="auto">
          <a:xfrm>
            <a:off x="713797" y="1608426"/>
            <a:ext cx="8097694" cy="26864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82245" y="76200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461163" y="500390"/>
            <a:ext cx="3958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Переменные и массивы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87223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l="6093" t="37410" r="64404" b="53085"/>
          <a:stretch/>
        </p:blipFill>
        <p:spPr bwMode="auto">
          <a:xfrm>
            <a:off x="542376" y="975330"/>
            <a:ext cx="7493260" cy="20172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Рисунок 2"/>
          <p:cNvPicPr/>
          <p:nvPr/>
        </p:nvPicPr>
        <p:blipFill rotWithShape="1">
          <a:blip r:embed="rId3"/>
          <a:srcRect l="5726" t="17104" r="59560" b="57852"/>
          <a:stretch/>
        </p:blipFill>
        <p:spPr bwMode="auto">
          <a:xfrm>
            <a:off x="542376" y="3112510"/>
            <a:ext cx="7493260" cy="34961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95981" y="130536"/>
            <a:ext cx="3087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Структуры данных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39610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0" y="374073"/>
            <a:ext cx="5504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Обращение к элементам структур</a:t>
            </a:r>
            <a:endParaRPr lang="ru-RU" sz="2800" b="1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5875" t="23386" r="56065" b="62700"/>
          <a:stretch/>
        </p:blipFill>
        <p:spPr bwMode="auto">
          <a:xfrm>
            <a:off x="578859" y="1064981"/>
            <a:ext cx="8191068" cy="21492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/>
          <p:cNvPicPr/>
          <p:nvPr/>
        </p:nvPicPr>
        <p:blipFill rotWithShape="1">
          <a:blip r:embed="rId3"/>
          <a:srcRect l="5848" t="27182" r="51590" b="47548"/>
          <a:stretch/>
        </p:blipFill>
        <p:spPr bwMode="auto">
          <a:xfrm>
            <a:off x="578859" y="3369541"/>
            <a:ext cx="8191068" cy="32529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60752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l="5612" t="17170" r="53020" b="27768"/>
          <a:stretch/>
        </p:blipFill>
        <p:spPr bwMode="auto">
          <a:xfrm>
            <a:off x="400049" y="773025"/>
            <a:ext cx="7455477" cy="58078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777345" y="124690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Функции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49635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2946" y="235527"/>
            <a:ext cx="2762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/>
              <a:t>Наконец-то ООП</a:t>
            </a:r>
            <a:endParaRPr lang="ru-RU" sz="2800" b="1" dirty="0"/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18600" t="16533" r="31533" b="7640"/>
          <a:stretch/>
        </p:blipFill>
        <p:spPr bwMode="auto">
          <a:xfrm>
            <a:off x="2141889" y="758747"/>
            <a:ext cx="8204922" cy="59468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856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l="33672" t="16249" r="30732" b="12771"/>
          <a:stretch/>
        </p:blipFill>
        <p:spPr bwMode="auto">
          <a:xfrm>
            <a:off x="2396836" y="532903"/>
            <a:ext cx="7682346" cy="61311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565931" y="0"/>
            <a:ext cx="5344155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1й </a:t>
            </a: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 ООП: Наследование.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6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 rotWithShape="1">
          <a:blip r:embed="rId2"/>
          <a:srcRect l="28221" t="15963" r="29289" b="8495"/>
          <a:stretch/>
        </p:blipFill>
        <p:spPr bwMode="auto">
          <a:xfrm>
            <a:off x="2175164" y="532903"/>
            <a:ext cx="8298872" cy="61449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865657" y="13855"/>
            <a:ext cx="4917885" cy="553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2й </a:t>
            </a: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 ООП: Абстракция.</a:t>
            </a:r>
            <a:endParaRPr 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2204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141</Words>
  <Application>Microsoft Office PowerPoint</Application>
  <PresentationFormat>Широкоэкранный</PresentationFormat>
  <Paragraphs>24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</cp:revision>
  <dcterms:created xsi:type="dcterms:W3CDTF">2022-10-16T20:59:01Z</dcterms:created>
  <dcterms:modified xsi:type="dcterms:W3CDTF">2022-10-16T21:18:52Z</dcterms:modified>
</cp:coreProperties>
</file>