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3BB7-1B01-4115-8BB0-AA3D99630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B06ED-1003-4716-B949-93131873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17A5-D7AD-4D29-A140-7AA7E292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3117-B311-4F47-BCA9-0A86169B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D0BC-8C6F-48FB-AF01-5C06F722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9BC0-4C60-42F5-BFDB-28C0E48C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74177-98EC-4973-A81E-0A9FA6D3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CB68-FA3E-4DAA-BB97-EA43B02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B6F7-F869-4624-8DAB-E5595CD6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06F3-CDCA-4E4D-9D26-4A9E0244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DA135-88D4-4206-B38F-67EC72ED2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3A0F5-218F-492C-9B1A-AF6EA6AC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C765-41E2-41CA-9438-51D3844E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FBAD0-58DF-40EF-A931-10DCA501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693-EDFD-4659-9E57-4AEFCD8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9451-BBF3-41D6-BD98-6C41D645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F668-BBF4-43E3-84DC-F1393FF3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EB1F-F627-4488-91D5-30AD93DF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7852-D6F5-4B2C-AFBA-AEC25E92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191D-04CB-4FB4-BA20-C796105A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A53E-236A-4D54-80DC-BAE22CB9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9330-97DF-48D1-9491-22AC79DD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D07F-2619-4780-A807-9FDFE296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8520-F06F-4CE2-BFF7-2E443F4F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0502-81E9-4EB1-874B-C2F5892F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A085-5C6F-4F9B-94DB-D5C2CB64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053B-3FF3-4C7E-A397-F8B06FCC6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11E8-842B-4B82-94E8-DA4D4CE1B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808B1-CBC5-4AAC-8B74-F80B0A8E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6F99-B406-4FED-93CE-9C134E35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E6EF-4759-43F3-9E30-6724F7D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6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0ABE-1C9B-487E-906E-1F489E16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CBA68-E78C-4A57-AF80-4AB5A1C4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E89B8-C745-4873-9676-0359B6653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BADA3-7A4C-4170-A25E-F47B230F0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BACF4-7C4A-4800-A811-A86749742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C378A-AE46-4576-BF80-E88CF518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FF3F0-D56D-4717-9557-3BE8FFA4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1FCC-3AA5-4607-8788-65FBDFA6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B2C5-7CC1-4B76-9CA0-EE1B823F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483A7-32B1-414D-80CB-03388F1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57CAC-B309-4384-9B62-0A236154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366C2-A812-4234-A173-28AC9ACF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123E7-33FC-4564-BF89-2C16A858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2A084-B695-43FA-9B6E-DBE565C8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134CC-4980-4255-B442-B42C6160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0441-205B-4646-9AD1-D569E144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1DF1-8933-4DC4-BFD4-A2BFFD59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1A0DE-E93C-4349-98DF-30A3D09F1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9A32-C3F2-4349-B0C1-97B2B0FA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C880C-C3FA-4B85-9E09-F51ADBFA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602F1-9521-48E6-9473-8B2EF877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A1B1-A8BE-4EB4-B266-5BE8770A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9DB4F-6F37-4469-97F9-6A0333F8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4AEFF-B5A4-4E79-AD63-2F2EA306E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6F759-2001-482F-A69E-D161CD25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06AA8-38C3-4095-823C-CE33AF87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D9EAE-15FE-4EAA-B6C4-71843AEB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E1385-52BE-4111-A68D-C9AE3859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225B-329D-45C5-995C-15071963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F0EC-FF2B-4801-AE05-FF34F9903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07E2-45CC-45FC-8733-8C836A245DB5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F03C-AC98-47FE-8BE4-4D79E1E5F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AB38-987F-48D6-AB88-9FE71243E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562C-5FEB-4984-BF5E-1C506400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2E6E-A439-4B5F-B403-E6BC524EC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RESTAURANT PROJECT IN ANGULAR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82C45-08E7-485C-B291-23CC71E2C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</a:p>
          <a:p>
            <a:r>
              <a:rPr lang="en-US" b="1" dirty="0"/>
              <a:t>Dissertation</a:t>
            </a:r>
            <a:r>
              <a:rPr lang="en-US" dirty="0"/>
              <a:t> </a:t>
            </a:r>
          </a:p>
          <a:p>
            <a:r>
              <a:rPr lang="en-US" dirty="0"/>
              <a:t>Submitted</a:t>
            </a:r>
          </a:p>
          <a:p>
            <a:r>
              <a:rPr lang="en-US" dirty="0"/>
              <a:t>In partial fulfilment</a:t>
            </a:r>
          </a:p>
          <a:p>
            <a:r>
              <a:rPr lang="en-US" dirty="0"/>
              <a:t>For the award of the degree of </a:t>
            </a:r>
          </a:p>
        </p:txBody>
      </p:sp>
    </p:spTree>
    <p:extLst>
      <p:ext uri="{BB962C8B-B14F-4D97-AF65-F5344CB8AC3E}">
        <p14:creationId xmlns:p14="http://schemas.microsoft.com/office/powerpoint/2010/main" val="141830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9EFFC-D891-4701-9297-7425BDB89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294"/>
            <a:ext cx="10515600" cy="5915025"/>
          </a:xfrm>
        </p:spPr>
      </p:pic>
    </p:spTree>
    <p:extLst>
      <p:ext uri="{BB962C8B-B14F-4D97-AF65-F5344CB8AC3E}">
        <p14:creationId xmlns:p14="http://schemas.microsoft.com/office/powerpoint/2010/main" val="77707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9582-CD64-4766-8824-5C796A655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"/>
            <a:ext cx="10515600" cy="6038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6. Delete Restaurant :</a:t>
            </a:r>
          </a:p>
          <a:p>
            <a:pPr marL="0" indent="0">
              <a:buNone/>
            </a:pPr>
            <a:r>
              <a:rPr lang="en-US" dirty="0"/>
              <a:t>        here , we can delete existing record of restaurant by id number.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deleteRestro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retroService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deleteRestaurant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 success"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4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8E92-1555-45D9-BB6C-3012C86E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18"/>
            <a:ext cx="10515600" cy="6019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7. Get Restaurant:</a:t>
            </a:r>
          </a:p>
          <a:p>
            <a:pPr marL="0" indent="0">
              <a:buNone/>
            </a:pPr>
            <a:r>
              <a:rPr lang="en-US" dirty="0"/>
              <a:t>        here, we can get data of existing record of restaurant. This function will call in </a:t>
            </a:r>
            <a:r>
              <a:rPr lang="en-US" dirty="0" err="1"/>
              <a:t>ngOnInit</a:t>
            </a:r>
            <a:r>
              <a:rPr lang="en-US" dirty="0"/>
              <a:t> for first of refresh all the data of restaurant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getAllData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retroService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getReaturnt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allRestaurantData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92B4-7E13-4955-932D-D3C5EBE7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Master of Computer Science</a:t>
            </a:r>
          </a:p>
          <a:p>
            <a:pPr marL="0" indent="0">
              <a:buNone/>
            </a:pPr>
            <a:r>
              <a:rPr lang="en-US" dirty="0"/>
              <a:t>        In Department of Computer Science and Information Technology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i="1" u="sng" dirty="0">
                <a:solidFill>
                  <a:srgbClr val="002060"/>
                </a:solidFill>
              </a:rPr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Supervisor:                                                                                                                      Submitted By: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                                                                                  Anand Prakash, Dinesh Kumar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                                                      Department CS &amp; IT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           </a:t>
            </a:r>
            <a:r>
              <a:rPr lang="en-US" sz="2000" b="1" i="1" u="sng" dirty="0">
                <a:solidFill>
                  <a:srgbClr val="002060"/>
                </a:solidFill>
              </a:rPr>
              <a:t>JRNR VIDYAPEETH UNIVERSITY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July 2021</a:t>
            </a:r>
          </a:p>
          <a:p>
            <a:pPr marL="0" indent="0">
              <a:buNone/>
            </a:pPr>
            <a:r>
              <a:rPr lang="en-US" sz="2000" b="1" i="1" u="sng" dirty="0">
                <a:solidFill>
                  <a:srgbClr val="002060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042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E8E6-89DE-4BD4-8F67-FFB2DB96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27"/>
            <a:ext cx="10515600" cy="60938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</a:t>
            </a:r>
            <a:r>
              <a:rPr lang="en-US" sz="1200" dirty="0"/>
              <a:t>Wrong</a:t>
            </a:r>
            <a:r>
              <a:rPr lang="en-US" dirty="0"/>
              <a:t> </a:t>
            </a:r>
            <a:r>
              <a:rPr lang="en-US" sz="1200" dirty="0"/>
              <a:t>information</a:t>
            </a: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sz="1200" dirty="0"/>
              <a:t>Success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5B0A51-73DB-4E77-B6E6-23CB0347F246}"/>
              </a:ext>
            </a:extLst>
          </p:cNvPr>
          <p:cNvSpPr/>
          <p:nvPr/>
        </p:nvSpPr>
        <p:spPr>
          <a:xfrm>
            <a:off x="5384800" y="230909"/>
            <a:ext cx="1560945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055050-6B06-47CC-8515-B613420C2BF1}"/>
              </a:ext>
            </a:extLst>
          </p:cNvPr>
          <p:cNvCxnSpPr/>
          <p:nvPr/>
        </p:nvCxnSpPr>
        <p:spPr>
          <a:xfrm>
            <a:off x="6165272" y="988291"/>
            <a:ext cx="0" cy="6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D3593-D7FC-4EAC-8830-2A1892240CE5}"/>
              </a:ext>
            </a:extLst>
          </p:cNvPr>
          <p:cNvCxnSpPr/>
          <p:nvPr/>
        </p:nvCxnSpPr>
        <p:spPr>
          <a:xfrm flipH="1">
            <a:off x="4719782" y="2008908"/>
            <a:ext cx="757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ACE35F-5548-43DE-9620-975AB9D526B0}"/>
              </a:ext>
            </a:extLst>
          </p:cNvPr>
          <p:cNvCxnSpPr/>
          <p:nvPr/>
        </p:nvCxnSpPr>
        <p:spPr>
          <a:xfrm>
            <a:off x="4719782" y="2008908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437979B3-98CF-4296-B18F-CC59C9C8CF7A}"/>
              </a:ext>
            </a:extLst>
          </p:cNvPr>
          <p:cNvSpPr/>
          <p:nvPr/>
        </p:nvSpPr>
        <p:spPr>
          <a:xfrm>
            <a:off x="5571836" y="1630222"/>
            <a:ext cx="1373899" cy="757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B3C6B9-7916-4FE3-B185-24D9D48014D6}"/>
              </a:ext>
            </a:extLst>
          </p:cNvPr>
          <p:cNvCxnSpPr>
            <a:cxnSpLocks/>
          </p:cNvCxnSpPr>
          <p:nvPr/>
        </p:nvCxnSpPr>
        <p:spPr>
          <a:xfrm>
            <a:off x="1764145" y="3029527"/>
            <a:ext cx="9393382" cy="82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7A6D97-C8D6-4FC6-994F-375F34388546}"/>
              </a:ext>
            </a:extLst>
          </p:cNvPr>
          <p:cNvCxnSpPr/>
          <p:nvPr/>
        </p:nvCxnSpPr>
        <p:spPr>
          <a:xfrm>
            <a:off x="1810327" y="3029527"/>
            <a:ext cx="0" cy="39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28FB2D-7B82-4AF8-845E-3BA2AC8757EA}"/>
              </a:ext>
            </a:extLst>
          </p:cNvPr>
          <p:cNvSpPr/>
          <p:nvPr/>
        </p:nvSpPr>
        <p:spPr>
          <a:xfrm>
            <a:off x="1200727" y="3428999"/>
            <a:ext cx="1219200" cy="62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16E135-CA06-47B9-BC34-BCDF30A9F8DB}"/>
              </a:ext>
            </a:extLst>
          </p:cNvPr>
          <p:cNvCxnSpPr/>
          <p:nvPr/>
        </p:nvCxnSpPr>
        <p:spPr>
          <a:xfrm>
            <a:off x="4992255" y="3081526"/>
            <a:ext cx="0" cy="39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AA33DF8-6F94-4326-8495-DC9ACF2C8C54}"/>
              </a:ext>
            </a:extLst>
          </p:cNvPr>
          <p:cNvSpPr/>
          <p:nvPr/>
        </p:nvSpPr>
        <p:spPr>
          <a:xfrm>
            <a:off x="1200727" y="3442937"/>
            <a:ext cx="1219200" cy="62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A81F04-68BD-4B3F-A53C-4B14C7273BE4}"/>
              </a:ext>
            </a:extLst>
          </p:cNvPr>
          <p:cNvSpPr/>
          <p:nvPr/>
        </p:nvSpPr>
        <p:spPr>
          <a:xfrm>
            <a:off x="4378038" y="3478862"/>
            <a:ext cx="1302325" cy="694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B189AF-3691-404C-8943-B0AF6068E910}"/>
              </a:ext>
            </a:extLst>
          </p:cNvPr>
          <p:cNvSpPr/>
          <p:nvPr/>
        </p:nvSpPr>
        <p:spPr>
          <a:xfrm>
            <a:off x="7957127" y="3511056"/>
            <a:ext cx="1302325" cy="694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5919AA-E7BF-4592-B2BF-A2AD12B979C4}"/>
              </a:ext>
            </a:extLst>
          </p:cNvPr>
          <p:cNvCxnSpPr/>
          <p:nvPr/>
        </p:nvCxnSpPr>
        <p:spPr>
          <a:xfrm>
            <a:off x="8608290" y="3081527"/>
            <a:ext cx="0" cy="39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7383E9-4850-4872-A495-030AA86ACC30}"/>
              </a:ext>
            </a:extLst>
          </p:cNvPr>
          <p:cNvCxnSpPr/>
          <p:nvPr/>
        </p:nvCxnSpPr>
        <p:spPr>
          <a:xfrm>
            <a:off x="11157527" y="3111583"/>
            <a:ext cx="0" cy="39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1DE1409-3223-43BA-AF8D-76D0E0C7AF1A}"/>
              </a:ext>
            </a:extLst>
          </p:cNvPr>
          <p:cNvSpPr/>
          <p:nvPr/>
        </p:nvSpPr>
        <p:spPr>
          <a:xfrm>
            <a:off x="10446332" y="3542279"/>
            <a:ext cx="1302325" cy="694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21232C-2310-4097-BCAC-30150E8803E9}"/>
              </a:ext>
            </a:extLst>
          </p:cNvPr>
          <p:cNvCxnSpPr/>
          <p:nvPr/>
        </p:nvCxnSpPr>
        <p:spPr>
          <a:xfrm>
            <a:off x="7598059" y="200890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9733A1-F8F0-463F-A313-9F49C50FCCE3}"/>
              </a:ext>
            </a:extLst>
          </p:cNvPr>
          <p:cNvCxnSpPr/>
          <p:nvPr/>
        </p:nvCxnSpPr>
        <p:spPr>
          <a:xfrm>
            <a:off x="7492977" y="2022761"/>
            <a:ext cx="826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91D5DF4-02AA-4C1C-A109-2C6C4DB835EE}"/>
              </a:ext>
            </a:extLst>
          </p:cNvPr>
          <p:cNvSpPr/>
          <p:nvPr/>
        </p:nvSpPr>
        <p:spPr>
          <a:xfrm>
            <a:off x="8319634" y="1794164"/>
            <a:ext cx="1334663" cy="45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HomePage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F1E52E-F66B-4B6C-B186-223B295D24A1}"/>
              </a:ext>
            </a:extLst>
          </p:cNvPr>
          <p:cNvCxnSpPr>
            <a:cxnSpLocks/>
          </p:cNvCxnSpPr>
          <p:nvPr/>
        </p:nvCxnSpPr>
        <p:spPr>
          <a:xfrm flipV="1">
            <a:off x="6945735" y="2022761"/>
            <a:ext cx="5634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FDFD07-B5B8-4E2E-8D87-CD90EABCDCE3}"/>
              </a:ext>
            </a:extLst>
          </p:cNvPr>
          <p:cNvCxnSpPr/>
          <p:nvPr/>
        </p:nvCxnSpPr>
        <p:spPr>
          <a:xfrm flipH="1">
            <a:off x="443342" y="3739566"/>
            <a:ext cx="757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14A0E6-F61C-4FBA-8E2C-874FD3213631}"/>
              </a:ext>
            </a:extLst>
          </p:cNvPr>
          <p:cNvCxnSpPr/>
          <p:nvPr/>
        </p:nvCxnSpPr>
        <p:spPr>
          <a:xfrm>
            <a:off x="443342" y="3753504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BD0104-8727-46C2-8CB9-16041266792F}"/>
              </a:ext>
            </a:extLst>
          </p:cNvPr>
          <p:cNvCxnSpPr>
            <a:cxnSpLocks/>
          </p:cNvCxnSpPr>
          <p:nvPr/>
        </p:nvCxnSpPr>
        <p:spPr>
          <a:xfrm>
            <a:off x="443342" y="5499204"/>
            <a:ext cx="0" cy="66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DF8E8D28-AAFB-4C5D-9AC1-D9FFC2BA33BF}"/>
              </a:ext>
            </a:extLst>
          </p:cNvPr>
          <p:cNvSpPr/>
          <p:nvPr/>
        </p:nvSpPr>
        <p:spPr>
          <a:xfrm>
            <a:off x="-495879" y="4788060"/>
            <a:ext cx="1878442" cy="757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Details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B7CCE3-22AC-4D97-B189-31355FE9E36C}"/>
              </a:ext>
            </a:extLst>
          </p:cNvPr>
          <p:cNvSpPr/>
          <p:nvPr/>
        </p:nvSpPr>
        <p:spPr>
          <a:xfrm>
            <a:off x="92363" y="6142674"/>
            <a:ext cx="1290199" cy="6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Record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87AF20-A0FB-4F80-A447-1EF36568373E}"/>
              </a:ext>
            </a:extLst>
          </p:cNvPr>
          <p:cNvCxnSpPr/>
          <p:nvPr/>
        </p:nvCxnSpPr>
        <p:spPr>
          <a:xfrm>
            <a:off x="2032000" y="52832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32812BE-9CD4-4B6B-B053-93BD8FA449C4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382563" y="5166746"/>
            <a:ext cx="381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8B7F4AE-DFB3-44D4-9D87-992ABE0AEAA5}"/>
              </a:ext>
            </a:extLst>
          </p:cNvPr>
          <p:cNvSpPr/>
          <p:nvPr/>
        </p:nvSpPr>
        <p:spPr>
          <a:xfrm>
            <a:off x="1810327" y="4959931"/>
            <a:ext cx="979055" cy="539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 Info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704F2DF-2A3A-48CF-828E-7A529164F86B}"/>
              </a:ext>
            </a:extLst>
          </p:cNvPr>
          <p:cNvSpPr/>
          <p:nvPr/>
        </p:nvSpPr>
        <p:spPr>
          <a:xfrm>
            <a:off x="4364185" y="3480999"/>
            <a:ext cx="1302325" cy="694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3C67EF-45F4-4A43-A32F-50F19612B1FB}"/>
              </a:ext>
            </a:extLst>
          </p:cNvPr>
          <p:cNvCxnSpPr/>
          <p:nvPr/>
        </p:nvCxnSpPr>
        <p:spPr>
          <a:xfrm flipH="1">
            <a:off x="429489" y="3741703"/>
            <a:ext cx="757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D5B0EF-B175-406E-B3CA-C4E030006FF3}"/>
              </a:ext>
            </a:extLst>
          </p:cNvPr>
          <p:cNvCxnSpPr>
            <a:cxnSpLocks/>
          </p:cNvCxnSpPr>
          <p:nvPr/>
        </p:nvCxnSpPr>
        <p:spPr>
          <a:xfrm flipH="1" flipV="1">
            <a:off x="3874650" y="3767441"/>
            <a:ext cx="489536" cy="6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338580-DCDC-4E8B-9D99-33BF578766A5}"/>
              </a:ext>
            </a:extLst>
          </p:cNvPr>
          <p:cNvCxnSpPr/>
          <p:nvPr/>
        </p:nvCxnSpPr>
        <p:spPr>
          <a:xfrm>
            <a:off x="3874652" y="3767441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Diamond 60">
            <a:extLst>
              <a:ext uri="{FF2B5EF4-FFF2-40B4-BE49-F238E27FC236}">
                <a16:creationId xmlns:a16="http://schemas.microsoft.com/office/drawing/2014/main" id="{141F3502-12FA-47D8-BC3A-E6B4FF0BE74C}"/>
              </a:ext>
            </a:extLst>
          </p:cNvPr>
          <p:cNvSpPr/>
          <p:nvPr/>
        </p:nvSpPr>
        <p:spPr>
          <a:xfrm>
            <a:off x="2935429" y="4795630"/>
            <a:ext cx="1878442" cy="757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0FEFFA-E8B2-48AB-AA2F-95076F096274}"/>
              </a:ext>
            </a:extLst>
          </p:cNvPr>
          <p:cNvSpPr/>
          <p:nvPr/>
        </p:nvSpPr>
        <p:spPr>
          <a:xfrm>
            <a:off x="3229551" y="6099642"/>
            <a:ext cx="1290199" cy="6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Record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974C22-760C-4C4E-91EC-D72B998271BD}"/>
              </a:ext>
            </a:extLst>
          </p:cNvPr>
          <p:cNvCxnSpPr>
            <a:cxnSpLocks/>
          </p:cNvCxnSpPr>
          <p:nvPr/>
        </p:nvCxnSpPr>
        <p:spPr>
          <a:xfrm>
            <a:off x="3874651" y="5510815"/>
            <a:ext cx="0" cy="66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9F45FF-78DE-4008-9790-CC8BFAF2A2FE}"/>
              </a:ext>
            </a:extLst>
          </p:cNvPr>
          <p:cNvCxnSpPr>
            <a:cxnSpLocks/>
          </p:cNvCxnSpPr>
          <p:nvPr/>
        </p:nvCxnSpPr>
        <p:spPr>
          <a:xfrm flipH="1" flipV="1">
            <a:off x="5694221" y="3817222"/>
            <a:ext cx="489536" cy="6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EC1E18-1D1A-4B77-9F2A-76116F2CD8D9}"/>
              </a:ext>
            </a:extLst>
          </p:cNvPr>
          <p:cNvCxnSpPr/>
          <p:nvPr/>
        </p:nvCxnSpPr>
        <p:spPr>
          <a:xfrm>
            <a:off x="3874650" y="3767441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E23B232-F7FD-4460-A26F-3053D7727AA9}"/>
              </a:ext>
            </a:extLst>
          </p:cNvPr>
          <p:cNvCxnSpPr/>
          <p:nvPr/>
        </p:nvCxnSpPr>
        <p:spPr>
          <a:xfrm>
            <a:off x="6156031" y="3817222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A8717F8-8E2B-40BF-9789-EE3EDFC54187}"/>
              </a:ext>
            </a:extLst>
          </p:cNvPr>
          <p:cNvSpPr/>
          <p:nvPr/>
        </p:nvSpPr>
        <p:spPr>
          <a:xfrm>
            <a:off x="5606472" y="4837841"/>
            <a:ext cx="979055" cy="539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 Id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85B1301-99FA-4441-ADC7-E33544B8F99C}"/>
              </a:ext>
            </a:extLst>
          </p:cNvPr>
          <p:cNvCxnSpPr>
            <a:cxnSpLocks/>
          </p:cNvCxnSpPr>
          <p:nvPr/>
        </p:nvCxnSpPr>
        <p:spPr>
          <a:xfrm flipH="1" flipV="1">
            <a:off x="7453738" y="3833032"/>
            <a:ext cx="489536" cy="6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48F493-FF22-4296-889B-43CEA6399FE0}"/>
              </a:ext>
            </a:extLst>
          </p:cNvPr>
          <p:cNvCxnSpPr/>
          <p:nvPr/>
        </p:nvCxnSpPr>
        <p:spPr>
          <a:xfrm>
            <a:off x="6160648" y="3817222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F87999-02CB-432C-973A-CE2AA569DAB2}"/>
              </a:ext>
            </a:extLst>
          </p:cNvPr>
          <p:cNvCxnSpPr/>
          <p:nvPr/>
        </p:nvCxnSpPr>
        <p:spPr>
          <a:xfrm>
            <a:off x="7453738" y="3816060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17111701-8909-4FC9-A52E-25B1F92F28EC}"/>
              </a:ext>
            </a:extLst>
          </p:cNvPr>
          <p:cNvSpPr/>
          <p:nvPr/>
        </p:nvSpPr>
        <p:spPr>
          <a:xfrm>
            <a:off x="6623629" y="4826989"/>
            <a:ext cx="1878442" cy="757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Id</a:t>
            </a: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5C9F9BFD-42B0-4C98-9962-31EAF9655B11}"/>
              </a:ext>
            </a:extLst>
          </p:cNvPr>
          <p:cNvSpPr/>
          <p:nvPr/>
        </p:nvSpPr>
        <p:spPr>
          <a:xfrm>
            <a:off x="2935429" y="4756970"/>
            <a:ext cx="1878442" cy="757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1FF50-0C8D-45A4-BE2D-97D16F49CE97}"/>
              </a:ext>
            </a:extLst>
          </p:cNvPr>
          <p:cNvSpPr/>
          <p:nvPr/>
        </p:nvSpPr>
        <p:spPr>
          <a:xfrm>
            <a:off x="6941114" y="6031164"/>
            <a:ext cx="1290199" cy="6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Deleted Record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C1325B-0894-492C-AEEA-B9894B08F568}"/>
              </a:ext>
            </a:extLst>
          </p:cNvPr>
          <p:cNvCxnSpPr>
            <a:cxnSpLocks/>
          </p:cNvCxnSpPr>
          <p:nvPr/>
        </p:nvCxnSpPr>
        <p:spPr>
          <a:xfrm flipH="1" flipV="1">
            <a:off x="7453738" y="3824219"/>
            <a:ext cx="489536" cy="6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D48EF1-1180-4AE0-AC5A-F67D87F7EAE5}"/>
              </a:ext>
            </a:extLst>
          </p:cNvPr>
          <p:cNvCxnSpPr>
            <a:cxnSpLocks/>
          </p:cNvCxnSpPr>
          <p:nvPr/>
        </p:nvCxnSpPr>
        <p:spPr>
          <a:xfrm flipH="1" flipV="1">
            <a:off x="9259452" y="3839273"/>
            <a:ext cx="489536" cy="6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7ABD8F8-29C4-4136-A683-5140711EE7B9}"/>
              </a:ext>
            </a:extLst>
          </p:cNvPr>
          <p:cNvCxnSpPr/>
          <p:nvPr/>
        </p:nvCxnSpPr>
        <p:spPr>
          <a:xfrm>
            <a:off x="7453738" y="3817221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DE1A57F-0B0D-4901-A80F-AC10E75CD765}"/>
              </a:ext>
            </a:extLst>
          </p:cNvPr>
          <p:cNvCxnSpPr/>
          <p:nvPr/>
        </p:nvCxnSpPr>
        <p:spPr>
          <a:xfrm>
            <a:off x="9748988" y="3839273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B839958-C912-4227-9946-F89FD278C173}"/>
              </a:ext>
            </a:extLst>
          </p:cNvPr>
          <p:cNvSpPr/>
          <p:nvPr/>
        </p:nvSpPr>
        <p:spPr>
          <a:xfrm>
            <a:off x="9174004" y="4859892"/>
            <a:ext cx="960586" cy="54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 Id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07C46E-6D3E-4468-A7E9-17C8711428D1}"/>
              </a:ext>
            </a:extLst>
          </p:cNvPr>
          <p:cNvCxnSpPr/>
          <p:nvPr/>
        </p:nvCxnSpPr>
        <p:spPr>
          <a:xfrm>
            <a:off x="7453738" y="3816060"/>
            <a:ext cx="0" cy="10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5F9682-F2B9-496E-A92B-A3BAD2913178}"/>
              </a:ext>
            </a:extLst>
          </p:cNvPr>
          <p:cNvCxnSpPr>
            <a:cxnSpLocks/>
          </p:cNvCxnSpPr>
          <p:nvPr/>
        </p:nvCxnSpPr>
        <p:spPr>
          <a:xfrm flipH="1">
            <a:off x="11148286" y="4166183"/>
            <a:ext cx="11823" cy="39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E98AC8-ECF8-4B45-9689-EC5D80BB0498}"/>
              </a:ext>
            </a:extLst>
          </p:cNvPr>
          <p:cNvCxnSpPr>
            <a:cxnSpLocks/>
          </p:cNvCxnSpPr>
          <p:nvPr/>
        </p:nvCxnSpPr>
        <p:spPr>
          <a:xfrm>
            <a:off x="7570353" y="5584362"/>
            <a:ext cx="0" cy="42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01D4481D-E155-43D2-B8FF-BC2648CE841D}"/>
              </a:ext>
            </a:extLst>
          </p:cNvPr>
          <p:cNvSpPr/>
          <p:nvPr/>
        </p:nvSpPr>
        <p:spPr>
          <a:xfrm>
            <a:off x="10209065" y="4590370"/>
            <a:ext cx="1878442" cy="757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5FA1C8A-B6AC-4EE0-B1E7-D6A860AF5116}"/>
              </a:ext>
            </a:extLst>
          </p:cNvPr>
          <p:cNvCxnSpPr>
            <a:cxnSpLocks/>
          </p:cNvCxnSpPr>
          <p:nvPr/>
        </p:nvCxnSpPr>
        <p:spPr>
          <a:xfrm>
            <a:off x="11157527" y="5316704"/>
            <a:ext cx="1" cy="32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BDA1CED1-4979-4659-89BF-2AF67BB1F29E}"/>
              </a:ext>
            </a:extLst>
          </p:cNvPr>
          <p:cNvSpPr/>
          <p:nvPr/>
        </p:nvSpPr>
        <p:spPr>
          <a:xfrm>
            <a:off x="10533210" y="5636959"/>
            <a:ext cx="1290199" cy="6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Deleted Record</a:t>
            </a:r>
          </a:p>
        </p:txBody>
      </p:sp>
    </p:spTree>
    <p:extLst>
      <p:ext uri="{BB962C8B-B14F-4D97-AF65-F5344CB8AC3E}">
        <p14:creationId xmlns:p14="http://schemas.microsoft.com/office/powerpoint/2010/main" val="68306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91C6-885A-49D1-9515-D1890266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"/>
            <a:ext cx="10515600" cy="6066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1.  </a:t>
            </a:r>
            <a:r>
              <a:rPr lang="en-US" b="1" dirty="0"/>
              <a:t>Introduction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92929"/>
                </a:solidFill>
                <a:latin typeface="charter"/>
              </a:rPr>
              <a:t>      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2.  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Project Overview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2929"/>
                </a:solidFill>
                <a:latin typeface="charter"/>
              </a:rPr>
              <a:t>      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hne"/>
              </a:rPr>
              <a:t>3.  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hne"/>
              </a:rPr>
              <a:t>Application structure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4. 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Restaurant</a:t>
            </a:r>
          </a:p>
          <a:p>
            <a:pPr marL="0" indent="0">
              <a:buNone/>
            </a:pPr>
            <a:r>
              <a:rPr lang="en-US" dirty="0"/>
              <a:t>    5.  </a:t>
            </a:r>
            <a:r>
              <a:rPr lang="en-US" b="1" dirty="0"/>
              <a:t>Update Restaurant</a:t>
            </a:r>
          </a:p>
          <a:p>
            <a:pPr marL="0" indent="0">
              <a:buNone/>
            </a:pPr>
            <a:r>
              <a:rPr lang="en-US" dirty="0"/>
              <a:t>    6.  </a:t>
            </a:r>
            <a:r>
              <a:rPr lang="en-US" b="1" dirty="0"/>
              <a:t>Delete Restaurant</a:t>
            </a:r>
          </a:p>
          <a:p>
            <a:pPr marL="0" indent="0">
              <a:buNone/>
            </a:pPr>
            <a:r>
              <a:rPr lang="en-US" dirty="0"/>
              <a:t>    7.  </a:t>
            </a:r>
            <a:r>
              <a:rPr lang="en-US" b="1" dirty="0"/>
              <a:t>Get Restaurant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375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8DCD-38D2-461A-A2AB-138007ED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64"/>
            <a:ext cx="10515600" cy="6622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1. Introduction: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sz="1600" dirty="0"/>
              <a:t>Today the most exciting technology in the real world is  aa day’s Angular . User are more aware  of the Angular versions and continue using them. In this project I am using Angular 11.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I’ve just recently finished my first Angular                                        project. And I just want to share my experience with you guys. There were many problems I had to resolve. I hope when you read this article you will know what you might face when you write a significant web-application purely on Angular.     </a:t>
            </a:r>
            <a:r>
              <a:rPr lang="en-US" sz="1600" dirty="0">
                <a:solidFill>
                  <a:srgbClr val="292929"/>
                </a:solidFill>
                <a:latin typeface="charter"/>
              </a:rPr>
              <a:t>                   .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92929"/>
                </a:solidFill>
                <a:latin typeface="charter"/>
              </a:rPr>
              <a:t>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92929"/>
                </a:solidFill>
                <a:latin typeface="charter"/>
              </a:rPr>
              <a:t>     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2. 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The frontend part (Angular) has more then 70k lines of code, and the back 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charter"/>
              </a:rPr>
              <a:t>approx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 30k lines (written on Express JS).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System 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charter"/>
              </a:rPr>
              <a:t>utilises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 3 main roles: Guests, Users, Restaurants.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Stripe Payments and Subscriptions hooked 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An entire backend control panel is written within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Bootstrap 4 is used a primary front CSS framework, although 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charter"/>
              </a:rPr>
              <a:t>PrimeNG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 components are used a lot as well.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92929"/>
              </a:solidFill>
              <a:latin typeface="charter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292929"/>
                </a:solidFill>
                <a:latin typeface="charter"/>
              </a:rPr>
              <a:t>         </a:t>
            </a:r>
            <a:r>
              <a:rPr lang="en-US" sz="3000" b="0" i="0" dirty="0">
                <a:solidFill>
                  <a:srgbClr val="292929"/>
                </a:solidFill>
                <a:effectLst/>
                <a:latin typeface="sohne"/>
              </a:rPr>
              <a:t>3.Application structure</a:t>
            </a:r>
          </a:p>
          <a:p>
            <a:pPr algn="l"/>
            <a:r>
              <a:rPr lang="en-US" sz="1700" b="0" i="0" dirty="0">
                <a:solidFill>
                  <a:srgbClr val="292929"/>
                </a:solidFill>
                <a:effectLst/>
                <a:latin typeface="charter"/>
              </a:rPr>
              <a:t>Actually, I altered overall application structure more then 3 times, and I am very happy with the end result. As you remember the application consumes 3 user roles: guest, users, restaurants. Guests and Users share the same design, only functional difference, yet restaurants has their own control panel: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br>
              <a:rPr lang="en-US" sz="1600" b="0" i="0" dirty="0">
                <a:effectLst/>
                <a:latin typeface="medium-content-sans-serif-font"/>
              </a:rPr>
            </a:br>
            <a:endParaRPr lang="en-US" sz="1600" dirty="0"/>
          </a:p>
          <a:p>
            <a:pPr marL="0" indent="0">
              <a:buNone/>
            </a:pP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5686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317FF-6C38-4E0B-A655-CA6D7DF47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2" y="112497"/>
            <a:ext cx="10515600" cy="5915025"/>
          </a:xfrm>
        </p:spPr>
      </p:pic>
    </p:spTree>
    <p:extLst>
      <p:ext uri="{BB962C8B-B14F-4D97-AF65-F5344CB8AC3E}">
        <p14:creationId xmlns:p14="http://schemas.microsoft.com/office/powerpoint/2010/main" val="387941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18F2-26FF-4463-A8A4-4085D4D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97"/>
            <a:ext cx="10515600" cy="657022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Add Restaurant 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1600" dirty="0"/>
              <a:t>here, we can add restaurant details with name , </a:t>
            </a:r>
            <a:r>
              <a:rPr lang="en-US" sz="1600" dirty="0" err="1"/>
              <a:t>email.mobile</a:t>
            </a:r>
            <a:r>
              <a:rPr lang="en-US" sz="1600" dirty="0"/>
              <a:t> number, address, service like tea coffee, breakfast, fast food etc. </a:t>
            </a:r>
          </a:p>
        </p:txBody>
      </p:sp>
    </p:spTree>
    <p:extLst>
      <p:ext uri="{BB962C8B-B14F-4D97-AF65-F5344CB8AC3E}">
        <p14:creationId xmlns:p14="http://schemas.microsoft.com/office/powerpoint/2010/main" val="211701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ABAD-E80C-40CC-994F-F61BB07D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91"/>
            <a:ext cx="10515600" cy="6001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. Add Restaurant :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C8933-181B-44FC-A6C9-A580DBA20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0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400-AE60-404B-B03D-4D2E947A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2"/>
            <a:ext cx="10515600" cy="60291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Update Restaurant :</a:t>
            </a:r>
          </a:p>
          <a:p>
            <a:pPr marL="0" indent="0">
              <a:buNone/>
            </a:pPr>
            <a:r>
              <a:rPr lang="en-US" dirty="0"/>
              <a:t>       here , we can update existing restaurant by a id number.</a:t>
            </a:r>
          </a:p>
        </p:txBody>
      </p:sp>
    </p:spTree>
    <p:extLst>
      <p:ext uri="{BB962C8B-B14F-4D97-AF65-F5344CB8AC3E}">
        <p14:creationId xmlns:p14="http://schemas.microsoft.com/office/powerpoint/2010/main" val="1297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554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Consolas</vt:lpstr>
      <vt:lpstr>medium-content-sans-serif-font</vt:lpstr>
      <vt:lpstr>sohne</vt:lpstr>
      <vt:lpstr>Office Theme</vt:lpstr>
      <vt:lpstr>A RESTAURANT PROJECT IN ANGULAR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RESTAURANT PROJECT IN ANGULAR 11</dc:title>
  <dc:creator>Rakesh Nayak</dc:creator>
  <cp:lastModifiedBy>Rakesh Nayak</cp:lastModifiedBy>
  <cp:revision>8</cp:revision>
  <dcterms:created xsi:type="dcterms:W3CDTF">2021-11-23T03:26:49Z</dcterms:created>
  <dcterms:modified xsi:type="dcterms:W3CDTF">2021-11-23T17:38:28Z</dcterms:modified>
</cp:coreProperties>
</file>